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4" r:id="rId2"/>
    <p:sldId id="275" r:id="rId3"/>
    <p:sldId id="261" r:id="rId4"/>
    <p:sldId id="291" r:id="rId5"/>
    <p:sldId id="292" r:id="rId6"/>
    <p:sldId id="293" r:id="rId7"/>
    <p:sldId id="289" r:id="rId8"/>
    <p:sldId id="270" r:id="rId9"/>
    <p:sldId id="277" r:id="rId10"/>
    <p:sldId id="278" r:id="rId11"/>
    <p:sldId id="282" r:id="rId12"/>
    <p:sldId id="280" r:id="rId13"/>
    <p:sldId id="281" r:id="rId14"/>
    <p:sldId id="287" r:id="rId15"/>
    <p:sldId id="284" r:id="rId16"/>
    <p:sldId id="285" r:id="rId17"/>
    <p:sldId id="288" r:id="rId18"/>
    <p:sldId id="290" r:id="rId19"/>
  </p:sldIdLst>
  <p:sldSz cx="12192000" cy="6858000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2B07"/>
    <a:srgbClr val="951C3D"/>
    <a:srgbClr val="454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2264" autoAdjust="0"/>
  </p:normalViewPr>
  <p:slideViewPr>
    <p:cSldViewPr snapToGrid="0">
      <p:cViewPr varScale="1">
        <p:scale>
          <a:sx n="85" d="100"/>
          <a:sy n="85" d="100"/>
        </p:scale>
        <p:origin x="77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4240459-9F20-480E-B44E-791FD09E294E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FF3BF0B-87E5-40FE-A6BE-B84036BD86D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6847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en-US" smtClean="0"/>
              <a:t>特殊字体：李旭科毛笔行书</a:t>
            </a:r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1E461726-BCCA-4741-BE67-78203C7510A3}" type="slidenum">
              <a:rPr lang="zh-CN" altLang="en-US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456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560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745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557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711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252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8776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9562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765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AD235C1C-FBDA-44F4-890A-9DEEC6DF90E8}" type="slidenum">
              <a:rPr lang="zh-CN" altLang="en-US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55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769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07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F5CA0E79-102E-4F9A-9965-6DB399A1529F}" type="slidenum">
              <a:rPr lang="zh-CN" altLang="en-US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5967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1477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772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418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D2529767-88BF-4960-9B53-1F5384ED6ED4}" type="slidenum">
              <a:rPr lang="zh-CN" altLang="en-US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1406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5BACA128-0276-421A-BEAB-CD3890122D12}" type="slidenum">
              <a:rPr lang="zh-CN" altLang="en-US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0270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F3BF0B-87E5-40FE-A6BE-B84036BD86D8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9511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zh-CN" altLang="en-US" smtClean="0"/>
              <a:t>特殊字体：李旭科毛笔行书</a:t>
            </a:r>
          </a:p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409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fld id="{50BB13F2-3D28-4EFD-AE0A-0E9F9B977478}" type="slidenum">
              <a:rPr lang="zh-CN" altLang="en-US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297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44287-1088-4906-BFCF-E17F257ABDC7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17129E-C4D2-4537-8FFC-9EC7649E080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059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EAD29-E8BD-4A13-BADA-1F58EC3D4CBD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8E0186-50AF-4F36-8A95-BB4E6513F75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806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AC0375-A01C-4086-90A0-670BA95A345F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D18B5E-B4C0-4184-B09C-849B38F8287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7656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872A5-1385-44E8-8F46-64BFAC1FE086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EB5346-B084-44AB-A986-898DF54AA7B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27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5B841-A278-4055-BF31-51ED0EE07B32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65EE4F-D86A-4207-8886-43F14EDEFA8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66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4382A5-D937-4DC2-8D2A-0A3E52B06454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DB8B0E-9219-4511-9B7B-764F5CBEF49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81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0A47DE-FEED-417F-ABDD-CE02EC5F2470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2AA88F-F064-4007-89A6-CE9B8146038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6816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E9239-6320-4083-96E9-ACE28B051C00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ADF21E-90C7-4AAB-B57C-9BBE631AC3C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573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762CC-0E9D-4F4C-9614-0DD7091F82B9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5B7D15-A638-4CE7-BF24-4745BCEA08B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45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EE6EE3-7018-44F6-83FD-1B18C141DA29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1ADEB-A368-4662-BF66-8F8FEBE2438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426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4B4DC-8833-4F42-BCC5-AE402F36C438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F6D568-B316-4F99-B59D-14FB0B1536A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658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916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1276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306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2447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1FECF24-FAF3-4C11-BF63-DD87FEB26C7E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C0E8C6AF-B4D9-453D-BF25-AE8AD98510E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16" r:id="rId12"/>
    <p:sldLayoutId id="2147483717" r:id="rId13"/>
    <p:sldLayoutId id="2147483718" r:id="rId14"/>
    <p:sldLayoutId id="2147483719" r:id="rId1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9.png"/><Relationship Id="rId9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8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10" Type="http://schemas.openxmlformats.org/officeDocument/2006/relationships/image" Target="../media/image23.png"/><Relationship Id="rId4" Type="http://schemas.openxmlformats.org/officeDocument/2006/relationships/image" Target="../media/image9.png"/><Relationship Id="rId9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355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文本框 2"/>
          <p:cNvSpPr txBox="1">
            <a:spLocks noChangeArrowheads="1"/>
          </p:cNvSpPr>
          <p:nvPr/>
        </p:nvSpPr>
        <p:spPr bwMode="auto">
          <a:xfrm>
            <a:off x="3441700" y="5908675"/>
            <a:ext cx="20447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BB2B07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000">
                <a:solidFill>
                  <a:srgbClr val="BB2B07"/>
                </a:solidFill>
                <a:latin typeface="微软雅黑" pitchFamily="34" charset="-122"/>
                <a:ea typeface="微软雅黑" pitchFamily="34" charset="-122"/>
              </a:rPr>
              <a:t>水墨呈现</a:t>
            </a:r>
            <a:r>
              <a:rPr lang="en-US" altLang="zh-CN" sz="2000">
                <a:solidFill>
                  <a:srgbClr val="BB2B07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endParaRPr lang="zh-CN" altLang="en-US" sz="2000">
              <a:solidFill>
                <a:srgbClr val="BB2B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64" name="文本框 4"/>
          <p:cNvSpPr txBox="1">
            <a:spLocks noChangeArrowheads="1"/>
          </p:cNvSpPr>
          <p:nvPr/>
        </p:nvSpPr>
        <p:spPr bwMode="auto">
          <a:xfrm>
            <a:off x="6940550" y="5908675"/>
            <a:ext cx="2044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BB2B07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000">
                <a:solidFill>
                  <a:srgbClr val="BB2B07"/>
                </a:solidFill>
                <a:latin typeface="微软雅黑" pitchFamily="34" charset="-122"/>
                <a:ea typeface="微软雅黑" pitchFamily="34" charset="-122"/>
              </a:rPr>
              <a:t>匠心独运</a:t>
            </a:r>
            <a:r>
              <a:rPr lang="en-US" altLang="zh-CN" sz="2000">
                <a:solidFill>
                  <a:srgbClr val="BB2B07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endParaRPr lang="zh-CN" altLang="en-US" sz="2000">
              <a:solidFill>
                <a:srgbClr val="BB2B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65" name="文本框 5"/>
          <p:cNvSpPr txBox="1">
            <a:spLocks noChangeArrowheads="1"/>
          </p:cNvSpPr>
          <p:nvPr/>
        </p:nvSpPr>
        <p:spPr bwMode="auto">
          <a:xfrm>
            <a:off x="5191125" y="5908675"/>
            <a:ext cx="20447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BB2B07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000">
                <a:solidFill>
                  <a:srgbClr val="BB2B07"/>
                </a:solidFill>
                <a:latin typeface="微软雅黑" pitchFamily="34" charset="-122"/>
                <a:ea typeface="微软雅黑" pitchFamily="34" charset="-122"/>
              </a:rPr>
              <a:t>品位高雅</a:t>
            </a:r>
            <a:r>
              <a:rPr lang="en-US" altLang="zh-CN" sz="2000">
                <a:solidFill>
                  <a:srgbClr val="BB2B07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endParaRPr lang="zh-CN" altLang="en-US" sz="2000">
              <a:solidFill>
                <a:srgbClr val="BB2B0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140325" y="6057900"/>
            <a:ext cx="101600" cy="1016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867525" y="6057900"/>
            <a:ext cx="101600" cy="1016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581400" y="5503863"/>
            <a:ext cx="4914900" cy="4016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dirty="0"/>
              <a:t>融资路演</a:t>
            </a:r>
            <a:r>
              <a:rPr lang="en-US" altLang="zh-CN" sz="2000" dirty="0" err="1"/>
              <a:t>ppt</a:t>
            </a:r>
            <a:r>
              <a:rPr lang="zh-CN" altLang="en-US" sz="2000" dirty="0"/>
              <a:t>模板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370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300" y="2235200"/>
            <a:ext cx="3109913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4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3188"/>
            <a:ext cx="8332788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59" name="组合 2"/>
          <p:cNvGrpSpPr>
            <a:grpSpLocks/>
          </p:cNvGrpSpPr>
          <p:nvPr/>
        </p:nvGrpSpPr>
        <p:grpSpPr bwMode="auto">
          <a:xfrm>
            <a:off x="7596188" y="1311275"/>
            <a:ext cx="1727200" cy="787400"/>
            <a:chOff x="1485899" y="1092199"/>
            <a:chExt cx="1727201" cy="787142"/>
          </a:xfrm>
        </p:grpSpPr>
        <p:pic>
          <p:nvPicPr>
            <p:cNvPr id="19482" name="图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042" t="14458" r="17552" b="31241"/>
            <a:stretch>
              <a:fillRect/>
            </a:stretch>
          </p:blipFill>
          <p:spPr bwMode="auto">
            <a:xfrm>
              <a:off x="1485899" y="1092199"/>
              <a:ext cx="1143001" cy="698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83" name="图片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244488" y="1441449"/>
              <a:ext cx="968612" cy="437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460" name="组合 5"/>
          <p:cNvGrpSpPr>
            <a:grpSpLocks/>
          </p:cNvGrpSpPr>
          <p:nvPr/>
        </p:nvGrpSpPr>
        <p:grpSpPr bwMode="auto">
          <a:xfrm>
            <a:off x="7494588" y="2374900"/>
            <a:ext cx="3494087" cy="536575"/>
            <a:chOff x="1943573" y="2380991"/>
            <a:chExt cx="3493733" cy="535920"/>
          </a:xfrm>
        </p:grpSpPr>
        <p:grpSp>
          <p:nvGrpSpPr>
            <p:cNvPr id="19478" name="组合 6"/>
            <p:cNvGrpSpPr>
              <a:grpSpLocks/>
            </p:cNvGrpSpPr>
            <p:nvPr/>
          </p:nvGrpSpPr>
          <p:grpSpPr bwMode="auto">
            <a:xfrm>
              <a:off x="1943573" y="2380991"/>
              <a:ext cx="1982433" cy="535920"/>
              <a:chOff x="1943573" y="2380991"/>
              <a:chExt cx="1982433" cy="535920"/>
            </a:xfrm>
          </p:grpSpPr>
          <p:sp>
            <p:nvSpPr>
              <p:cNvPr id="19480" name="文本框 8"/>
              <p:cNvSpPr txBox="1">
                <a:spLocks noChangeArrowheads="1"/>
              </p:cNvSpPr>
              <p:nvPr/>
            </p:nvSpPr>
            <p:spPr bwMode="auto">
              <a:xfrm>
                <a:off x="1943573" y="2380991"/>
                <a:ext cx="115228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>
                    <a:latin typeface="楷体" pitchFamily="49" charset="-122"/>
                    <a:ea typeface="楷体" pitchFamily="49" charset="-122"/>
                  </a:rPr>
                  <a:t>缘起</a:t>
                </a:r>
              </a:p>
            </p:txBody>
          </p:sp>
          <p:sp>
            <p:nvSpPr>
              <p:cNvPr id="19481" name="文本框 9"/>
              <p:cNvSpPr txBox="1">
                <a:spLocks noChangeArrowheads="1"/>
              </p:cNvSpPr>
              <p:nvPr/>
            </p:nvSpPr>
            <p:spPr bwMode="auto">
              <a:xfrm>
                <a:off x="2773718" y="2393691"/>
                <a:ext cx="115228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>
                    <a:solidFill>
                      <a:srgbClr val="C00000"/>
                    </a:solidFill>
                    <a:latin typeface="楷体" pitchFamily="49" charset="-122"/>
                    <a:ea typeface="楷体" pitchFamily="49" charset="-122"/>
                  </a:rPr>
                  <a:t>·</a:t>
                </a:r>
                <a:endParaRPr lang="zh-CN" altLang="en-US" sz="2800">
                  <a:solidFill>
                    <a:srgbClr val="C00000"/>
                  </a:solidFill>
                  <a:latin typeface="楷体" pitchFamily="49" charset="-122"/>
                  <a:ea typeface="楷体" pitchFamily="49" charset="-122"/>
                </a:endParaRPr>
              </a:p>
            </p:txBody>
          </p:sp>
        </p:grpSp>
        <p:sp>
          <p:nvSpPr>
            <p:cNvPr id="19479" name="文本框 7"/>
            <p:cNvSpPr txBox="1">
              <a:spLocks noChangeArrowheads="1"/>
            </p:cNvSpPr>
            <p:nvPr/>
          </p:nvSpPr>
          <p:spPr bwMode="auto">
            <a:xfrm>
              <a:off x="3238501" y="2380991"/>
              <a:ext cx="21988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latin typeface="楷体" pitchFamily="49" charset="-122"/>
                  <a:ea typeface="楷体" pitchFamily="49" charset="-122"/>
                </a:rPr>
                <a:t>项目概述</a:t>
              </a:r>
            </a:p>
          </p:txBody>
        </p:sp>
      </p:grpSp>
      <p:grpSp>
        <p:nvGrpSpPr>
          <p:cNvPr id="19461" name="组合 10"/>
          <p:cNvGrpSpPr>
            <a:grpSpLocks/>
          </p:cNvGrpSpPr>
          <p:nvPr/>
        </p:nvGrpSpPr>
        <p:grpSpPr bwMode="auto">
          <a:xfrm>
            <a:off x="7494588" y="2906713"/>
            <a:ext cx="3494087" cy="536575"/>
            <a:chOff x="1943573" y="3052722"/>
            <a:chExt cx="3493733" cy="535920"/>
          </a:xfrm>
        </p:grpSpPr>
        <p:sp>
          <p:nvSpPr>
            <p:cNvPr id="19475" name="文本框 11"/>
            <p:cNvSpPr txBox="1">
              <a:spLocks noChangeArrowheads="1"/>
            </p:cNvSpPr>
            <p:nvPr/>
          </p:nvSpPr>
          <p:spPr bwMode="auto">
            <a:xfrm>
              <a:off x="1943573" y="3052722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latin typeface="楷体" pitchFamily="49" charset="-122"/>
                  <a:ea typeface="楷体" pitchFamily="49" charset="-122"/>
                </a:rPr>
                <a:t>聚心</a:t>
              </a:r>
            </a:p>
          </p:txBody>
        </p:sp>
        <p:sp>
          <p:nvSpPr>
            <p:cNvPr id="19476" name="文本框 12"/>
            <p:cNvSpPr txBox="1">
              <a:spLocks noChangeArrowheads="1"/>
            </p:cNvSpPr>
            <p:nvPr/>
          </p:nvSpPr>
          <p:spPr bwMode="auto">
            <a:xfrm>
              <a:off x="2773718" y="3065422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rgbClr val="C00000"/>
                  </a:solidFill>
                  <a:latin typeface="楷体" pitchFamily="49" charset="-122"/>
                  <a:ea typeface="楷体" pitchFamily="49" charset="-122"/>
                </a:rPr>
                <a:t>·</a:t>
              </a:r>
              <a:endParaRPr lang="zh-CN" altLang="en-US" sz="2800">
                <a:solidFill>
                  <a:srgbClr val="C0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9477" name="文本框 13"/>
            <p:cNvSpPr txBox="1">
              <a:spLocks noChangeArrowheads="1"/>
            </p:cNvSpPr>
            <p:nvPr/>
          </p:nvSpPr>
          <p:spPr bwMode="auto">
            <a:xfrm>
              <a:off x="3238501" y="3052722"/>
              <a:ext cx="21988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latin typeface="楷体" pitchFamily="49" charset="-122"/>
                  <a:ea typeface="楷体" pitchFamily="49" charset="-122"/>
                </a:rPr>
                <a:t>团队成员</a:t>
              </a:r>
            </a:p>
          </p:txBody>
        </p:sp>
      </p:grpSp>
      <p:grpSp>
        <p:nvGrpSpPr>
          <p:cNvPr id="19462" name="组合 14"/>
          <p:cNvGrpSpPr>
            <a:grpSpLocks/>
          </p:cNvGrpSpPr>
          <p:nvPr/>
        </p:nvGrpSpPr>
        <p:grpSpPr bwMode="auto">
          <a:xfrm>
            <a:off x="7494588" y="3451225"/>
            <a:ext cx="3494087" cy="536575"/>
            <a:chOff x="1943573" y="3741449"/>
            <a:chExt cx="3493733" cy="535920"/>
          </a:xfrm>
        </p:grpSpPr>
        <p:sp>
          <p:nvSpPr>
            <p:cNvPr id="19472" name="文本框 15"/>
            <p:cNvSpPr txBox="1">
              <a:spLocks noChangeArrowheads="1"/>
            </p:cNvSpPr>
            <p:nvPr/>
          </p:nvSpPr>
          <p:spPr bwMode="auto">
            <a:xfrm>
              <a:off x="1943573" y="374144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latin typeface="楷体" pitchFamily="49" charset="-122"/>
                  <a:ea typeface="楷体" pitchFamily="49" charset="-122"/>
                </a:rPr>
                <a:t>臻美</a:t>
              </a:r>
            </a:p>
          </p:txBody>
        </p:sp>
        <p:sp>
          <p:nvSpPr>
            <p:cNvPr id="19473" name="文本框 16"/>
            <p:cNvSpPr txBox="1">
              <a:spLocks noChangeArrowheads="1"/>
            </p:cNvSpPr>
            <p:nvPr/>
          </p:nvSpPr>
          <p:spPr bwMode="auto">
            <a:xfrm>
              <a:off x="2773718" y="375414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rgbClr val="C00000"/>
                  </a:solidFill>
                  <a:latin typeface="楷体" pitchFamily="49" charset="-122"/>
                  <a:ea typeface="楷体" pitchFamily="49" charset="-122"/>
                </a:rPr>
                <a:t>·</a:t>
              </a:r>
              <a:endParaRPr lang="zh-CN" altLang="en-US" sz="2800">
                <a:solidFill>
                  <a:srgbClr val="C0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9474" name="文本框 17"/>
            <p:cNvSpPr txBox="1">
              <a:spLocks noChangeArrowheads="1"/>
            </p:cNvSpPr>
            <p:nvPr/>
          </p:nvSpPr>
          <p:spPr bwMode="auto">
            <a:xfrm>
              <a:off x="3238501" y="3741449"/>
              <a:ext cx="21988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latin typeface="楷体" pitchFamily="49" charset="-122"/>
                  <a:ea typeface="楷体" pitchFamily="49" charset="-122"/>
                </a:rPr>
                <a:t>行业市场</a:t>
              </a:r>
            </a:p>
          </p:txBody>
        </p:sp>
      </p:grpSp>
      <p:grpSp>
        <p:nvGrpSpPr>
          <p:cNvPr id="19463" name="组合 18"/>
          <p:cNvGrpSpPr>
            <a:grpSpLocks/>
          </p:cNvGrpSpPr>
          <p:nvPr/>
        </p:nvGrpSpPr>
        <p:grpSpPr bwMode="auto">
          <a:xfrm>
            <a:off x="7494588" y="3983038"/>
            <a:ext cx="3494087" cy="536575"/>
            <a:chOff x="1943573" y="4424699"/>
            <a:chExt cx="3493733" cy="535920"/>
          </a:xfrm>
        </p:grpSpPr>
        <p:sp>
          <p:nvSpPr>
            <p:cNvPr id="19469" name="文本框 19"/>
            <p:cNvSpPr txBox="1">
              <a:spLocks noChangeArrowheads="1"/>
            </p:cNvSpPr>
            <p:nvPr/>
          </p:nvSpPr>
          <p:spPr bwMode="auto">
            <a:xfrm>
              <a:off x="1943573" y="442469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latin typeface="楷体" pitchFamily="49" charset="-122"/>
                  <a:ea typeface="楷体" pitchFamily="49" charset="-122"/>
                </a:rPr>
                <a:t>闪耀</a:t>
              </a:r>
            </a:p>
          </p:txBody>
        </p:sp>
        <p:sp>
          <p:nvSpPr>
            <p:cNvPr id="19470" name="文本框 20"/>
            <p:cNvSpPr txBox="1">
              <a:spLocks noChangeArrowheads="1"/>
            </p:cNvSpPr>
            <p:nvPr/>
          </p:nvSpPr>
          <p:spPr bwMode="auto">
            <a:xfrm>
              <a:off x="2773718" y="443739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rgbClr val="C00000"/>
                  </a:solidFill>
                  <a:latin typeface="楷体" pitchFamily="49" charset="-122"/>
                  <a:ea typeface="楷体" pitchFamily="49" charset="-122"/>
                </a:rPr>
                <a:t>·</a:t>
              </a:r>
              <a:endParaRPr lang="zh-CN" altLang="en-US" sz="2800">
                <a:solidFill>
                  <a:srgbClr val="C0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9471" name="文本框 21"/>
            <p:cNvSpPr txBox="1">
              <a:spLocks noChangeArrowheads="1"/>
            </p:cNvSpPr>
            <p:nvPr/>
          </p:nvSpPr>
          <p:spPr bwMode="auto">
            <a:xfrm>
              <a:off x="3238501" y="4424699"/>
              <a:ext cx="21988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latin typeface="楷体" pitchFamily="49" charset="-122"/>
                  <a:ea typeface="楷体" pitchFamily="49" charset="-122"/>
                </a:rPr>
                <a:t>项目特色</a:t>
              </a:r>
            </a:p>
          </p:txBody>
        </p:sp>
      </p:grpSp>
      <p:grpSp>
        <p:nvGrpSpPr>
          <p:cNvPr id="19464" name="组合 22"/>
          <p:cNvGrpSpPr>
            <a:grpSpLocks/>
          </p:cNvGrpSpPr>
          <p:nvPr/>
        </p:nvGrpSpPr>
        <p:grpSpPr bwMode="auto">
          <a:xfrm>
            <a:off x="7494588" y="4530725"/>
            <a:ext cx="3494087" cy="534988"/>
            <a:chOff x="1943573" y="5107949"/>
            <a:chExt cx="3493733" cy="535920"/>
          </a:xfrm>
        </p:grpSpPr>
        <p:sp>
          <p:nvSpPr>
            <p:cNvPr id="19466" name="文本框 23"/>
            <p:cNvSpPr txBox="1">
              <a:spLocks noChangeArrowheads="1"/>
            </p:cNvSpPr>
            <p:nvPr/>
          </p:nvSpPr>
          <p:spPr bwMode="auto">
            <a:xfrm>
              <a:off x="1943573" y="510794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latin typeface="楷体" pitchFamily="49" charset="-122"/>
                  <a:ea typeface="楷体" pitchFamily="49" charset="-122"/>
                </a:rPr>
                <a:t>并进</a:t>
              </a:r>
            </a:p>
          </p:txBody>
        </p:sp>
        <p:sp>
          <p:nvSpPr>
            <p:cNvPr id="19467" name="文本框 24"/>
            <p:cNvSpPr txBox="1">
              <a:spLocks noChangeArrowheads="1"/>
            </p:cNvSpPr>
            <p:nvPr/>
          </p:nvSpPr>
          <p:spPr bwMode="auto">
            <a:xfrm>
              <a:off x="2773718" y="5120649"/>
              <a:ext cx="115228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800">
                  <a:solidFill>
                    <a:srgbClr val="C00000"/>
                  </a:solidFill>
                  <a:latin typeface="楷体" pitchFamily="49" charset="-122"/>
                  <a:ea typeface="楷体" pitchFamily="49" charset="-122"/>
                </a:rPr>
                <a:t>·</a:t>
              </a:r>
              <a:endParaRPr lang="zh-CN" altLang="en-US" sz="2800">
                <a:solidFill>
                  <a:srgbClr val="C00000"/>
                </a:solidFill>
                <a:latin typeface="楷体" pitchFamily="49" charset="-122"/>
                <a:ea typeface="楷体" pitchFamily="49" charset="-122"/>
              </a:endParaRPr>
            </a:p>
          </p:txBody>
        </p:sp>
        <p:sp>
          <p:nvSpPr>
            <p:cNvPr id="19468" name="文本框 25"/>
            <p:cNvSpPr txBox="1">
              <a:spLocks noChangeArrowheads="1"/>
            </p:cNvSpPr>
            <p:nvPr/>
          </p:nvSpPr>
          <p:spPr bwMode="auto">
            <a:xfrm>
              <a:off x="3238501" y="5107949"/>
              <a:ext cx="219880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800">
                  <a:latin typeface="楷体" pitchFamily="49" charset="-122"/>
                  <a:ea typeface="楷体" pitchFamily="49" charset="-122"/>
                </a:rPr>
                <a:t>财务计划</a:t>
              </a:r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7608888" y="2190750"/>
            <a:ext cx="27305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1866900"/>
            <a:ext cx="4837112" cy="348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矩形 7"/>
          <p:cNvSpPr>
            <a:spLocks noChangeArrowheads="1"/>
          </p:cNvSpPr>
          <p:nvPr/>
        </p:nvSpPr>
        <p:spPr bwMode="auto">
          <a:xfrm>
            <a:off x="6061075" y="4132263"/>
            <a:ext cx="55657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sp>
        <p:nvSpPr>
          <p:cNvPr id="20484" name="矩形 8"/>
          <p:cNvSpPr>
            <a:spLocks noChangeArrowheads="1"/>
          </p:cNvSpPr>
          <p:nvPr/>
        </p:nvSpPr>
        <p:spPr bwMode="auto">
          <a:xfrm>
            <a:off x="6061075" y="3336925"/>
            <a:ext cx="55657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grpSp>
        <p:nvGrpSpPr>
          <p:cNvPr id="20485" name="组合 9"/>
          <p:cNvGrpSpPr>
            <a:grpSpLocks/>
          </p:cNvGrpSpPr>
          <p:nvPr/>
        </p:nvGrpSpPr>
        <p:grpSpPr bwMode="auto">
          <a:xfrm>
            <a:off x="6061075" y="2266950"/>
            <a:ext cx="3789363" cy="955675"/>
            <a:chOff x="5282799" y="2848621"/>
            <a:chExt cx="3788756" cy="955148"/>
          </a:xfrm>
        </p:grpSpPr>
        <p:pic>
          <p:nvPicPr>
            <p:cNvPr id="20486" name="图片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2799" y="2848621"/>
              <a:ext cx="3788756" cy="95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87" name="文本框 11"/>
            <p:cNvSpPr txBox="1">
              <a:spLocks noChangeArrowheads="1"/>
            </p:cNvSpPr>
            <p:nvPr/>
          </p:nvSpPr>
          <p:spPr bwMode="auto">
            <a:xfrm>
              <a:off x="5667376" y="3028950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3"/>
          <p:cNvGrpSpPr>
            <a:grpSpLocks/>
          </p:cNvGrpSpPr>
          <p:nvPr/>
        </p:nvGrpSpPr>
        <p:grpSpPr bwMode="auto">
          <a:xfrm>
            <a:off x="171450" y="0"/>
            <a:ext cx="4772025" cy="941388"/>
            <a:chOff x="193779" y="40265"/>
            <a:chExt cx="5750451" cy="1133812"/>
          </a:xfrm>
        </p:grpSpPr>
        <p:pic>
          <p:nvPicPr>
            <p:cNvPr id="21538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784536" y="-1985618"/>
              <a:ext cx="793656" cy="5525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39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40" name="TextBox 2"/>
            <p:cNvSpPr txBox="1">
              <a:spLocks noChangeArrowheads="1"/>
            </p:cNvSpPr>
            <p:nvPr/>
          </p:nvSpPr>
          <p:spPr bwMode="auto">
            <a:xfrm>
              <a:off x="1179127" y="62356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单击添加标题</a:t>
              </a:r>
              <a:endParaRPr lang="zh-CN" altLang="en-US" sz="2400" b="1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21507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39428">
            <a:off x="1770063" y="4511675"/>
            <a:ext cx="2855912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37022">
            <a:off x="940594" y="4248944"/>
            <a:ext cx="2236787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212975"/>
            <a:ext cx="1000125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5925" y="1768475"/>
            <a:ext cx="2236788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49925">
            <a:off x="3765550" y="4846638"/>
            <a:ext cx="2854325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12" name="组合 12"/>
          <p:cNvGrpSpPr>
            <a:grpSpLocks/>
          </p:cNvGrpSpPr>
          <p:nvPr/>
        </p:nvGrpSpPr>
        <p:grpSpPr bwMode="auto">
          <a:xfrm>
            <a:off x="4986338" y="4589463"/>
            <a:ext cx="1511300" cy="1528762"/>
            <a:chOff x="4979874" y="4363518"/>
            <a:chExt cx="1512168" cy="1528824"/>
          </a:xfrm>
        </p:grpSpPr>
        <p:pic>
          <p:nvPicPr>
            <p:cNvPr id="21536" name="图片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9874" y="4363518"/>
              <a:ext cx="1512168" cy="1528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37" name="文本框 14"/>
            <p:cNvSpPr txBox="1">
              <a:spLocks noChangeArrowheads="1"/>
            </p:cNvSpPr>
            <p:nvPr/>
          </p:nvSpPr>
          <p:spPr bwMode="auto">
            <a:xfrm>
              <a:off x="5231905" y="4991420"/>
              <a:ext cx="10801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8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2014</a:t>
              </a:r>
              <a:endPara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513" name="组合 15"/>
          <p:cNvGrpSpPr>
            <a:grpSpLocks/>
          </p:cNvGrpSpPr>
          <p:nvPr/>
        </p:nvGrpSpPr>
        <p:grpSpPr bwMode="auto">
          <a:xfrm>
            <a:off x="3235325" y="4589463"/>
            <a:ext cx="1263650" cy="1277937"/>
            <a:chOff x="3228861" y="4363518"/>
            <a:chExt cx="1264037" cy="1277960"/>
          </a:xfrm>
        </p:grpSpPr>
        <p:pic>
          <p:nvPicPr>
            <p:cNvPr id="21534" name="图片 1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8861" y="4363518"/>
              <a:ext cx="1264037" cy="12779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35" name="文本框 17"/>
            <p:cNvSpPr txBox="1">
              <a:spLocks noChangeArrowheads="1"/>
            </p:cNvSpPr>
            <p:nvPr/>
          </p:nvSpPr>
          <p:spPr bwMode="auto">
            <a:xfrm>
              <a:off x="3393993" y="4820189"/>
              <a:ext cx="10801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2013</a:t>
              </a:r>
              <a:endParaRPr lang="zh-CN" altLang="en-US" sz="2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514" name="组合 18"/>
          <p:cNvGrpSpPr>
            <a:grpSpLocks/>
          </p:cNvGrpSpPr>
          <p:nvPr/>
        </p:nvGrpSpPr>
        <p:grpSpPr bwMode="auto">
          <a:xfrm>
            <a:off x="1204913" y="4579938"/>
            <a:ext cx="1169987" cy="954087"/>
            <a:chOff x="1199456" y="4353700"/>
            <a:chExt cx="1168835" cy="954295"/>
          </a:xfrm>
        </p:grpSpPr>
        <p:pic>
          <p:nvPicPr>
            <p:cNvPr id="21532" name="图片 1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9456" y="4353700"/>
              <a:ext cx="943898" cy="9542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33" name="文本框 20"/>
            <p:cNvSpPr txBox="1">
              <a:spLocks noChangeArrowheads="1"/>
            </p:cNvSpPr>
            <p:nvPr/>
          </p:nvSpPr>
          <p:spPr bwMode="auto">
            <a:xfrm>
              <a:off x="1288171" y="4710165"/>
              <a:ext cx="108012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2012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515" name="组合 21"/>
          <p:cNvGrpSpPr>
            <a:grpSpLocks/>
          </p:cNvGrpSpPr>
          <p:nvPr/>
        </p:nvGrpSpPr>
        <p:grpSpPr bwMode="auto">
          <a:xfrm>
            <a:off x="2057400" y="3254375"/>
            <a:ext cx="1155700" cy="889000"/>
            <a:chOff x="2051862" y="3027353"/>
            <a:chExt cx="1154788" cy="889373"/>
          </a:xfrm>
        </p:grpSpPr>
        <p:pic>
          <p:nvPicPr>
            <p:cNvPr id="21530" name="图片 22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862" y="3027353"/>
              <a:ext cx="879683" cy="889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31" name="文本框 23"/>
            <p:cNvSpPr txBox="1">
              <a:spLocks noChangeArrowheads="1"/>
            </p:cNvSpPr>
            <p:nvPr/>
          </p:nvSpPr>
          <p:spPr bwMode="auto">
            <a:xfrm>
              <a:off x="2126530" y="3306407"/>
              <a:ext cx="108012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2011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516" name="组合 24"/>
          <p:cNvGrpSpPr>
            <a:grpSpLocks/>
          </p:cNvGrpSpPr>
          <p:nvPr/>
        </p:nvGrpSpPr>
        <p:grpSpPr bwMode="auto">
          <a:xfrm>
            <a:off x="2911475" y="1987550"/>
            <a:ext cx="1106488" cy="654050"/>
            <a:chOff x="2904825" y="1760358"/>
            <a:chExt cx="1106451" cy="655211"/>
          </a:xfrm>
        </p:grpSpPr>
        <p:pic>
          <p:nvPicPr>
            <p:cNvPr id="21528" name="图片 2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4825" y="1760358"/>
              <a:ext cx="648072" cy="655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9" name="文本框 26"/>
            <p:cNvSpPr txBox="1">
              <a:spLocks noChangeArrowheads="1"/>
            </p:cNvSpPr>
            <p:nvPr/>
          </p:nvSpPr>
          <p:spPr bwMode="auto">
            <a:xfrm>
              <a:off x="2931156" y="1960360"/>
              <a:ext cx="108012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2010</a:t>
              </a:r>
              <a:endPara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517" name="组合 27"/>
          <p:cNvGrpSpPr>
            <a:grpSpLocks/>
          </p:cNvGrpSpPr>
          <p:nvPr/>
        </p:nvGrpSpPr>
        <p:grpSpPr bwMode="auto">
          <a:xfrm>
            <a:off x="1349375" y="1639888"/>
            <a:ext cx="1079500" cy="654050"/>
            <a:chOff x="1343398" y="1412776"/>
            <a:chExt cx="1080120" cy="655211"/>
          </a:xfrm>
        </p:grpSpPr>
        <p:pic>
          <p:nvPicPr>
            <p:cNvPr id="21526" name="图片 28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7369" y="1412776"/>
              <a:ext cx="648072" cy="655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7" name="文本框 29"/>
            <p:cNvSpPr txBox="1">
              <a:spLocks noChangeArrowheads="1"/>
            </p:cNvSpPr>
            <p:nvPr/>
          </p:nvSpPr>
          <p:spPr bwMode="auto">
            <a:xfrm>
              <a:off x="1343398" y="1586847"/>
              <a:ext cx="108012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en-US" altLang="zh-CN"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2009</a:t>
              </a:r>
              <a:endParaRPr lang="zh-CN" altLang="en-US" sz="14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518" name="组合 30"/>
          <p:cNvGrpSpPr>
            <a:grpSpLocks/>
          </p:cNvGrpSpPr>
          <p:nvPr/>
        </p:nvGrpSpPr>
        <p:grpSpPr bwMode="auto">
          <a:xfrm>
            <a:off x="7758113" y="2768600"/>
            <a:ext cx="4433887" cy="166688"/>
            <a:chOff x="7752184" y="2541856"/>
            <a:chExt cx="4433780" cy="167064"/>
          </a:xfrm>
        </p:grpSpPr>
        <p:sp>
          <p:nvSpPr>
            <p:cNvPr id="32" name="矩形 31"/>
            <p:cNvSpPr/>
            <p:nvPr/>
          </p:nvSpPr>
          <p:spPr>
            <a:xfrm>
              <a:off x="7752184" y="2541856"/>
              <a:ext cx="3078088" cy="16706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0830272" y="2545038"/>
              <a:ext cx="1355692" cy="163882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1519" name="文本框 33"/>
          <p:cNvSpPr txBox="1">
            <a:spLocks noChangeArrowheads="1"/>
          </p:cNvSpPr>
          <p:nvPr/>
        </p:nvSpPr>
        <p:spPr bwMode="auto">
          <a:xfrm>
            <a:off x="7669213" y="2290763"/>
            <a:ext cx="16287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发展历程</a:t>
            </a:r>
          </a:p>
        </p:txBody>
      </p:sp>
      <p:sp>
        <p:nvSpPr>
          <p:cNvPr id="21520" name="矩形 34"/>
          <p:cNvSpPr>
            <a:spLocks noChangeArrowheads="1"/>
          </p:cNvSpPr>
          <p:nvPr/>
        </p:nvSpPr>
        <p:spPr bwMode="auto">
          <a:xfrm>
            <a:off x="8910638" y="2986088"/>
            <a:ext cx="22494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>
                <a:solidFill>
                  <a:srgbClr val="000000"/>
                </a:solidFill>
                <a:latin typeface="Arial" pitchFamily="34" charset="0"/>
              </a:rPr>
              <a:t>development history</a:t>
            </a:r>
            <a:endParaRPr lang="zh-CN" altLang="en-US"/>
          </a:p>
        </p:txBody>
      </p:sp>
      <p:grpSp>
        <p:nvGrpSpPr>
          <p:cNvPr id="21521" name="组合 35"/>
          <p:cNvGrpSpPr>
            <a:grpSpLocks/>
          </p:cNvGrpSpPr>
          <p:nvPr/>
        </p:nvGrpSpPr>
        <p:grpSpPr bwMode="auto">
          <a:xfrm>
            <a:off x="7758113" y="3533775"/>
            <a:ext cx="3263900" cy="3200400"/>
            <a:chOff x="7752184" y="3306407"/>
            <a:chExt cx="3263590" cy="3201445"/>
          </a:xfrm>
        </p:grpSpPr>
        <p:sp>
          <p:nvSpPr>
            <p:cNvPr id="37" name="矩形 36"/>
            <p:cNvSpPr/>
            <p:nvPr/>
          </p:nvSpPr>
          <p:spPr>
            <a:xfrm>
              <a:off x="7752184" y="3306407"/>
              <a:ext cx="2881038" cy="293148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8842692" y="3622423"/>
              <a:ext cx="2173082" cy="288542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latin typeface="微软雅黑" pitchFamily="34" charset="-122"/>
                  <a:ea typeface="微软雅黑" pitchFamily="34" charset="-122"/>
                </a:rPr>
                <a:t>单击此处添加段落文字</a:t>
              </a:r>
              <a:endParaRPr lang="en-US" altLang="zh-CN" sz="1100" kern="0" dirty="0"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latin typeface="微软雅黑" pitchFamily="34" charset="-122"/>
                  <a:ea typeface="微软雅黑" pitchFamily="34" charset="-122"/>
                </a:rPr>
                <a:t>单击此处添加段落文字</a:t>
              </a:r>
              <a:endParaRPr lang="en-US" altLang="zh-CN" sz="1100" kern="0" dirty="0"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latin typeface="微软雅黑" pitchFamily="34" charset="-122"/>
                  <a:ea typeface="微软雅黑" pitchFamily="34" charset="-122"/>
                </a:rPr>
                <a:t>单击此处添加段落文字</a:t>
              </a:r>
              <a:endParaRPr lang="en-US" altLang="zh-CN" sz="1100" kern="0" dirty="0"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latin typeface="微软雅黑" pitchFamily="34" charset="-122"/>
                  <a:ea typeface="微软雅黑" pitchFamily="34" charset="-122"/>
                </a:rPr>
                <a:t>单击此处添加段落文字</a:t>
              </a:r>
              <a:endParaRPr lang="en-US" altLang="zh-CN" sz="1100" kern="0" dirty="0"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latin typeface="微软雅黑" pitchFamily="34" charset="-122"/>
                  <a:ea typeface="微软雅黑" pitchFamily="34" charset="-122"/>
                </a:rPr>
                <a:t>单击此处添加段落文字</a:t>
              </a:r>
              <a:endParaRPr lang="en-US" altLang="zh-CN" sz="1100" kern="0" dirty="0"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latin typeface="微软雅黑" pitchFamily="34" charset="-122"/>
                  <a:ea typeface="微软雅黑" pitchFamily="34" charset="-122"/>
                </a:rPr>
                <a:t>单击此处添加段落文字</a:t>
              </a:r>
              <a:endParaRPr lang="en-US" altLang="zh-CN" sz="1100" kern="0" dirty="0"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latin typeface="微软雅黑" pitchFamily="34" charset="-122"/>
                  <a:ea typeface="微软雅黑" pitchFamily="34" charset="-122"/>
                </a:rPr>
                <a:t>单击此处添加段落文字</a:t>
              </a:r>
              <a:endParaRPr lang="en-US" altLang="zh-CN" sz="1100" kern="0" dirty="0"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latin typeface="微软雅黑" pitchFamily="34" charset="-122"/>
                  <a:ea typeface="微软雅黑" pitchFamily="34" charset="-122"/>
                </a:rPr>
                <a:t>单击此处添加段落文字</a:t>
              </a:r>
              <a:endParaRPr lang="en-US" altLang="zh-CN" sz="1100" kern="0" dirty="0"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latin typeface="微软雅黑" pitchFamily="34" charset="-122"/>
                  <a:ea typeface="微软雅黑" pitchFamily="34" charset="-122"/>
                </a:rPr>
                <a:t>单击此处添加段落文字</a:t>
              </a:r>
              <a:endParaRPr lang="en-US" altLang="zh-CN" sz="1100" kern="0" dirty="0"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 dirty="0"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100" kern="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3"/>
          <p:cNvGrpSpPr>
            <a:grpSpLocks/>
          </p:cNvGrpSpPr>
          <p:nvPr/>
        </p:nvGrpSpPr>
        <p:grpSpPr bwMode="auto">
          <a:xfrm>
            <a:off x="171450" y="0"/>
            <a:ext cx="4772025" cy="941388"/>
            <a:chOff x="193779" y="40265"/>
            <a:chExt cx="5750451" cy="1133812"/>
          </a:xfrm>
        </p:grpSpPr>
        <p:pic>
          <p:nvPicPr>
            <p:cNvPr id="22541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784536" y="-1985618"/>
              <a:ext cx="793656" cy="5525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2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3" name="TextBox 2"/>
            <p:cNvSpPr txBox="1">
              <a:spLocks noChangeArrowheads="1"/>
            </p:cNvSpPr>
            <p:nvPr/>
          </p:nvSpPr>
          <p:spPr bwMode="auto">
            <a:xfrm>
              <a:off x="1179127" y="62356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单击添加标题</a:t>
              </a:r>
              <a:endParaRPr lang="zh-CN" altLang="en-US" sz="2400" b="1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22531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2278063"/>
            <a:ext cx="2517775" cy="324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9"/>
          <p:cNvSpPr/>
          <p:nvPr/>
        </p:nvSpPr>
        <p:spPr>
          <a:xfrm>
            <a:off x="4137025" y="2303463"/>
            <a:ext cx="101600" cy="839787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white"/>
              </a:solidFill>
              <a:latin typeface="Roboto"/>
              <a:ea typeface="+mn-ea"/>
            </a:endParaRPr>
          </a:p>
        </p:txBody>
      </p:sp>
      <p:sp>
        <p:nvSpPr>
          <p:cNvPr id="10" name="TextBox 20"/>
          <p:cNvSpPr txBox="1"/>
          <p:nvPr/>
        </p:nvSpPr>
        <p:spPr>
          <a:xfrm>
            <a:off x="4238625" y="2278063"/>
            <a:ext cx="379413" cy="911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323" dirty="0">
                <a:latin typeface="Roboto" pitchFamily="2" charset="0"/>
                <a:ea typeface="Roboto" pitchFamily="2" charset="0"/>
              </a:rPr>
              <a:t>”</a:t>
            </a:r>
            <a:endParaRPr lang="en-US" sz="3190" dirty="0">
              <a:latin typeface="Roboto"/>
              <a:ea typeface="+mn-ea"/>
            </a:endParaRPr>
          </a:p>
        </p:txBody>
      </p:sp>
      <p:sp>
        <p:nvSpPr>
          <p:cNvPr id="22534" name="矩形 10"/>
          <p:cNvSpPr>
            <a:spLocks noChangeArrowheads="1"/>
          </p:cNvSpPr>
          <p:nvPr/>
        </p:nvSpPr>
        <p:spPr bwMode="auto">
          <a:xfrm>
            <a:off x="4340225" y="2627313"/>
            <a:ext cx="70770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2" name="Rectangle 9"/>
          <p:cNvSpPr/>
          <p:nvPr/>
        </p:nvSpPr>
        <p:spPr>
          <a:xfrm>
            <a:off x="4137025" y="3446463"/>
            <a:ext cx="101600" cy="83978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white"/>
              </a:solidFill>
              <a:latin typeface="Roboto"/>
              <a:ea typeface="+mn-ea"/>
            </a:endParaRPr>
          </a:p>
        </p:txBody>
      </p:sp>
      <p:sp>
        <p:nvSpPr>
          <p:cNvPr id="13" name="TextBox 20"/>
          <p:cNvSpPr txBox="1"/>
          <p:nvPr/>
        </p:nvSpPr>
        <p:spPr>
          <a:xfrm>
            <a:off x="4238625" y="3421063"/>
            <a:ext cx="379413" cy="911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323" dirty="0">
                <a:latin typeface="Roboto" pitchFamily="2" charset="0"/>
                <a:ea typeface="Roboto" pitchFamily="2" charset="0"/>
              </a:rPr>
              <a:t>”</a:t>
            </a:r>
            <a:endParaRPr lang="en-US" sz="3190" dirty="0">
              <a:latin typeface="Roboto"/>
              <a:ea typeface="+mn-ea"/>
            </a:endParaRPr>
          </a:p>
        </p:txBody>
      </p:sp>
      <p:sp>
        <p:nvSpPr>
          <p:cNvPr id="22537" name="矩形 13"/>
          <p:cNvSpPr>
            <a:spLocks noChangeArrowheads="1"/>
          </p:cNvSpPr>
          <p:nvPr/>
        </p:nvSpPr>
        <p:spPr bwMode="auto">
          <a:xfrm>
            <a:off x="4340225" y="3768725"/>
            <a:ext cx="70770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5" name="Rectangle 9"/>
          <p:cNvSpPr/>
          <p:nvPr/>
        </p:nvSpPr>
        <p:spPr>
          <a:xfrm>
            <a:off x="4137025" y="4621213"/>
            <a:ext cx="101600" cy="839787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white"/>
              </a:solidFill>
              <a:latin typeface="Roboto"/>
              <a:ea typeface="+mn-ea"/>
            </a:endParaRPr>
          </a:p>
        </p:txBody>
      </p:sp>
      <p:sp>
        <p:nvSpPr>
          <p:cNvPr id="16" name="TextBox 20"/>
          <p:cNvSpPr txBox="1"/>
          <p:nvPr/>
        </p:nvSpPr>
        <p:spPr>
          <a:xfrm>
            <a:off x="4238625" y="4595813"/>
            <a:ext cx="379413" cy="9112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defTabSz="121761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323" dirty="0">
                <a:latin typeface="Roboto" pitchFamily="2" charset="0"/>
                <a:ea typeface="Roboto" pitchFamily="2" charset="0"/>
              </a:rPr>
              <a:t>”</a:t>
            </a:r>
            <a:endParaRPr lang="en-US" sz="3190" dirty="0">
              <a:latin typeface="Roboto"/>
              <a:ea typeface="+mn-ea"/>
            </a:endParaRPr>
          </a:p>
        </p:txBody>
      </p:sp>
      <p:sp>
        <p:nvSpPr>
          <p:cNvPr id="22540" name="矩形 16"/>
          <p:cNvSpPr>
            <a:spLocks noChangeArrowheads="1"/>
          </p:cNvSpPr>
          <p:nvPr/>
        </p:nvSpPr>
        <p:spPr bwMode="auto">
          <a:xfrm>
            <a:off x="4340225" y="4945063"/>
            <a:ext cx="7077075" cy="51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3"/>
          <p:cNvGrpSpPr>
            <a:grpSpLocks/>
          </p:cNvGrpSpPr>
          <p:nvPr/>
        </p:nvGrpSpPr>
        <p:grpSpPr bwMode="auto">
          <a:xfrm>
            <a:off x="171450" y="0"/>
            <a:ext cx="4772025" cy="941388"/>
            <a:chOff x="193779" y="40265"/>
            <a:chExt cx="5750451" cy="1133812"/>
          </a:xfrm>
        </p:grpSpPr>
        <p:pic>
          <p:nvPicPr>
            <p:cNvPr id="23569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784536" y="-1985618"/>
              <a:ext cx="793656" cy="5525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70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1" name="TextBox 2"/>
            <p:cNvSpPr txBox="1">
              <a:spLocks noChangeArrowheads="1"/>
            </p:cNvSpPr>
            <p:nvPr/>
          </p:nvSpPr>
          <p:spPr bwMode="auto">
            <a:xfrm>
              <a:off x="1179127" y="62356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单击添加标题</a:t>
              </a:r>
              <a:endParaRPr lang="zh-CN" altLang="en-US" sz="2400" b="1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 bwMode="auto">
          <a:xfrm>
            <a:off x="4462069" y="2095093"/>
            <a:ext cx="3232054" cy="3158787"/>
            <a:chOff x="3131708" y="1925084"/>
            <a:chExt cx="2882187" cy="2872142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9" name="新月形 8"/>
            <p:cNvSpPr/>
            <p:nvPr/>
          </p:nvSpPr>
          <p:spPr>
            <a:xfrm rot="20751297">
              <a:off x="3131708" y="2126690"/>
              <a:ext cx="1331655" cy="2663311"/>
            </a:xfrm>
            <a:prstGeom prst="moon">
              <a:avLst>
                <a:gd name="adj" fmla="val 15190"/>
              </a:avLst>
            </a:prstGeom>
            <a:solidFill>
              <a:schemeClr val="tx1">
                <a:lumMod val="85000"/>
                <a:lumOff val="15000"/>
              </a:schemeClr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新月形 9"/>
            <p:cNvSpPr/>
            <p:nvPr/>
          </p:nvSpPr>
          <p:spPr>
            <a:xfrm rot="4551297">
              <a:off x="3813700" y="1259257"/>
              <a:ext cx="1331655" cy="2663310"/>
            </a:xfrm>
            <a:prstGeom prst="moon">
              <a:avLst>
                <a:gd name="adj" fmla="val 15190"/>
              </a:avLst>
            </a:prstGeom>
            <a:solidFill>
              <a:srgbClr val="C00000"/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1" name="新月形 10"/>
            <p:cNvSpPr/>
            <p:nvPr/>
          </p:nvSpPr>
          <p:spPr>
            <a:xfrm rot="9951297">
              <a:off x="4682240" y="1941956"/>
              <a:ext cx="1331655" cy="2663311"/>
            </a:xfrm>
            <a:prstGeom prst="moon">
              <a:avLst>
                <a:gd name="adj" fmla="val 15190"/>
              </a:avLst>
            </a:prstGeom>
            <a:solidFill>
              <a:schemeClr val="tx1">
                <a:lumMod val="85000"/>
                <a:lumOff val="15000"/>
              </a:schemeClr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12" name="新月形 11"/>
            <p:cNvSpPr/>
            <p:nvPr/>
          </p:nvSpPr>
          <p:spPr>
            <a:xfrm rot="15351297">
              <a:off x="4011669" y="2799744"/>
              <a:ext cx="1331655" cy="2663310"/>
            </a:xfrm>
            <a:prstGeom prst="moon">
              <a:avLst>
                <a:gd name="adj" fmla="val 15190"/>
              </a:avLst>
            </a:prstGeom>
            <a:solidFill>
              <a:srgbClr val="C00000"/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13" name="TextBox 11"/>
          <p:cNvSpPr txBox="1">
            <a:spLocks noChangeArrowheads="1"/>
          </p:cNvSpPr>
          <p:nvPr/>
        </p:nvSpPr>
        <p:spPr bwMode="auto">
          <a:xfrm flipH="1">
            <a:off x="4819650" y="3517900"/>
            <a:ext cx="2563813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2000" b="1" kern="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2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zh-CN" altLang="en-US" sz="2000" b="1" kern="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endParaRPr lang="en-US" altLang="zh-CN" sz="2000" b="1" kern="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连接符 34"/>
          <p:cNvCxnSpPr>
            <a:cxnSpLocks noChangeShapeType="1"/>
          </p:cNvCxnSpPr>
          <p:nvPr/>
        </p:nvCxnSpPr>
        <p:spPr bwMode="auto">
          <a:xfrm flipH="1">
            <a:off x="2114550" y="3038475"/>
            <a:ext cx="2543175" cy="0"/>
          </a:xfrm>
          <a:prstGeom prst="line">
            <a:avLst/>
          </a:prstGeom>
          <a:noFill/>
          <a:ln w="12700" algn="ctr">
            <a:solidFill>
              <a:schemeClr val="tx1">
                <a:lumMod val="85000"/>
                <a:lumOff val="15000"/>
              </a:schemeClr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58" name="直接连接符 35"/>
          <p:cNvCxnSpPr>
            <a:cxnSpLocks noChangeShapeType="1"/>
          </p:cNvCxnSpPr>
          <p:nvPr/>
        </p:nvCxnSpPr>
        <p:spPr bwMode="auto">
          <a:xfrm flipH="1">
            <a:off x="2114550" y="4854575"/>
            <a:ext cx="2967038" cy="0"/>
          </a:xfrm>
          <a:prstGeom prst="line">
            <a:avLst/>
          </a:prstGeom>
          <a:noFill/>
          <a:ln w="12700" algn="ctr">
            <a:solidFill>
              <a:srgbClr val="C00000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59" name="直接连接符 36"/>
          <p:cNvCxnSpPr>
            <a:cxnSpLocks noChangeShapeType="1"/>
          </p:cNvCxnSpPr>
          <p:nvPr/>
        </p:nvCxnSpPr>
        <p:spPr bwMode="auto">
          <a:xfrm flipH="1">
            <a:off x="7046913" y="2433638"/>
            <a:ext cx="3184525" cy="0"/>
          </a:xfrm>
          <a:prstGeom prst="line">
            <a:avLst/>
          </a:prstGeom>
          <a:noFill/>
          <a:ln w="12700" algn="ctr">
            <a:solidFill>
              <a:srgbClr val="BE1247"/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37"/>
          <p:cNvCxnSpPr>
            <a:cxnSpLocks noChangeShapeType="1"/>
          </p:cNvCxnSpPr>
          <p:nvPr/>
        </p:nvCxnSpPr>
        <p:spPr bwMode="auto">
          <a:xfrm flipH="1">
            <a:off x="7466013" y="4389438"/>
            <a:ext cx="2759075" cy="0"/>
          </a:xfrm>
          <a:prstGeom prst="line">
            <a:avLst/>
          </a:prstGeom>
          <a:noFill/>
          <a:ln w="12700" algn="ctr">
            <a:solidFill>
              <a:schemeClr val="tx1">
                <a:lumMod val="85000"/>
                <a:lumOff val="15000"/>
              </a:schemeClr>
            </a:solidFill>
            <a:prstDash val="sysDot"/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561" name="TextBox 13"/>
          <p:cNvSpPr txBox="1">
            <a:spLocks noChangeArrowheads="1"/>
          </p:cNvSpPr>
          <p:nvPr/>
        </p:nvSpPr>
        <p:spPr bwMode="auto">
          <a:xfrm>
            <a:off x="2247900" y="2420938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62" name="TextBox 13"/>
          <p:cNvSpPr txBox="1">
            <a:spLocks noChangeArrowheads="1"/>
          </p:cNvSpPr>
          <p:nvPr/>
        </p:nvSpPr>
        <p:spPr bwMode="auto">
          <a:xfrm>
            <a:off x="2251075" y="2706688"/>
            <a:ext cx="157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63" name="TextBox 13"/>
          <p:cNvSpPr txBox="1">
            <a:spLocks noChangeArrowheads="1"/>
          </p:cNvSpPr>
          <p:nvPr/>
        </p:nvSpPr>
        <p:spPr bwMode="auto">
          <a:xfrm>
            <a:off x="2247900" y="4329113"/>
            <a:ext cx="137636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64" name="TextBox 13"/>
          <p:cNvSpPr txBox="1">
            <a:spLocks noChangeArrowheads="1"/>
          </p:cNvSpPr>
          <p:nvPr/>
        </p:nvSpPr>
        <p:spPr bwMode="auto">
          <a:xfrm>
            <a:off x="2251075" y="4614863"/>
            <a:ext cx="157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65" name="TextBox 13"/>
          <p:cNvSpPr txBox="1">
            <a:spLocks noChangeArrowheads="1"/>
          </p:cNvSpPr>
          <p:nvPr/>
        </p:nvSpPr>
        <p:spPr bwMode="auto">
          <a:xfrm>
            <a:off x="8602663" y="1939925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66" name="TextBox 13"/>
          <p:cNvSpPr txBox="1">
            <a:spLocks noChangeArrowheads="1"/>
          </p:cNvSpPr>
          <p:nvPr/>
        </p:nvSpPr>
        <p:spPr bwMode="auto">
          <a:xfrm>
            <a:off x="8605838" y="2225675"/>
            <a:ext cx="157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67" name="TextBox 13"/>
          <p:cNvSpPr txBox="1">
            <a:spLocks noChangeArrowheads="1"/>
          </p:cNvSpPr>
          <p:nvPr/>
        </p:nvSpPr>
        <p:spPr bwMode="auto">
          <a:xfrm>
            <a:off x="8678863" y="384810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23568" name="TextBox 13"/>
          <p:cNvSpPr txBox="1">
            <a:spLocks noChangeArrowheads="1"/>
          </p:cNvSpPr>
          <p:nvPr/>
        </p:nvSpPr>
        <p:spPr bwMode="auto">
          <a:xfrm>
            <a:off x="8682038" y="4133850"/>
            <a:ext cx="15716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单击此处可编辑内容</a:t>
            </a:r>
            <a:endParaRPr lang="en-US" altLang="zh-CN" sz="1200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3"/>
          <p:cNvGrpSpPr>
            <a:grpSpLocks/>
          </p:cNvGrpSpPr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4583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4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24579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7"/>
          <a:stretch>
            <a:fillRect/>
          </a:stretch>
        </p:blipFill>
        <p:spPr bwMode="auto">
          <a:xfrm>
            <a:off x="52388" y="3228975"/>
            <a:ext cx="347345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2339975"/>
            <a:ext cx="221932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050" y="2339975"/>
            <a:ext cx="221932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矩形 9"/>
          <p:cNvSpPr>
            <a:spLocks noChangeArrowheads="1"/>
          </p:cNvSpPr>
          <p:nvPr/>
        </p:nvSpPr>
        <p:spPr bwMode="auto">
          <a:xfrm>
            <a:off x="5451475" y="4557713"/>
            <a:ext cx="49403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513" y="3009900"/>
            <a:ext cx="5297487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矩形 18"/>
          <p:cNvSpPr>
            <a:spLocks noChangeArrowheads="1"/>
          </p:cNvSpPr>
          <p:nvPr/>
        </p:nvSpPr>
        <p:spPr bwMode="auto">
          <a:xfrm>
            <a:off x="1558925" y="3760788"/>
            <a:ext cx="48926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sp>
        <p:nvSpPr>
          <p:cNvPr id="25604" name="矩形 19"/>
          <p:cNvSpPr>
            <a:spLocks noChangeArrowheads="1"/>
          </p:cNvSpPr>
          <p:nvPr/>
        </p:nvSpPr>
        <p:spPr bwMode="auto">
          <a:xfrm>
            <a:off x="1558925" y="2963863"/>
            <a:ext cx="4892675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grpSp>
        <p:nvGrpSpPr>
          <p:cNvPr id="25605" name="组合 20"/>
          <p:cNvGrpSpPr>
            <a:grpSpLocks/>
          </p:cNvGrpSpPr>
          <p:nvPr/>
        </p:nvGrpSpPr>
        <p:grpSpPr bwMode="auto">
          <a:xfrm>
            <a:off x="1558925" y="1895475"/>
            <a:ext cx="3789363" cy="955675"/>
            <a:chOff x="5282799" y="2848621"/>
            <a:chExt cx="3788756" cy="955148"/>
          </a:xfrm>
        </p:grpSpPr>
        <p:pic>
          <p:nvPicPr>
            <p:cNvPr id="25606" name="图片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387" r="2299"/>
            <a:stretch>
              <a:fillRect/>
            </a:stretch>
          </p:blipFill>
          <p:spPr bwMode="auto">
            <a:xfrm>
              <a:off x="5282799" y="2848621"/>
              <a:ext cx="3788756" cy="955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7" name="文本框 22"/>
            <p:cNvSpPr txBox="1">
              <a:spLocks noChangeArrowheads="1"/>
            </p:cNvSpPr>
            <p:nvPr/>
          </p:nvSpPr>
          <p:spPr bwMode="auto">
            <a:xfrm>
              <a:off x="5667376" y="3028950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23@|5FFC:0|FBC:0|LFC:16777215|LBC:16777215"/>
          <p:cNvSpPr>
            <a:spLocks/>
          </p:cNvSpPr>
          <p:nvPr/>
        </p:nvSpPr>
        <p:spPr bwMode="auto">
          <a:xfrm>
            <a:off x="5564188" y="5264150"/>
            <a:ext cx="1014412" cy="131763"/>
          </a:xfrm>
          <a:custGeom>
            <a:avLst/>
            <a:gdLst/>
            <a:ahLst/>
            <a:cxnLst>
              <a:cxn ang="0">
                <a:pos x="163" y="11"/>
              </a:cxn>
              <a:cxn ang="0">
                <a:pos x="153" y="21"/>
              </a:cxn>
              <a:cxn ang="0">
                <a:pos x="10" y="21"/>
              </a:cxn>
              <a:cxn ang="0">
                <a:pos x="0" y="11"/>
              </a:cxn>
              <a:cxn ang="0">
                <a:pos x="10" y="0"/>
              </a:cxn>
              <a:cxn ang="0">
                <a:pos x="153" y="0"/>
              </a:cxn>
              <a:cxn ang="0">
                <a:pos x="163" y="11"/>
              </a:cxn>
            </a:cxnLst>
            <a:rect l="0" t="0" r="r" b="b"/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124@|5FFC:0|FBC:0|LFC:16777215|LBC:16777215"/>
          <p:cNvSpPr>
            <a:spLocks/>
          </p:cNvSpPr>
          <p:nvPr/>
        </p:nvSpPr>
        <p:spPr bwMode="auto">
          <a:xfrm>
            <a:off x="5564188" y="5083175"/>
            <a:ext cx="1014412" cy="131763"/>
          </a:xfrm>
          <a:custGeom>
            <a:avLst/>
            <a:gdLst/>
            <a:ahLst/>
            <a:cxnLst>
              <a:cxn ang="0">
                <a:pos x="163" y="11"/>
              </a:cxn>
              <a:cxn ang="0">
                <a:pos x="153" y="21"/>
              </a:cxn>
              <a:cxn ang="0">
                <a:pos x="10" y="21"/>
              </a:cxn>
              <a:cxn ang="0">
                <a:pos x="0" y="11"/>
              </a:cxn>
              <a:cxn ang="0">
                <a:pos x="10" y="0"/>
              </a:cxn>
              <a:cxn ang="0">
                <a:pos x="153" y="0"/>
              </a:cxn>
              <a:cxn ang="0">
                <a:pos x="163" y="11"/>
              </a:cxn>
            </a:cxnLst>
            <a:rect l="0" t="0" r="r" b="b"/>
            <a:pathLst>
              <a:path w="163" h="21">
                <a:moveTo>
                  <a:pt x="163" y="11"/>
                </a:moveTo>
                <a:cubicBezTo>
                  <a:pt x="163" y="16"/>
                  <a:pt x="158" y="21"/>
                  <a:pt x="153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5" y="21"/>
                  <a:pt x="0" y="16"/>
                  <a:pt x="0" y="11"/>
                </a:cubicBezTo>
                <a:cubicBezTo>
                  <a:pt x="0" y="5"/>
                  <a:pt x="5" y="0"/>
                  <a:pt x="10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58" y="0"/>
                  <a:pt x="163" y="5"/>
                  <a:pt x="163" y="11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125@|5FFC:0|FBC:0|LFC:16777215|LBC:16777215"/>
          <p:cNvSpPr>
            <a:spLocks/>
          </p:cNvSpPr>
          <p:nvPr/>
        </p:nvSpPr>
        <p:spPr bwMode="auto">
          <a:xfrm>
            <a:off x="5651500" y="5449888"/>
            <a:ext cx="803275" cy="2016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9" y="0"/>
              </a:cxn>
              <a:cxn ang="0">
                <a:pos x="63" y="30"/>
              </a:cxn>
              <a:cxn ang="0">
                <a:pos x="0" y="0"/>
              </a:cxn>
            </a:cxnLst>
            <a:rect l="0" t="0" r="r" b="b"/>
            <a:pathLst>
              <a:path w="129" h="32">
                <a:moveTo>
                  <a:pt x="0" y="0"/>
                </a:moveTo>
                <a:cubicBezTo>
                  <a:pt x="129" y="0"/>
                  <a:pt x="129" y="0"/>
                  <a:pt x="129" y="0"/>
                </a:cubicBezTo>
                <a:cubicBezTo>
                  <a:pt x="129" y="0"/>
                  <a:pt x="120" y="32"/>
                  <a:pt x="63" y="30"/>
                </a:cubicBezTo>
                <a:cubicBezTo>
                  <a:pt x="17" y="29"/>
                  <a:pt x="0" y="0"/>
                  <a:pt x="0" y="0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237@|5FFC:0|FBC:0|LFC:16777215|LBC:16777215"/>
          <p:cNvSpPr>
            <a:spLocks noEditPoints="1"/>
          </p:cNvSpPr>
          <p:nvPr/>
        </p:nvSpPr>
        <p:spPr bwMode="auto">
          <a:xfrm>
            <a:off x="5013325" y="2506663"/>
            <a:ext cx="2116138" cy="2495550"/>
          </a:xfrm>
          <a:custGeom>
            <a:avLst/>
            <a:gdLst/>
            <a:ahLst/>
            <a:cxnLst>
              <a:cxn ang="0">
                <a:pos x="175" y="0"/>
              </a:cxn>
              <a:cxn ang="0">
                <a:pos x="167" y="0"/>
              </a:cxn>
              <a:cxn ang="0">
                <a:pos x="6" y="165"/>
              </a:cxn>
              <a:cxn ang="0">
                <a:pos x="67" y="318"/>
              </a:cxn>
              <a:cxn ang="0">
                <a:pos x="90" y="396"/>
              </a:cxn>
              <a:cxn ang="0">
                <a:pos x="90" y="396"/>
              </a:cxn>
              <a:cxn ang="0">
                <a:pos x="99" y="401"/>
              </a:cxn>
              <a:cxn ang="0">
                <a:pos x="242" y="401"/>
              </a:cxn>
              <a:cxn ang="0">
                <a:pos x="251" y="396"/>
              </a:cxn>
              <a:cxn ang="0">
                <a:pos x="251" y="396"/>
              </a:cxn>
              <a:cxn ang="0">
                <a:pos x="274" y="318"/>
              </a:cxn>
              <a:cxn ang="0">
                <a:pos x="336" y="165"/>
              </a:cxn>
              <a:cxn ang="0">
                <a:pos x="175" y="0"/>
              </a:cxn>
              <a:cxn ang="0">
                <a:pos x="295" y="166"/>
              </a:cxn>
              <a:cxn ang="0">
                <a:pos x="249" y="282"/>
              </a:cxn>
              <a:cxn ang="0">
                <a:pos x="231" y="352"/>
              </a:cxn>
              <a:cxn ang="0">
                <a:pos x="231" y="352"/>
              </a:cxn>
              <a:cxn ang="0">
                <a:pos x="224" y="356"/>
              </a:cxn>
              <a:cxn ang="0">
                <a:pos x="117" y="356"/>
              </a:cxn>
              <a:cxn ang="0">
                <a:pos x="110" y="352"/>
              </a:cxn>
              <a:cxn ang="0">
                <a:pos x="110" y="352"/>
              </a:cxn>
              <a:cxn ang="0">
                <a:pos x="93" y="282"/>
              </a:cxn>
              <a:cxn ang="0">
                <a:pos x="47" y="166"/>
              </a:cxn>
              <a:cxn ang="0">
                <a:pos x="168" y="43"/>
              </a:cxn>
              <a:cxn ang="0">
                <a:pos x="174" y="43"/>
              </a:cxn>
              <a:cxn ang="0">
                <a:pos x="295" y="166"/>
              </a:cxn>
            </a:cxnLst>
            <a:rect l="0" t="0" r="r" b="b"/>
            <a:pathLst>
              <a:path w="341" h="401">
                <a:moveTo>
                  <a:pt x="175" y="0"/>
                </a:moveTo>
                <a:cubicBezTo>
                  <a:pt x="167" y="0"/>
                  <a:pt x="167" y="0"/>
                  <a:pt x="167" y="0"/>
                </a:cubicBezTo>
                <a:cubicBezTo>
                  <a:pt x="61" y="7"/>
                  <a:pt x="0" y="83"/>
                  <a:pt x="6" y="165"/>
                </a:cubicBezTo>
                <a:cubicBezTo>
                  <a:pt x="12" y="254"/>
                  <a:pt x="61" y="264"/>
                  <a:pt x="67" y="318"/>
                </a:cubicBezTo>
                <a:cubicBezTo>
                  <a:pt x="73" y="372"/>
                  <a:pt x="90" y="396"/>
                  <a:pt x="90" y="396"/>
                </a:cubicBezTo>
                <a:cubicBezTo>
                  <a:pt x="90" y="396"/>
                  <a:pt x="90" y="396"/>
                  <a:pt x="90" y="396"/>
                </a:cubicBezTo>
                <a:cubicBezTo>
                  <a:pt x="92" y="399"/>
                  <a:pt x="96" y="401"/>
                  <a:pt x="99" y="401"/>
                </a:cubicBezTo>
                <a:cubicBezTo>
                  <a:pt x="242" y="401"/>
                  <a:pt x="242" y="401"/>
                  <a:pt x="242" y="401"/>
                </a:cubicBezTo>
                <a:cubicBezTo>
                  <a:pt x="245" y="401"/>
                  <a:pt x="249" y="399"/>
                  <a:pt x="251" y="396"/>
                </a:cubicBezTo>
                <a:cubicBezTo>
                  <a:pt x="251" y="396"/>
                  <a:pt x="251" y="396"/>
                  <a:pt x="251" y="396"/>
                </a:cubicBezTo>
                <a:cubicBezTo>
                  <a:pt x="251" y="396"/>
                  <a:pt x="268" y="372"/>
                  <a:pt x="274" y="318"/>
                </a:cubicBezTo>
                <a:cubicBezTo>
                  <a:pt x="280" y="264"/>
                  <a:pt x="330" y="254"/>
                  <a:pt x="336" y="165"/>
                </a:cubicBezTo>
                <a:cubicBezTo>
                  <a:pt x="341" y="83"/>
                  <a:pt x="280" y="7"/>
                  <a:pt x="175" y="0"/>
                </a:cubicBezTo>
                <a:close/>
                <a:moveTo>
                  <a:pt x="295" y="166"/>
                </a:moveTo>
                <a:cubicBezTo>
                  <a:pt x="290" y="234"/>
                  <a:pt x="253" y="241"/>
                  <a:pt x="249" y="282"/>
                </a:cubicBezTo>
                <a:cubicBezTo>
                  <a:pt x="244" y="322"/>
                  <a:pt x="231" y="352"/>
                  <a:pt x="231" y="352"/>
                </a:cubicBezTo>
                <a:cubicBezTo>
                  <a:pt x="231" y="352"/>
                  <a:pt x="231" y="352"/>
                  <a:pt x="231" y="352"/>
                </a:cubicBezTo>
                <a:cubicBezTo>
                  <a:pt x="229" y="354"/>
                  <a:pt x="227" y="356"/>
                  <a:pt x="224" y="356"/>
                </a:cubicBezTo>
                <a:cubicBezTo>
                  <a:pt x="117" y="356"/>
                  <a:pt x="117" y="356"/>
                  <a:pt x="117" y="356"/>
                </a:cubicBezTo>
                <a:cubicBezTo>
                  <a:pt x="114" y="356"/>
                  <a:pt x="112" y="354"/>
                  <a:pt x="110" y="352"/>
                </a:cubicBezTo>
                <a:cubicBezTo>
                  <a:pt x="110" y="352"/>
                  <a:pt x="110" y="352"/>
                  <a:pt x="110" y="352"/>
                </a:cubicBezTo>
                <a:cubicBezTo>
                  <a:pt x="110" y="352"/>
                  <a:pt x="98" y="322"/>
                  <a:pt x="93" y="282"/>
                </a:cubicBezTo>
                <a:cubicBezTo>
                  <a:pt x="89" y="241"/>
                  <a:pt x="51" y="234"/>
                  <a:pt x="47" y="166"/>
                </a:cubicBezTo>
                <a:cubicBezTo>
                  <a:pt x="43" y="105"/>
                  <a:pt x="89" y="48"/>
                  <a:pt x="168" y="43"/>
                </a:cubicBezTo>
                <a:cubicBezTo>
                  <a:pt x="174" y="43"/>
                  <a:pt x="174" y="43"/>
                  <a:pt x="174" y="43"/>
                </a:cubicBezTo>
                <a:cubicBezTo>
                  <a:pt x="253" y="48"/>
                  <a:pt x="299" y="105"/>
                  <a:pt x="295" y="166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287"/>
          <p:cNvSpPr/>
          <p:nvPr/>
        </p:nvSpPr>
        <p:spPr>
          <a:xfrm>
            <a:off x="4164013" y="2736850"/>
            <a:ext cx="657225" cy="638175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5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Oval 291"/>
          <p:cNvSpPr/>
          <p:nvPr/>
        </p:nvSpPr>
        <p:spPr>
          <a:xfrm>
            <a:off x="4108450" y="3657600"/>
            <a:ext cx="657225" cy="639763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5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1" name="Oval 295"/>
          <p:cNvSpPr/>
          <p:nvPr/>
        </p:nvSpPr>
        <p:spPr>
          <a:xfrm>
            <a:off x="4492625" y="4503738"/>
            <a:ext cx="657225" cy="638175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5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2" name="Oval 299"/>
          <p:cNvSpPr/>
          <p:nvPr/>
        </p:nvSpPr>
        <p:spPr>
          <a:xfrm>
            <a:off x="6742113" y="1979613"/>
            <a:ext cx="657225" cy="639762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5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13" name="Oval 303"/>
          <p:cNvSpPr/>
          <p:nvPr/>
        </p:nvSpPr>
        <p:spPr>
          <a:xfrm>
            <a:off x="7399338" y="2736850"/>
            <a:ext cx="657225" cy="638175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5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</a:t>
            </a:r>
          </a:p>
        </p:txBody>
      </p:sp>
      <p:sp>
        <p:nvSpPr>
          <p:cNvPr id="14" name="Oval 307"/>
          <p:cNvSpPr/>
          <p:nvPr/>
        </p:nvSpPr>
        <p:spPr>
          <a:xfrm>
            <a:off x="7410450" y="3657600"/>
            <a:ext cx="658813" cy="639763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5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</a:t>
            </a:r>
          </a:p>
        </p:txBody>
      </p:sp>
      <p:sp>
        <p:nvSpPr>
          <p:cNvPr id="15" name="Oval 308"/>
          <p:cNvSpPr/>
          <p:nvPr/>
        </p:nvSpPr>
        <p:spPr>
          <a:xfrm>
            <a:off x="4749800" y="1982788"/>
            <a:ext cx="657225" cy="638175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1920" anchor="ctr"/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5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16" name="Oval 309"/>
          <p:cNvSpPr/>
          <p:nvPr/>
        </p:nvSpPr>
        <p:spPr>
          <a:xfrm>
            <a:off x="5743575" y="1714500"/>
            <a:ext cx="657225" cy="638175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5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17" name="Oval 44"/>
          <p:cNvSpPr/>
          <p:nvPr/>
        </p:nvSpPr>
        <p:spPr>
          <a:xfrm>
            <a:off x="6992938" y="4503738"/>
            <a:ext cx="658812" cy="638175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556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</a:t>
            </a:r>
          </a:p>
        </p:txBody>
      </p:sp>
      <p:sp>
        <p:nvSpPr>
          <p:cNvPr id="29" name="TextBox 13"/>
          <p:cNvSpPr txBox="1"/>
          <p:nvPr/>
        </p:nvSpPr>
        <p:spPr>
          <a:xfrm>
            <a:off x="7907338" y="1885950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910513" y="2171700"/>
            <a:ext cx="2335212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458200" y="2716213"/>
            <a:ext cx="1954213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462963" y="3001963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458200" y="3706813"/>
            <a:ext cx="1954213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462963" y="3992563"/>
            <a:ext cx="2333625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@|17FFC:16777215|FBC:16777215|LFC:16777215|LBC:16777215"/>
          <p:cNvSpPr txBox="1"/>
          <p:nvPr/>
        </p:nvSpPr>
        <p:spPr>
          <a:xfrm>
            <a:off x="7907338" y="461962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@|17FFC:16777215|FBC:16777215|LFC:16777215|LBC:16777215"/>
          <p:cNvSpPr txBox="1"/>
          <p:nvPr/>
        </p:nvSpPr>
        <p:spPr>
          <a:xfrm>
            <a:off x="7910513" y="4905375"/>
            <a:ext cx="2335212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2713038" y="1885950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2716213" y="2171700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306638" y="2716213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2306638" y="3706813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13@|17FFC:16777215|FBC:16777215|LFC:16777215|LBC:16777215"/>
          <p:cNvSpPr txBox="1"/>
          <p:nvPr/>
        </p:nvSpPr>
        <p:spPr>
          <a:xfrm>
            <a:off x="2949575" y="4603750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3@|17FFC:16777215|FBC:16777215|LFC:16777215|LBC:16777215"/>
          <p:cNvSpPr txBox="1"/>
          <p:nvPr/>
        </p:nvSpPr>
        <p:spPr>
          <a:xfrm>
            <a:off x="2954338" y="4889500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2316163" y="2989263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2316163" y="3981450"/>
            <a:ext cx="2333625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5364163" y="3446463"/>
            <a:ext cx="1373187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20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6423025" y="1249363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6426200" y="1535113"/>
            <a:ext cx="2335213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组合 3"/>
          <p:cNvGrpSpPr>
            <a:grpSpLocks/>
          </p:cNvGrpSpPr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28684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5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686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28675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8" y="2101850"/>
            <a:ext cx="3333750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6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070100"/>
            <a:ext cx="3333750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0"/>
            <a:ext cx="5834062" cy="697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8" name="组合 10"/>
          <p:cNvGrpSpPr>
            <a:grpSpLocks/>
          </p:cNvGrpSpPr>
          <p:nvPr/>
        </p:nvGrpSpPr>
        <p:grpSpPr bwMode="auto">
          <a:xfrm>
            <a:off x="7404100" y="4548188"/>
            <a:ext cx="6096000" cy="1470025"/>
            <a:chOff x="7404484" y="4547689"/>
            <a:chExt cx="6096000" cy="1470697"/>
          </a:xfrm>
        </p:grpSpPr>
        <p:sp>
          <p:nvSpPr>
            <p:cNvPr id="28682" name="矩形 11"/>
            <p:cNvSpPr>
              <a:spLocks noChangeArrowheads="1"/>
            </p:cNvSpPr>
            <p:nvPr/>
          </p:nvSpPr>
          <p:spPr bwMode="auto">
            <a:xfrm>
              <a:off x="7536160" y="4941168"/>
              <a:ext cx="3741440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latin typeface="微软雅黑" pitchFamily="34" charset="-122"/>
                  <a:ea typeface="微软雅黑" pitchFamily="34" charset="-122"/>
                </a:rPr>
                <a:t>莲朝开而暮合，至不能合，则将落矣。</a:t>
              </a:r>
            </a:p>
            <a:p>
              <a:pPr eaLnBrk="1" hangingPunct="1"/>
              <a:r>
                <a:rPr lang="zh-CN" altLang="en-US" sz="1600" b="1">
                  <a:latin typeface="微软雅黑" pitchFamily="34" charset="-122"/>
                  <a:ea typeface="微软雅黑" pitchFamily="34" charset="-122"/>
                </a:rPr>
                <a:t>富贵而无收敛意者，尚其鉴之。</a:t>
              </a:r>
            </a:p>
            <a:p>
              <a:pPr eaLnBrk="1" hangingPunct="1"/>
              <a:r>
                <a:rPr lang="zh-CN" altLang="en-US" sz="1600" b="1">
                  <a:latin typeface="微软雅黑" pitchFamily="34" charset="-122"/>
                  <a:ea typeface="微软雅黑" pitchFamily="34" charset="-122"/>
                </a:rPr>
                <a:t>草春荣而冬枯，至於极枯，则又生矣。</a:t>
              </a:r>
            </a:p>
            <a:p>
              <a:pPr eaLnBrk="1" hangingPunct="1"/>
              <a:r>
                <a:rPr lang="zh-CN" altLang="en-US" sz="1600" b="1">
                  <a:latin typeface="微软雅黑" pitchFamily="34" charset="-122"/>
                  <a:ea typeface="微软雅黑" pitchFamily="34" charset="-122"/>
                </a:rPr>
                <a:t>困穷而有振兴志者，亦如是也。</a:t>
              </a:r>
            </a:p>
          </p:txBody>
        </p:sp>
        <p:sp>
          <p:nvSpPr>
            <p:cNvPr id="28683" name="矩形 12"/>
            <p:cNvSpPr>
              <a:spLocks noChangeArrowheads="1"/>
            </p:cNvSpPr>
            <p:nvPr/>
          </p:nvSpPr>
          <p:spPr bwMode="auto">
            <a:xfrm>
              <a:off x="7404484" y="4547689"/>
              <a:ext cx="6096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《</a:t>
              </a:r>
              <a:r>
                <a:rPr lang="zh-CN" altLang="en-US" b="1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围炉夜话</a:t>
              </a:r>
              <a:r>
                <a:rPr lang="en-US" altLang="zh-CN" b="1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》</a:t>
              </a:r>
              <a:r>
                <a:rPr lang="zh-CN" altLang="en-US" b="1">
                  <a:solidFill>
                    <a:srgbClr val="B70002"/>
                  </a:solidFill>
                  <a:latin typeface="微软雅黑" pitchFamily="34" charset="-122"/>
                  <a:ea typeface="微软雅黑" pitchFamily="34" charset="-122"/>
                </a:rPr>
                <a:t>节选</a:t>
              </a:r>
            </a:p>
          </p:txBody>
        </p:sp>
      </p:grpSp>
      <p:pic>
        <p:nvPicPr>
          <p:cNvPr id="28679" name="图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4" t="13612" r="19185" b="24396"/>
          <a:stretch>
            <a:fillRect/>
          </a:stretch>
        </p:blipFill>
        <p:spPr bwMode="auto">
          <a:xfrm>
            <a:off x="8551863" y="2298700"/>
            <a:ext cx="18002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图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4083050"/>
            <a:ext cx="3333750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1" name="图片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38" y="4083050"/>
            <a:ext cx="3333750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63@|1FFC:0|FBC:0|LFC:16777215|LBC:16777215"/>
          <p:cNvSpPr>
            <a:spLocks noChangeArrowheads="1"/>
          </p:cNvSpPr>
          <p:nvPr/>
        </p:nvSpPr>
        <p:spPr bwMode="auto">
          <a:xfrm>
            <a:off x="5413375" y="3057525"/>
            <a:ext cx="1244600" cy="12414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ctangle 63@|1FFC:0|FBC:0|LFC:16777215|LBC:16777215"/>
          <p:cNvSpPr/>
          <p:nvPr/>
        </p:nvSpPr>
        <p:spPr>
          <a:xfrm>
            <a:off x="5727700" y="3354388"/>
            <a:ext cx="663575" cy="6667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>
            <a:spAutoFit/>
          </a:bodyPr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733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</a:t>
            </a:r>
          </a:p>
        </p:txBody>
      </p:sp>
      <p:cxnSp>
        <p:nvCxnSpPr>
          <p:cNvPr id="45" name="Straight Connector 69@|9FFC:0|FBC:0|LFC:9868950|LBC:16777215"/>
          <p:cNvCxnSpPr/>
          <p:nvPr/>
        </p:nvCxnSpPr>
        <p:spPr>
          <a:xfrm flipH="1" flipV="1">
            <a:off x="4973638" y="1849438"/>
            <a:ext cx="295275" cy="26670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72@|9FFC:0|FBC:0|LFC:9868950|LBC:16777215"/>
          <p:cNvCxnSpPr/>
          <p:nvPr/>
        </p:nvCxnSpPr>
        <p:spPr>
          <a:xfrm flipH="1">
            <a:off x="3844925" y="1854200"/>
            <a:ext cx="1128713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75@|9FFC:0|FBC:0|LFC:9868950|LBC:16777215"/>
          <p:cNvCxnSpPr/>
          <p:nvPr/>
        </p:nvCxnSpPr>
        <p:spPr>
          <a:xfrm flipV="1">
            <a:off x="6751638" y="1839913"/>
            <a:ext cx="295275" cy="271462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82@|9FFC:0|FBC:0|LFC:9868950|LBC:16777215"/>
          <p:cNvCxnSpPr/>
          <p:nvPr/>
        </p:nvCxnSpPr>
        <p:spPr>
          <a:xfrm flipH="1">
            <a:off x="4994275" y="5227638"/>
            <a:ext cx="295275" cy="268287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83@|9FFC:0|FBC:0|LFC:9868950|LBC:16777215"/>
          <p:cNvCxnSpPr/>
          <p:nvPr/>
        </p:nvCxnSpPr>
        <p:spPr>
          <a:xfrm flipH="1">
            <a:off x="3844925" y="5491163"/>
            <a:ext cx="1149350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85@|9FFC:0|FBC:0|LFC:9868950|LBC:16777215"/>
          <p:cNvCxnSpPr/>
          <p:nvPr/>
        </p:nvCxnSpPr>
        <p:spPr>
          <a:xfrm>
            <a:off x="6721475" y="5245100"/>
            <a:ext cx="295275" cy="27305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76@|9FFC:0|FBC:0|LFC:9868950|LBC:16777215"/>
          <p:cNvCxnSpPr/>
          <p:nvPr/>
        </p:nvCxnSpPr>
        <p:spPr>
          <a:xfrm>
            <a:off x="7059613" y="1844675"/>
            <a:ext cx="1189037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86@|9FFC:0|FBC:0|LFC:9868950|LBC:16777215"/>
          <p:cNvCxnSpPr/>
          <p:nvPr/>
        </p:nvCxnSpPr>
        <p:spPr>
          <a:xfrm flipV="1">
            <a:off x="7016750" y="5513388"/>
            <a:ext cx="1190625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87"/>
          <p:cNvCxnSpPr/>
          <p:nvPr/>
        </p:nvCxnSpPr>
        <p:spPr>
          <a:xfrm flipH="1">
            <a:off x="3844925" y="3055938"/>
            <a:ext cx="569913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89"/>
          <p:cNvCxnSpPr/>
          <p:nvPr/>
        </p:nvCxnSpPr>
        <p:spPr>
          <a:xfrm flipH="1">
            <a:off x="7675563" y="3068638"/>
            <a:ext cx="569912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92"/>
          <p:cNvCxnSpPr/>
          <p:nvPr/>
        </p:nvCxnSpPr>
        <p:spPr>
          <a:xfrm flipH="1">
            <a:off x="3857625" y="4318000"/>
            <a:ext cx="569913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93"/>
          <p:cNvCxnSpPr/>
          <p:nvPr/>
        </p:nvCxnSpPr>
        <p:spPr>
          <a:xfrm flipH="1">
            <a:off x="7662863" y="4330700"/>
            <a:ext cx="569912" cy="0"/>
          </a:xfrm>
          <a:prstGeom prst="line">
            <a:avLst/>
          </a:prstGeom>
          <a:ln w="12700">
            <a:solidFill>
              <a:srgbClr val="ADBAC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Freeform 7@|5FFC:0|FBC:0|LFC:16777215|LBC:16777215"/>
          <p:cNvSpPr>
            <a:spLocks/>
          </p:cNvSpPr>
          <p:nvPr/>
        </p:nvSpPr>
        <p:spPr bwMode="auto">
          <a:xfrm>
            <a:off x="6043613" y="1949450"/>
            <a:ext cx="1220787" cy="1182688"/>
          </a:xfrm>
          <a:custGeom>
            <a:avLst/>
            <a:gdLst/>
            <a:ahLst/>
            <a:cxnLst>
              <a:cxn ang="0">
                <a:pos x="228" y="162"/>
              </a:cxn>
              <a:cxn ang="0">
                <a:pos x="276" y="114"/>
              </a:cxn>
              <a:cxn ang="0">
                <a:pos x="276" y="114"/>
              </a:cxn>
              <a:cxn ang="0">
                <a:pos x="0" y="0"/>
              </a:cxn>
              <a:cxn ang="0">
                <a:pos x="0" y="217"/>
              </a:cxn>
              <a:cxn ang="0">
                <a:pos x="122" y="268"/>
              </a:cxn>
              <a:cxn ang="0">
                <a:pos x="122" y="268"/>
              </a:cxn>
              <a:cxn ang="0">
                <a:pos x="181" y="209"/>
              </a:cxn>
              <a:cxn ang="0">
                <a:pos x="226" y="208"/>
              </a:cxn>
              <a:cxn ang="0">
                <a:pos x="228" y="162"/>
              </a:cxn>
            </a:cxnLst>
            <a:rect l="0" t="0" r="r" b="b"/>
            <a:pathLst>
              <a:path w="276" h="268">
                <a:moveTo>
                  <a:pt x="228" y="162"/>
                </a:moveTo>
                <a:cubicBezTo>
                  <a:pt x="276" y="114"/>
                  <a:pt x="276" y="114"/>
                  <a:pt x="276" y="114"/>
                </a:cubicBezTo>
                <a:cubicBezTo>
                  <a:pt x="276" y="114"/>
                  <a:pt x="276" y="114"/>
                  <a:pt x="276" y="114"/>
                </a:cubicBezTo>
                <a:cubicBezTo>
                  <a:pt x="200" y="38"/>
                  <a:pt x="100" y="0"/>
                  <a:pt x="0" y="0"/>
                </a:cubicBezTo>
                <a:cubicBezTo>
                  <a:pt x="0" y="217"/>
                  <a:pt x="0" y="217"/>
                  <a:pt x="0" y="217"/>
                </a:cubicBezTo>
                <a:cubicBezTo>
                  <a:pt x="44" y="217"/>
                  <a:pt x="88" y="234"/>
                  <a:pt x="122" y="268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81" y="209"/>
                  <a:pt x="181" y="209"/>
                  <a:pt x="181" y="209"/>
                </a:cubicBezTo>
                <a:cubicBezTo>
                  <a:pt x="226" y="208"/>
                  <a:pt x="226" y="208"/>
                  <a:pt x="226" y="208"/>
                </a:cubicBezTo>
                <a:lnTo>
                  <a:pt x="228" y="162"/>
                </a:lnTo>
                <a:close/>
              </a:path>
            </a:pathLst>
          </a:custGeom>
          <a:solidFill>
            <a:srgbClr val="6C7176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54@|1FFC:0|FBC:0|LFC:16777215|LBC:16777215"/>
          <p:cNvSpPr/>
          <p:nvPr/>
        </p:nvSpPr>
        <p:spPr>
          <a:xfrm>
            <a:off x="6313488" y="2241550"/>
            <a:ext cx="4413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</a:t>
            </a:r>
          </a:p>
        </p:txBody>
      </p:sp>
      <p:sp>
        <p:nvSpPr>
          <p:cNvPr id="35" name="Freeform 9@|5FFC:2381804|FBC:16777215|LFC:16777215|LBC:16777215"/>
          <p:cNvSpPr>
            <a:spLocks/>
          </p:cNvSpPr>
          <p:nvPr/>
        </p:nvSpPr>
        <p:spPr bwMode="auto">
          <a:xfrm>
            <a:off x="4822825" y="1949450"/>
            <a:ext cx="1358900" cy="1182688"/>
          </a:xfrm>
          <a:custGeom>
            <a:avLst/>
            <a:gdLst/>
            <a:ahLst/>
            <a:cxnLst>
              <a:cxn ang="0">
                <a:pos x="276" y="67"/>
              </a:cxn>
              <a:cxn ang="0">
                <a:pos x="276" y="0"/>
              </a:cxn>
              <a:cxn ang="0">
                <a:pos x="276" y="0"/>
              </a:cxn>
              <a:cxn ang="0">
                <a:pos x="0" y="114"/>
              </a:cxn>
              <a:cxn ang="0">
                <a:pos x="153" y="268"/>
              </a:cxn>
              <a:cxn ang="0">
                <a:pos x="276" y="217"/>
              </a:cxn>
              <a:cxn ang="0">
                <a:pos x="276" y="217"/>
              </a:cxn>
              <a:cxn ang="0">
                <a:pos x="276" y="134"/>
              </a:cxn>
              <a:cxn ang="0">
                <a:pos x="307" y="101"/>
              </a:cxn>
              <a:cxn ang="0">
                <a:pos x="276" y="67"/>
              </a:cxn>
            </a:cxnLst>
            <a:rect l="0" t="0" r="r" b="b"/>
            <a:pathLst>
              <a:path w="307" h="268">
                <a:moveTo>
                  <a:pt x="276" y="67"/>
                </a:moveTo>
                <a:cubicBezTo>
                  <a:pt x="276" y="0"/>
                  <a:pt x="276" y="0"/>
                  <a:pt x="276" y="0"/>
                </a:cubicBezTo>
                <a:cubicBezTo>
                  <a:pt x="276" y="0"/>
                  <a:pt x="276" y="0"/>
                  <a:pt x="276" y="0"/>
                </a:cubicBezTo>
                <a:cubicBezTo>
                  <a:pt x="168" y="0"/>
                  <a:pt x="70" y="43"/>
                  <a:pt x="0" y="114"/>
                </a:cubicBezTo>
                <a:cubicBezTo>
                  <a:pt x="153" y="268"/>
                  <a:pt x="153" y="268"/>
                  <a:pt x="153" y="268"/>
                </a:cubicBezTo>
                <a:cubicBezTo>
                  <a:pt x="185" y="236"/>
                  <a:pt x="228" y="217"/>
                  <a:pt x="276" y="217"/>
                </a:cubicBezTo>
                <a:cubicBezTo>
                  <a:pt x="276" y="217"/>
                  <a:pt x="276" y="217"/>
                  <a:pt x="276" y="217"/>
                </a:cubicBezTo>
                <a:cubicBezTo>
                  <a:pt x="276" y="134"/>
                  <a:pt x="276" y="134"/>
                  <a:pt x="276" y="134"/>
                </a:cubicBezTo>
                <a:cubicBezTo>
                  <a:pt x="307" y="101"/>
                  <a:pt x="307" y="101"/>
                  <a:pt x="307" y="101"/>
                </a:cubicBezTo>
                <a:lnTo>
                  <a:pt x="276" y="67"/>
                </a:lnTo>
                <a:close/>
              </a:path>
            </a:pathLst>
          </a:custGeom>
          <a:solidFill>
            <a:srgbClr val="A8A8A8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Rectangle 52@|1FFC:16777215|FBC:16777215|LFC:16777215|LBC:16777215"/>
          <p:cNvSpPr/>
          <p:nvPr/>
        </p:nvSpPr>
        <p:spPr>
          <a:xfrm>
            <a:off x="5419725" y="2165350"/>
            <a:ext cx="4413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33" name="Freeform 10@|5FFC:1554685|FBC:16777215|LFC:16777215|LBC:16777215"/>
          <p:cNvSpPr>
            <a:spLocks/>
          </p:cNvSpPr>
          <p:nvPr/>
        </p:nvSpPr>
        <p:spPr bwMode="auto">
          <a:xfrm>
            <a:off x="4314825" y="2451100"/>
            <a:ext cx="1185863" cy="1220788"/>
          </a:xfrm>
          <a:custGeom>
            <a:avLst/>
            <a:gdLst/>
            <a:ahLst/>
            <a:cxnLst>
              <a:cxn ang="0">
                <a:pos x="0" y="276"/>
              </a:cxn>
              <a:cxn ang="0">
                <a:pos x="218" y="276"/>
              </a:cxn>
              <a:cxn ang="0">
                <a:pos x="268" y="154"/>
              </a:cxn>
              <a:cxn ang="0">
                <a:pos x="209" y="95"/>
              </a:cxn>
              <a:cxn ang="0">
                <a:pos x="208" y="48"/>
              </a:cxn>
              <a:cxn ang="0">
                <a:pos x="162" y="48"/>
              </a:cxn>
              <a:cxn ang="0">
                <a:pos x="115" y="0"/>
              </a:cxn>
              <a:cxn ang="0">
                <a:pos x="0" y="276"/>
              </a:cxn>
            </a:cxnLst>
            <a:rect l="0" t="0" r="r" b="b"/>
            <a:pathLst>
              <a:path w="268" h="276">
                <a:moveTo>
                  <a:pt x="0" y="276"/>
                </a:moveTo>
                <a:cubicBezTo>
                  <a:pt x="218" y="276"/>
                  <a:pt x="218" y="276"/>
                  <a:pt x="218" y="276"/>
                </a:cubicBezTo>
                <a:cubicBezTo>
                  <a:pt x="218" y="232"/>
                  <a:pt x="234" y="187"/>
                  <a:pt x="268" y="154"/>
                </a:cubicBezTo>
                <a:cubicBezTo>
                  <a:pt x="209" y="95"/>
                  <a:pt x="209" y="95"/>
                  <a:pt x="209" y="95"/>
                </a:cubicBezTo>
                <a:cubicBezTo>
                  <a:pt x="208" y="48"/>
                  <a:pt x="208" y="48"/>
                  <a:pt x="208" y="48"/>
                </a:cubicBezTo>
                <a:cubicBezTo>
                  <a:pt x="162" y="48"/>
                  <a:pt x="162" y="48"/>
                  <a:pt x="162" y="48"/>
                </a:cubicBezTo>
                <a:cubicBezTo>
                  <a:pt x="115" y="0"/>
                  <a:pt x="115" y="0"/>
                  <a:pt x="115" y="0"/>
                </a:cubicBezTo>
                <a:cubicBezTo>
                  <a:pt x="38" y="76"/>
                  <a:pt x="0" y="176"/>
                  <a:pt x="0" y="276"/>
                </a:cubicBezTo>
                <a:close/>
              </a:path>
            </a:pathLst>
          </a:custGeom>
          <a:solidFill>
            <a:srgbClr val="6C7176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 b="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ectangle 77@|1FFC:16777215|FBC:16777215|LFC:16777215|LBC:16777215"/>
          <p:cNvSpPr/>
          <p:nvPr/>
        </p:nvSpPr>
        <p:spPr>
          <a:xfrm>
            <a:off x="4672013" y="2841625"/>
            <a:ext cx="4413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31" name="Freeform 11@|5FFC:0|FBC:0|LFC:16777215|LBC:16777215"/>
          <p:cNvSpPr>
            <a:spLocks/>
          </p:cNvSpPr>
          <p:nvPr/>
        </p:nvSpPr>
        <p:spPr bwMode="auto">
          <a:xfrm>
            <a:off x="4316413" y="3530600"/>
            <a:ext cx="1185862" cy="1360488"/>
          </a:xfrm>
          <a:custGeom>
            <a:avLst/>
            <a:gdLst/>
            <a:ahLst/>
            <a:cxnLst>
              <a:cxn ang="0">
                <a:pos x="114" y="308"/>
              </a:cxn>
              <a:cxn ang="0">
                <a:pos x="268" y="155"/>
              </a:cxn>
              <a:cxn ang="0">
                <a:pos x="217" y="32"/>
              </a:cxn>
              <a:cxn ang="0">
                <a:pos x="134" y="32"/>
              </a:cxn>
              <a:cxn ang="0">
                <a:pos x="100" y="0"/>
              </a:cxn>
              <a:cxn ang="0">
                <a:pos x="67" y="32"/>
              </a:cxn>
              <a:cxn ang="0">
                <a:pos x="0" y="32"/>
              </a:cxn>
              <a:cxn ang="0">
                <a:pos x="114" y="308"/>
              </a:cxn>
            </a:cxnLst>
            <a:rect l="0" t="0" r="r" b="b"/>
            <a:pathLst>
              <a:path w="268" h="308">
                <a:moveTo>
                  <a:pt x="114" y="308"/>
                </a:moveTo>
                <a:cubicBezTo>
                  <a:pt x="268" y="155"/>
                  <a:pt x="268" y="155"/>
                  <a:pt x="268" y="155"/>
                </a:cubicBezTo>
                <a:cubicBezTo>
                  <a:pt x="237" y="123"/>
                  <a:pt x="217" y="80"/>
                  <a:pt x="217" y="32"/>
                </a:cubicBezTo>
                <a:cubicBezTo>
                  <a:pt x="134" y="32"/>
                  <a:pt x="134" y="32"/>
                  <a:pt x="134" y="32"/>
                </a:cubicBezTo>
                <a:cubicBezTo>
                  <a:pt x="100" y="0"/>
                  <a:pt x="100" y="0"/>
                  <a:pt x="100" y="0"/>
                </a:cubicBezTo>
                <a:cubicBezTo>
                  <a:pt x="67" y="32"/>
                  <a:pt x="67" y="32"/>
                  <a:pt x="67" y="3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140"/>
                  <a:pt x="44" y="237"/>
                  <a:pt x="114" y="308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 b="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53@|1FFC:0|FBC:0|LFC:16777215|LBC:16777215"/>
          <p:cNvSpPr/>
          <p:nvPr/>
        </p:nvSpPr>
        <p:spPr>
          <a:xfrm>
            <a:off x="4632325" y="3721100"/>
            <a:ext cx="441325" cy="647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9" name="Freeform 12@|5FFC:14657585|FBC:16777215|LFC:16777215|LBC:16777215"/>
          <p:cNvSpPr>
            <a:spLocks/>
          </p:cNvSpPr>
          <p:nvPr/>
        </p:nvSpPr>
        <p:spPr bwMode="auto">
          <a:xfrm>
            <a:off x="4822825" y="4214813"/>
            <a:ext cx="1220788" cy="1179512"/>
          </a:xfrm>
          <a:custGeom>
            <a:avLst/>
            <a:gdLst/>
            <a:ahLst/>
            <a:cxnLst>
              <a:cxn ang="0">
                <a:pos x="276" y="267"/>
              </a:cxn>
              <a:cxn ang="0">
                <a:pos x="276" y="50"/>
              </a:cxn>
              <a:cxn ang="0">
                <a:pos x="153" y="0"/>
              </a:cxn>
              <a:cxn ang="0">
                <a:pos x="94" y="58"/>
              </a:cxn>
              <a:cxn ang="0">
                <a:pos x="48" y="60"/>
              </a:cxn>
              <a:cxn ang="0">
                <a:pos x="47" y="105"/>
              </a:cxn>
              <a:cxn ang="0">
                <a:pos x="0" y="153"/>
              </a:cxn>
              <a:cxn ang="0">
                <a:pos x="276" y="267"/>
              </a:cxn>
            </a:cxnLst>
            <a:rect l="0" t="0" r="r" b="b"/>
            <a:pathLst>
              <a:path w="276" h="267">
                <a:moveTo>
                  <a:pt x="276" y="267"/>
                </a:moveTo>
                <a:cubicBezTo>
                  <a:pt x="276" y="50"/>
                  <a:pt x="276" y="50"/>
                  <a:pt x="276" y="50"/>
                </a:cubicBezTo>
                <a:cubicBezTo>
                  <a:pt x="231" y="50"/>
                  <a:pt x="187" y="33"/>
                  <a:pt x="153" y="0"/>
                </a:cubicBezTo>
                <a:cubicBezTo>
                  <a:pt x="94" y="58"/>
                  <a:pt x="94" y="58"/>
                  <a:pt x="94" y="58"/>
                </a:cubicBezTo>
                <a:cubicBezTo>
                  <a:pt x="48" y="60"/>
                  <a:pt x="48" y="60"/>
                  <a:pt x="48" y="60"/>
                </a:cubicBezTo>
                <a:cubicBezTo>
                  <a:pt x="47" y="105"/>
                  <a:pt x="47" y="105"/>
                  <a:pt x="47" y="105"/>
                </a:cubicBezTo>
                <a:cubicBezTo>
                  <a:pt x="0" y="153"/>
                  <a:pt x="0" y="153"/>
                  <a:pt x="0" y="153"/>
                </a:cubicBezTo>
                <a:cubicBezTo>
                  <a:pt x="76" y="229"/>
                  <a:pt x="176" y="267"/>
                  <a:pt x="276" y="267"/>
                </a:cubicBezTo>
                <a:close/>
              </a:path>
            </a:pathLst>
          </a:custGeom>
          <a:solidFill>
            <a:srgbClr val="6C7176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62@|1FFC:16777215|FBC:16777215|LFC:16777215|LBC:16777215"/>
          <p:cNvSpPr/>
          <p:nvPr/>
        </p:nvSpPr>
        <p:spPr>
          <a:xfrm>
            <a:off x="5300663" y="4449763"/>
            <a:ext cx="4413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7" name="Freeform 13@|5FFC:0|FBC:0|LFC:16777215|LBC:16777215"/>
          <p:cNvSpPr>
            <a:spLocks/>
          </p:cNvSpPr>
          <p:nvPr/>
        </p:nvSpPr>
        <p:spPr bwMode="auto">
          <a:xfrm>
            <a:off x="5902325" y="4214813"/>
            <a:ext cx="1362075" cy="1179512"/>
          </a:xfrm>
          <a:custGeom>
            <a:avLst/>
            <a:gdLst/>
            <a:ahLst/>
            <a:cxnLst>
              <a:cxn ang="0">
                <a:pos x="308" y="153"/>
              </a:cxn>
              <a:cxn ang="0">
                <a:pos x="154" y="0"/>
              </a:cxn>
              <a:cxn ang="0">
                <a:pos x="32" y="50"/>
              </a:cxn>
              <a:cxn ang="0">
                <a:pos x="32" y="133"/>
              </a:cxn>
              <a:cxn ang="0">
                <a:pos x="0" y="168"/>
              </a:cxn>
              <a:cxn ang="0">
                <a:pos x="32" y="200"/>
              </a:cxn>
              <a:cxn ang="0">
                <a:pos x="32" y="267"/>
              </a:cxn>
              <a:cxn ang="0">
                <a:pos x="308" y="153"/>
              </a:cxn>
            </a:cxnLst>
            <a:rect l="0" t="0" r="r" b="b"/>
            <a:pathLst>
              <a:path w="308" h="267">
                <a:moveTo>
                  <a:pt x="308" y="153"/>
                </a:moveTo>
                <a:cubicBezTo>
                  <a:pt x="154" y="0"/>
                  <a:pt x="154" y="0"/>
                  <a:pt x="154" y="0"/>
                </a:cubicBezTo>
                <a:cubicBezTo>
                  <a:pt x="123" y="31"/>
                  <a:pt x="80" y="50"/>
                  <a:pt x="32" y="50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0" y="168"/>
                  <a:pt x="0" y="168"/>
                  <a:pt x="0" y="168"/>
                </a:cubicBezTo>
                <a:cubicBezTo>
                  <a:pt x="32" y="200"/>
                  <a:pt x="32" y="200"/>
                  <a:pt x="32" y="200"/>
                </a:cubicBezTo>
                <a:cubicBezTo>
                  <a:pt x="32" y="267"/>
                  <a:pt x="32" y="267"/>
                  <a:pt x="32" y="267"/>
                </a:cubicBezTo>
                <a:cubicBezTo>
                  <a:pt x="140" y="267"/>
                  <a:pt x="237" y="224"/>
                  <a:pt x="308" y="153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60@|1FFC:0|FBC:0|LFC:16777215|LBC:16777215"/>
          <p:cNvSpPr/>
          <p:nvPr/>
        </p:nvSpPr>
        <p:spPr>
          <a:xfrm>
            <a:off x="6261100" y="4456113"/>
            <a:ext cx="441325" cy="6477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</a:p>
        </p:txBody>
      </p:sp>
      <p:sp>
        <p:nvSpPr>
          <p:cNvPr id="25" name="Freeform 14@|5FFC:0|FBC:0|LFC:16777215|LBC:16777215"/>
          <p:cNvSpPr>
            <a:spLocks/>
          </p:cNvSpPr>
          <p:nvPr/>
        </p:nvSpPr>
        <p:spPr bwMode="auto">
          <a:xfrm>
            <a:off x="6583363" y="3671888"/>
            <a:ext cx="1185862" cy="1219200"/>
          </a:xfrm>
          <a:custGeom>
            <a:avLst/>
            <a:gdLst/>
            <a:ahLst/>
            <a:cxnLst>
              <a:cxn ang="0">
                <a:pos x="106" y="228"/>
              </a:cxn>
              <a:cxn ang="0">
                <a:pos x="154" y="276"/>
              </a:cxn>
              <a:cxn ang="0">
                <a:pos x="154" y="276"/>
              </a:cxn>
              <a:cxn ang="0">
                <a:pos x="268" y="0"/>
              </a:cxn>
              <a:cxn ang="0">
                <a:pos x="51" y="0"/>
              </a:cxn>
              <a:cxn ang="0">
                <a:pos x="0" y="123"/>
              </a:cxn>
              <a:cxn ang="0">
                <a:pos x="0" y="123"/>
              </a:cxn>
              <a:cxn ang="0">
                <a:pos x="59" y="181"/>
              </a:cxn>
              <a:cxn ang="0">
                <a:pos x="60" y="227"/>
              </a:cxn>
              <a:cxn ang="0">
                <a:pos x="106" y="228"/>
              </a:cxn>
            </a:cxnLst>
            <a:rect l="0" t="0" r="r" b="b"/>
            <a:pathLst>
              <a:path w="268" h="276">
                <a:moveTo>
                  <a:pt x="106" y="228"/>
                </a:moveTo>
                <a:cubicBezTo>
                  <a:pt x="154" y="276"/>
                  <a:pt x="154" y="276"/>
                  <a:pt x="154" y="276"/>
                </a:cubicBezTo>
                <a:cubicBezTo>
                  <a:pt x="154" y="276"/>
                  <a:pt x="154" y="276"/>
                  <a:pt x="154" y="276"/>
                </a:cubicBezTo>
                <a:cubicBezTo>
                  <a:pt x="230" y="200"/>
                  <a:pt x="268" y="100"/>
                  <a:pt x="268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44"/>
                  <a:pt x="34" y="89"/>
                  <a:pt x="0" y="123"/>
                </a:cubicBezTo>
                <a:cubicBezTo>
                  <a:pt x="0" y="123"/>
                  <a:pt x="0" y="123"/>
                  <a:pt x="0" y="123"/>
                </a:cubicBezTo>
                <a:cubicBezTo>
                  <a:pt x="59" y="181"/>
                  <a:pt x="59" y="181"/>
                  <a:pt x="59" y="181"/>
                </a:cubicBezTo>
                <a:cubicBezTo>
                  <a:pt x="60" y="227"/>
                  <a:pt x="60" y="227"/>
                  <a:pt x="60" y="227"/>
                </a:cubicBezTo>
                <a:lnTo>
                  <a:pt x="106" y="228"/>
                </a:lnTo>
                <a:close/>
              </a:path>
            </a:pathLst>
          </a:custGeom>
          <a:solidFill>
            <a:srgbClr val="6C7176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 b="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78@|1FFC:0|FBC:0|LFC:16777215|LBC:16777215"/>
          <p:cNvSpPr/>
          <p:nvPr/>
        </p:nvSpPr>
        <p:spPr>
          <a:xfrm>
            <a:off x="6980238" y="3835400"/>
            <a:ext cx="44132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</a:p>
        </p:txBody>
      </p:sp>
      <p:sp>
        <p:nvSpPr>
          <p:cNvPr id="23" name="Freeform 15@|5FFC:0|FBC:0|LFC:16777215|LBC:16777215"/>
          <p:cNvSpPr>
            <a:spLocks/>
          </p:cNvSpPr>
          <p:nvPr/>
        </p:nvSpPr>
        <p:spPr bwMode="auto">
          <a:xfrm>
            <a:off x="6583363" y="2451100"/>
            <a:ext cx="1185862" cy="1362075"/>
          </a:xfrm>
          <a:custGeom>
            <a:avLst/>
            <a:gdLst/>
            <a:ahLst/>
            <a:cxnLst>
              <a:cxn ang="0">
                <a:pos x="201" y="276"/>
              </a:cxn>
              <a:cxn ang="0">
                <a:pos x="268" y="276"/>
              </a:cxn>
              <a:cxn ang="0">
                <a:pos x="268" y="276"/>
              </a:cxn>
              <a:cxn ang="0">
                <a:pos x="154" y="0"/>
              </a:cxn>
              <a:cxn ang="0">
                <a:pos x="0" y="154"/>
              </a:cxn>
              <a:cxn ang="0">
                <a:pos x="51" y="276"/>
              </a:cxn>
              <a:cxn ang="0">
                <a:pos x="51" y="276"/>
              </a:cxn>
              <a:cxn ang="0">
                <a:pos x="134" y="276"/>
              </a:cxn>
              <a:cxn ang="0">
                <a:pos x="166" y="308"/>
              </a:cxn>
              <a:cxn ang="0">
                <a:pos x="201" y="276"/>
              </a:cxn>
            </a:cxnLst>
            <a:rect l="0" t="0" r="r" b="b"/>
            <a:pathLst>
              <a:path w="268" h="308">
                <a:moveTo>
                  <a:pt x="201" y="276"/>
                </a:moveTo>
                <a:cubicBezTo>
                  <a:pt x="268" y="276"/>
                  <a:pt x="268" y="276"/>
                  <a:pt x="268" y="276"/>
                </a:cubicBezTo>
                <a:cubicBezTo>
                  <a:pt x="268" y="276"/>
                  <a:pt x="268" y="276"/>
                  <a:pt x="268" y="276"/>
                </a:cubicBezTo>
                <a:cubicBezTo>
                  <a:pt x="268" y="168"/>
                  <a:pt x="224" y="71"/>
                  <a:pt x="154" y="0"/>
                </a:cubicBezTo>
                <a:cubicBezTo>
                  <a:pt x="0" y="154"/>
                  <a:pt x="0" y="154"/>
                  <a:pt x="0" y="154"/>
                </a:cubicBezTo>
                <a:cubicBezTo>
                  <a:pt x="32" y="185"/>
                  <a:pt x="51" y="228"/>
                  <a:pt x="51" y="276"/>
                </a:cubicBezTo>
                <a:cubicBezTo>
                  <a:pt x="51" y="276"/>
                  <a:pt x="51" y="276"/>
                  <a:pt x="51" y="276"/>
                </a:cubicBezTo>
                <a:cubicBezTo>
                  <a:pt x="134" y="276"/>
                  <a:pt x="134" y="276"/>
                  <a:pt x="134" y="276"/>
                </a:cubicBezTo>
                <a:cubicBezTo>
                  <a:pt x="166" y="308"/>
                  <a:pt x="166" y="308"/>
                  <a:pt x="166" y="308"/>
                </a:cubicBezTo>
                <a:lnTo>
                  <a:pt x="201" y="276"/>
                </a:lnTo>
                <a:close/>
              </a:path>
            </a:pathLst>
          </a:custGeom>
          <a:solidFill>
            <a:srgbClr val="A8A8A8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 b="1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59@|1FFC:0|FBC:0|LFC:16777215|LBC:16777215"/>
          <p:cNvSpPr/>
          <p:nvPr/>
        </p:nvSpPr>
        <p:spPr>
          <a:xfrm>
            <a:off x="7010400" y="2947988"/>
            <a:ext cx="439738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</a:t>
            </a:r>
          </a:p>
        </p:txBody>
      </p:sp>
      <p:sp>
        <p:nvSpPr>
          <p:cNvPr id="22" name="Freeform 16"/>
          <p:cNvSpPr>
            <a:spLocks/>
          </p:cNvSpPr>
          <p:nvPr/>
        </p:nvSpPr>
        <p:spPr bwMode="auto">
          <a:xfrm>
            <a:off x="6831013" y="2659063"/>
            <a:ext cx="207962" cy="207962"/>
          </a:xfrm>
          <a:custGeom>
            <a:avLst/>
            <a:gdLst/>
            <a:ahLst/>
            <a:cxnLst>
              <a:cxn ang="0">
                <a:pos x="106" y="0"/>
              </a:cxn>
              <a:cxn ang="0">
                <a:pos x="102" y="106"/>
              </a:cxn>
              <a:cxn ang="0">
                <a:pos x="0" y="106"/>
              </a:cxn>
              <a:cxn ang="0">
                <a:pos x="106" y="0"/>
              </a:cxn>
            </a:cxnLst>
            <a:rect l="0" t="0" r="r" b="b"/>
            <a:pathLst>
              <a:path w="106" h="106">
                <a:moveTo>
                  <a:pt x="106" y="0"/>
                </a:moveTo>
                <a:lnTo>
                  <a:pt x="102" y="106"/>
                </a:lnTo>
                <a:lnTo>
                  <a:pt x="0" y="106"/>
                </a:lnTo>
                <a:lnTo>
                  <a:pt x="106" y="0"/>
                </a:lnTo>
                <a:close/>
              </a:path>
            </a:pathLst>
          </a:custGeom>
          <a:solidFill>
            <a:srgbClr val="6C7176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pPr defTabSz="137546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6" b="1" dirty="0">
              <a:solidFill>
                <a:srgbClr val="198C8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TextBox 13@|17FFC:16777215|FBC:16777215|LFC:16777215|LBC:16777215"/>
          <p:cNvSpPr txBox="1"/>
          <p:nvPr/>
        </p:nvSpPr>
        <p:spPr>
          <a:xfrm>
            <a:off x="8464550" y="1616075"/>
            <a:ext cx="1954213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13@|17FFC:16777215|FBC:16777215|LFC:16777215|LBC:16777215"/>
          <p:cNvSpPr txBox="1"/>
          <p:nvPr/>
        </p:nvSpPr>
        <p:spPr>
          <a:xfrm>
            <a:off x="8464550" y="1901825"/>
            <a:ext cx="2335213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13@|17FFC:16777215|FBC:16777215|LFC:16777215|LBC:16777215"/>
          <p:cNvSpPr txBox="1"/>
          <p:nvPr/>
        </p:nvSpPr>
        <p:spPr>
          <a:xfrm>
            <a:off x="8464550" y="2798763"/>
            <a:ext cx="1954213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13@|17FFC:16777215|FBC:16777215|LFC:16777215|LBC:16777215"/>
          <p:cNvSpPr txBox="1"/>
          <p:nvPr/>
        </p:nvSpPr>
        <p:spPr>
          <a:xfrm>
            <a:off x="8464550" y="3084513"/>
            <a:ext cx="2335213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13@|17FFC:16777215|FBC:16777215|LFC:16777215|LBC:16777215"/>
          <p:cNvSpPr txBox="1"/>
          <p:nvPr/>
        </p:nvSpPr>
        <p:spPr>
          <a:xfrm>
            <a:off x="8464550" y="4095750"/>
            <a:ext cx="1954213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13@|17FFC:16777215|FBC:16777215|LFC:16777215|LBC:16777215"/>
          <p:cNvSpPr txBox="1"/>
          <p:nvPr/>
        </p:nvSpPr>
        <p:spPr>
          <a:xfrm>
            <a:off x="8464550" y="4381500"/>
            <a:ext cx="2335213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13@|17FFC:16777215|FBC:16777215|LFC:16777215|LBC:16777215"/>
          <p:cNvSpPr txBox="1"/>
          <p:nvPr/>
        </p:nvSpPr>
        <p:spPr>
          <a:xfrm>
            <a:off x="8464550" y="5227638"/>
            <a:ext cx="1954213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13@|17FFC:16777215|FBC:16777215|LFC:16777215|LBC:16777215"/>
          <p:cNvSpPr txBox="1"/>
          <p:nvPr/>
        </p:nvSpPr>
        <p:spPr>
          <a:xfrm>
            <a:off x="8464550" y="5513388"/>
            <a:ext cx="2335213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13@|17FFC:16777215|FBC:16777215|LFC:16777215|LBC:16777215"/>
          <p:cNvSpPr txBox="1"/>
          <p:nvPr/>
        </p:nvSpPr>
        <p:spPr>
          <a:xfrm>
            <a:off x="2306638" y="1581150"/>
            <a:ext cx="1239837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13@|17FFC:16777215|FBC:16777215|LFC:16777215|LBC:16777215"/>
          <p:cNvSpPr txBox="1"/>
          <p:nvPr/>
        </p:nvSpPr>
        <p:spPr>
          <a:xfrm>
            <a:off x="2065338" y="1866900"/>
            <a:ext cx="1481137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13@|17FFC:16777215|FBC:16777215|LFC:16777215|LBC:16777215"/>
          <p:cNvSpPr txBox="1"/>
          <p:nvPr/>
        </p:nvSpPr>
        <p:spPr>
          <a:xfrm>
            <a:off x="2306638" y="2763838"/>
            <a:ext cx="1239837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13@|17FFC:16777215|FBC:16777215|LFC:16777215|LBC:16777215"/>
          <p:cNvSpPr txBox="1"/>
          <p:nvPr/>
        </p:nvSpPr>
        <p:spPr>
          <a:xfrm>
            <a:off x="2065338" y="3049588"/>
            <a:ext cx="1481137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13@|17FFC:16777215|FBC:16777215|LFC:16777215|LBC:16777215"/>
          <p:cNvSpPr txBox="1"/>
          <p:nvPr/>
        </p:nvSpPr>
        <p:spPr>
          <a:xfrm>
            <a:off x="2306638" y="4060825"/>
            <a:ext cx="1239837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13@|17FFC:16777215|FBC:16777215|LFC:16777215|LBC:16777215"/>
          <p:cNvSpPr txBox="1"/>
          <p:nvPr/>
        </p:nvSpPr>
        <p:spPr>
          <a:xfrm>
            <a:off x="2065338" y="4346575"/>
            <a:ext cx="1481137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13@|17FFC:16777215|FBC:16777215|LFC:16777215|LBC:16777215"/>
          <p:cNvSpPr txBox="1"/>
          <p:nvPr/>
        </p:nvSpPr>
        <p:spPr>
          <a:xfrm>
            <a:off x="2306638" y="5192713"/>
            <a:ext cx="1239837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13@|17FFC:16777215|FBC:16777215|LFC:16777215|LBC:16777215"/>
          <p:cNvSpPr txBox="1"/>
          <p:nvPr/>
        </p:nvSpPr>
        <p:spPr>
          <a:xfrm>
            <a:off x="2065338" y="5478463"/>
            <a:ext cx="1481137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组合 3"/>
          <p:cNvGrpSpPr>
            <a:grpSpLocks/>
          </p:cNvGrpSpPr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1816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17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818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31747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5363" y="1614488"/>
            <a:ext cx="4056062" cy="439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48" name="组合 9"/>
          <p:cNvGrpSpPr>
            <a:grpSpLocks/>
          </p:cNvGrpSpPr>
          <p:nvPr/>
        </p:nvGrpSpPr>
        <p:grpSpPr bwMode="auto">
          <a:xfrm>
            <a:off x="5353050" y="3467100"/>
            <a:ext cx="1458913" cy="2392363"/>
            <a:chOff x="3944938" y="3621088"/>
            <a:chExt cx="1778000" cy="2914651"/>
          </a:xfrm>
        </p:grpSpPr>
        <p:sp>
          <p:nvSpPr>
            <p:cNvPr id="31782" name="Freeform 126"/>
            <p:cNvSpPr>
              <a:spLocks noEditPoints="1"/>
            </p:cNvSpPr>
            <p:nvPr/>
          </p:nvSpPr>
          <p:spPr bwMode="auto">
            <a:xfrm>
              <a:off x="4091361" y="3786494"/>
              <a:ext cx="1263651" cy="1381128"/>
            </a:xfrm>
            <a:custGeom>
              <a:avLst/>
              <a:gdLst>
                <a:gd name="T0" fmla="*/ 827007 w 628"/>
                <a:gd name="T1" fmla="*/ 1307744 h 734"/>
                <a:gd name="T2" fmla="*/ 827007 w 628"/>
                <a:gd name="T3" fmla="*/ 1328442 h 734"/>
                <a:gd name="T4" fmla="*/ 889385 w 628"/>
                <a:gd name="T5" fmla="*/ 1364193 h 734"/>
                <a:gd name="T6" fmla="*/ 955787 w 628"/>
                <a:gd name="T7" fmla="*/ 1381128 h 734"/>
                <a:gd name="T8" fmla="*/ 965848 w 628"/>
                <a:gd name="T9" fmla="*/ 1367956 h 734"/>
                <a:gd name="T10" fmla="*/ 879324 w 628"/>
                <a:gd name="T11" fmla="*/ 1337850 h 734"/>
                <a:gd name="T12" fmla="*/ 827007 w 628"/>
                <a:gd name="T13" fmla="*/ 1307744 h 734"/>
                <a:gd name="T14" fmla="*/ 478900 w 628"/>
                <a:gd name="T15" fmla="*/ 639760 h 734"/>
                <a:gd name="T16" fmla="*/ 490973 w 628"/>
                <a:gd name="T17" fmla="*/ 715025 h 734"/>
                <a:gd name="T18" fmla="*/ 464814 w 628"/>
                <a:gd name="T19" fmla="*/ 769593 h 734"/>
                <a:gd name="T20" fmla="*/ 468839 w 628"/>
                <a:gd name="T21" fmla="*/ 777120 h 734"/>
                <a:gd name="T22" fmla="*/ 509082 w 628"/>
                <a:gd name="T23" fmla="*/ 782765 h 734"/>
                <a:gd name="T24" fmla="*/ 523168 w 628"/>
                <a:gd name="T25" fmla="*/ 688682 h 734"/>
                <a:gd name="T26" fmla="*/ 501034 w 628"/>
                <a:gd name="T27" fmla="*/ 639760 h 734"/>
                <a:gd name="T28" fmla="*/ 478900 w 628"/>
                <a:gd name="T29" fmla="*/ 639760 h 734"/>
                <a:gd name="T30" fmla="*/ 977921 w 628"/>
                <a:gd name="T31" fmla="*/ 148650 h 734"/>
                <a:gd name="T32" fmla="*/ 979933 w 628"/>
                <a:gd name="T33" fmla="*/ 210744 h 734"/>
                <a:gd name="T34" fmla="*/ 1090603 w 628"/>
                <a:gd name="T35" fmla="*/ 109135 h 734"/>
                <a:gd name="T36" fmla="*/ 1225420 w 628"/>
                <a:gd name="T37" fmla="*/ 31988 h 734"/>
                <a:gd name="T38" fmla="*/ 1263651 w 628"/>
                <a:gd name="T39" fmla="*/ 26343 h 734"/>
                <a:gd name="T40" fmla="*/ 1257614 w 628"/>
                <a:gd name="T41" fmla="*/ 5645 h 734"/>
                <a:gd name="T42" fmla="*/ 1207310 w 628"/>
                <a:gd name="T43" fmla="*/ 11290 h 734"/>
                <a:gd name="T44" fmla="*/ 1098652 w 628"/>
                <a:gd name="T45" fmla="*/ 47041 h 734"/>
                <a:gd name="T46" fmla="*/ 1030238 w 628"/>
                <a:gd name="T47" fmla="*/ 94082 h 734"/>
                <a:gd name="T48" fmla="*/ 977921 w 628"/>
                <a:gd name="T49" fmla="*/ 148650 h 734"/>
                <a:gd name="T50" fmla="*/ 0 w 628"/>
                <a:gd name="T51" fmla="*/ 536269 h 734"/>
                <a:gd name="T52" fmla="*/ 36219 w 628"/>
                <a:gd name="T53" fmla="*/ 587073 h 734"/>
                <a:gd name="T54" fmla="*/ 48292 w 628"/>
                <a:gd name="T55" fmla="*/ 613417 h 734"/>
                <a:gd name="T56" fmla="*/ 56341 w 628"/>
                <a:gd name="T57" fmla="*/ 594600 h 734"/>
                <a:gd name="T58" fmla="*/ 12073 w 628"/>
                <a:gd name="T59" fmla="*/ 485465 h 734"/>
                <a:gd name="T60" fmla="*/ 0 w 628"/>
                <a:gd name="T61" fmla="*/ 536269 h 73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628" h="734">
                  <a:moveTo>
                    <a:pt x="411" y="695"/>
                  </a:moveTo>
                  <a:cubicBezTo>
                    <a:pt x="411" y="706"/>
                    <a:pt x="411" y="706"/>
                    <a:pt x="411" y="706"/>
                  </a:cubicBezTo>
                  <a:cubicBezTo>
                    <a:pt x="411" y="706"/>
                    <a:pt x="424" y="716"/>
                    <a:pt x="442" y="725"/>
                  </a:cubicBezTo>
                  <a:cubicBezTo>
                    <a:pt x="460" y="734"/>
                    <a:pt x="470" y="734"/>
                    <a:pt x="475" y="734"/>
                  </a:cubicBezTo>
                  <a:cubicBezTo>
                    <a:pt x="479" y="733"/>
                    <a:pt x="480" y="727"/>
                    <a:pt x="480" y="727"/>
                  </a:cubicBezTo>
                  <a:cubicBezTo>
                    <a:pt x="480" y="727"/>
                    <a:pt x="461" y="725"/>
                    <a:pt x="437" y="711"/>
                  </a:cubicBezTo>
                  <a:cubicBezTo>
                    <a:pt x="412" y="698"/>
                    <a:pt x="411" y="695"/>
                    <a:pt x="411" y="695"/>
                  </a:cubicBezTo>
                  <a:close/>
                  <a:moveTo>
                    <a:pt x="238" y="340"/>
                  </a:moveTo>
                  <a:cubicBezTo>
                    <a:pt x="238" y="340"/>
                    <a:pt x="249" y="358"/>
                    <a:pt x="244" y="380"/>
                  </a:cubicBezTo>
                  <a:cubicBezTo>
                    <a:pt x="240" y="401"/>
                    <a:pt x="231" y="409"/>
                    <a:pt x="231" y="409"/>
                  </a:cubicBezTo>
                  <a:cubicBezTo>
                    <a:pt x="233" y="413"/>
                    <a:pt x="233" y="413"/>
                    <a:pt x="233" y="413"/>
                  </a:cubicBezTo>
                  <a:cubicBezTo>
                    <a:pt x="253" y="416"/>
                    <a:pt x="253" y="416"/>
                    <a:pt x="253" y="416"/>
                  </a:cubicBezTo>
                  <a:cubicBezTo>
                    <a:pt x="253" y="416"/>
                    <a:pt x="264" y="391"/>
                    <a:pt x="260" y="366"/>
                  </a:cubicBezTo>
                  <a:cubicBezTo>
                    <a:pt x="255" y="341"/>
                    <a:pt x="249" y="340"/>
                    <a:pt x="249" y="340"/>
                  </a:cubicBezTo>
                  <a:cubicBezTo>
                    <a:pt x="238" y="340"/>
                    <a:pt x="238" y="340"/>
                    <a:pt x="238" y="340"/>
                  </a:cubicBezTo>
                  <a:close/>
                  <a:moveTo>
                    <a:pt x="486" y="79"/>
                  </a:moveTo>
                  <a:cubicBezTo>
                    <a:pt x="487" y="112"/>
                    <a:pt x="487" y="112"/>
                    <a:pt x="487" y="112"/>
                  </a:cubicBezTo>
                  <a:cubicBezTo>
                    <a:pt x="487" y="112"/>
                    <a:pt x="515" y="78"/>
                    <a:pt x="542" y="58"/>
                  </a:cubicBezTo>
                  <a:cubicBezTo>
                    <a:pt x="570" y="38"/>
                    <a:pt x="590" y="20"/>
                    <a:pt x="609" y="17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25" y="3"/>
                    <a:pt x="625" y="3"/>
                    <a:pt x="625" y="3"/>
                  </a:cubicBezTo>
                  <a:cubicBezTo>
                    <a:pt x="625" y="3"/>
                    <a:pt x="622" y="0"/>
                    <a:pt x="600" y="6"/>
                  </a:cubicBezTo>
                  <a:cubicBezTo>
                    <a:pt x="578" y="12"/>
                    <a:pt x="560" y="15"/>
                    <a:pt x="546" y="25"/>
                  </a:cubicBezTo>
                  <a:cubicBezTo>
                    <a:pt x="532" y="34"/>
                    <a:pt x="530" y="32"/>
                    <a:pt x="512" y="50"/>
                  </a:cubicBezTo>
                  <a:cubicBezTo>
                    <a:pt x="493" y="69"/>
                    <a:pt x="486" y="79"/>
                    <a:pt x="486" y="79"/>
                  </a:cubicBezTo>
                  <a:close/>
                  <a:moveTo>
                    <a:pt x="0" y="285"/>
                  </a:moveTo>
                  <a:cubicBezTo>
                    <a:pt x="0" y="285"/>
                    <a:pt x="14" y="306"/>
                    <a:pt x="18" y="312"/>
                  </a:cubicBezTo>
                  <a:cubicBezTo>
                    <a:pt x="22" y="318"/>
                    <a:pt x="24" y="326"/>
                    <a:pt x="24" y="326"/>
                  </a:cubicBezTo>
                  <a:cubicBezTo>
                    <a:pt x="28" y="316"/>
                    <a:pt x="28" y="316"/>
                    <a:pt x="28" y="316"/>
                  </a:cubicBezTo>
                  <a:cubicBezTo>
                    <a:pt x="6" y="258"/>
                    <a:pt x="6" y="258"/>
                    <a:pt x="6" y="258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3" name="AutoShape 266"/>
            <p:cNvSpPr>
              <a:spLocks noChangeAspect="1" noChangeArrowheads="1" noTextEdit="1"/>
            </p:cNvSpPr>
            <p:nvPr/>
          </p:nvSpPr>
          <p:spPr bwMode="auto">
            <a:xfrm>
              <a:off x="3944938" y="3656013"/>
              <a:ext cx="1778000" cy="284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4" name="Freeform 268"/>
            <p:cNvSpPr>
              <a:spLocks/>
            </p:cNvSpPr>
            <p:nvPr/>
          </p:nvSpPr>
          <p:spPr bwMode="auto">
            <a:xfrm>
              <a:off x="4362451" y="4000501"/>
              <a:ext cx="244475" cy="171450"/>
            </a:xfrm>
            <a:custGeom>
              <a:avLst/>
              <a:gdLst>
                <a:gd name="T0" fmla="*/ 244475 w 14"/>
                <a:gd name="T1" fmla="*/ 85725 h 10"/>
                <a:gd name="T2" fmla="*/ 209550 w 14"/>
                <a:gd name="T3" fmla="*/ 34290 h 10"/>
                <a:gd name="T4" fmla="*/ 0 w 14"/>
                <a:gd name="T5" fmla="*/ 17145 h 10"/>
                <a:gd name="T6" fmla="*/ 52388 w 14"/>
                <a:gd name="T7" fmla="*/ 154305 h 10"/>
                <a:gd name="T8" fmla="*/ 244475 w 14"/>
                <a:gd name="T9" fmla="*/ 85725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" h="10">
                  <a:moveTo>
                    <a:pt x="14" y="5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" y="0"/>
                    <a:pt x="0" y="1"/>
                  </a:cubicBezTo>
                  <a:cubicBezTo>
                    <a:pt x="0" y="1"/>
                    <a:pt x="1" y="9"/>
                    <a:pt x="3" y="9"/>
                  </a:cubicBezTo>
                  <a:cubicBezTo>
                    <a:pt x="5" y="10"/>
                    <a:pt x="13" y="5"/>
                    <a:pt x="14" y="5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5" name="Freeform 269"/>
            <p:cNvSpPr>
              <a:spLocks/>
            </p:cNvSpPr>
            <p:nvPr/>
          </p:nvSpPr>
          <p:spPr bwMode="auto">
            <a:xfrm>
              <a:off x="5443538" y="4033838"/>
              <a:ext cx="260350" cy="293688"/>
            </a:xfrm>
            <a:custGeom>
              <a:avLst/>
              <a:gdLst>
                <a:gd name="T0" fmla="*/ 17357 w 15"/>
                <a:gd name="T1" fmla="*/ 276412 h 17"/>
                <a:gd name="T2" fmla="*/ 69427 w 15"/>
                <a:gd name="T3" fmla="*/ 293688 h 17"/>
                <a:gd name="T4" fmla="*/ 173567 w 15"/>
                <a:gd name="T5" fmla="*/ 224585 h 17"/>
                <a:gd name="T6" fmla="*/ 190923 w 15"/>
                <a:gd name="T7" fmla="*/ 172758 h 17"/>
                <a:gd name="T8" fmla="*/ 225637 w 15"/>
                <a:gd name="T9" fmla="*/ 103655 h 17"/>
                <a:gd name="T10" fmla="*/ 208280 w 15"/>
                <a:gd name="T11" fmla="*/ 120930 h 17"/>
                <a:gd name="T12" fmla="*/ 225637 w 15"/>
                <a:gd name="T13" fmla="*/ 86379 h 17"/>
                <a:gd name="T14" fmla="*/ 260350 w 15"/>
                <a:gd name="T15" fmla="*/ 17276 h 17"/>
                <a:gd name="T16" fmla="*/ 225637 w 15"/>
                <a:gd name="T17" fmla="*/ 17276 h 17"/>
                <a:gd name="T18" fmla="*/ 225637 w 15"/>
                <a:gd name="T19" fmla="*/ 17276 h 17"/>
                <a:gd name="T20" fmla="*/ 173567 w 15"/>
                <a:gd name="T21" fmla="*/ 51827 h 17"/>
                <a:gd name="T22" fmla="*/ 121497 w 15"/>
                <a:gd name="T23" fmla="*/ 138206 h 17"/>
                <a:gd name="T24" fmla="*/ 52070 w 15"/>
                <a:gd name="T25" fmla="*/ 190033 h 17"/>
                <a:gd name="T26" fmla="*/ 0 w 15"/>
                <a:gd name="T27" fmla="*/ 207309 h 17"/>
                <a:gd name="T28" fmla="*/ 17357 w 15"/>
                <a:gd name="T29" fmla="*/ 276412 h 1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5" h="17">
                  <a:moveTo>
                    <a:pt x="1" y="16"/>
                  </a:moveTo>
                  <a:cubicBezTo>
                    <a:pt x="1" y="16"/>
                    <a:pt x="3" y="17"/>
                    <a:pt x="4" y="17"/>
                  </a:cubicBezTo>
                  <a:cubicBezTo>
                    <a:pt x="5" y="16"/>
                    <a:pt x="10" y="13"/>
                    <a:pt x="10" y="13"/>
                  </a:cubicBezTo>
                  <a:cubicBezTo>
                    <a:pt x="10" y="13"/>
                    <a:pt x="10" y="11"/>
                    <a:pt x="11" y="10"/>
                  </a:cubicBezTo>
                  <a:cubicBezTo>
                    <a:pt x="12" y="9"/>
                    <a:pt x="14" y="7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3" y="5"/>
                  </a:cubicBezTo>
                  <a:cubicBezTo>
                    <a:pt x="13" y="5"/>
                    <a:pt x="15" y="2"/>
                    <a:pt x="15" y="1"/>
                  </a:cubicBezTo>
                  <a:cubicBezTo>
                    <a:pt x="15" y="0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0" y="3"/>
                    <a:pt x="10" y="3"/>
                  </a:cubicBezTo>
                  <a:cubicBezTo>
                    <a:pt x="9" y="5"/>
                    <a:pt x="8" y="7"/>
                    <a:pt x="7" y="8"/>
                  </a:cubicBezTo>
                  <a:cubicBezTo>
                    <a:pt x="7" y="8"/>
                    <a:pt x="5" y="9"/>
                    <a:pt x="3" y="11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12"/>
                    <a:pt x="0" y="15"/>
                    <a:pt x="1" y="16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6" name="Freeform 270"/>
            <p:cNvSpPr>
              <a:spLocks/>
            </p:cNvSpPr>
            <p:nvPr/>
          </p:nvSpPr>
          <p:spPr bwMode="auto">
            <a:xfrm>
              <a:off x="5461001" y="4051301"/>
              <a:ext cx="242888" cy="276225"/>
            </a:xfrm>
            <a:custGeom>
              <a:avLst/>
              <a:gdLst>
                <a:gd name="T0" fmla="*/ 242888 w 14"/>
                <a:gd name="T1" fmla="*/ 0 h 16"/>
                <a:gd name="T2" fmla="*/ 225539 w 14"/>
                <a:gd name="T3" fmla="*/ 0 h 16"/>
                <a:gd name="T4" fmla="*/ 190841 w 14"/>
                <a:gd name="T5" fmla="*/ 69056 h 16"/>
                <a:gd name="T6" fmla="*/ 173491 w 14"/>
                <a:gd name="T7" fmla="*/ 120848 h 16"/>
                <a:gd name="T8" fmla="*/ 190841 w 14"/>
                <a:gd name="T9" fmla="*/ 120848 h 16"/>
                <a:gd name="T10" fmla="*/ 138793 w 14"/>
                <a:gd name="T11" fmla="*/ 189905 h 16"/>
                <a:gd name="T12" fmla="*/ 52047 w 14"/>
                <a:gd name="T13" fmla="*/ 241697 h 16"/>
                <a:gd name="T14" fmla="*/ 0 w 14"/>
                <a:gd name="T15" fmla="*/ 224433 h 16"/>
                <a:gd name="T16" fmla="*/ 0 w 14"/>
                <a:gd name="T17" fmla="*/ 258961 h 16"/>
                <a:gd name="T18" fmla="*/ 0 w 14"/>
                <a:gd name="T19" fmla="*/ 258961 h 16"/>
                <a:gd name="T20" fmla="*/ 52047 w 14"/>
                <a:gd name="T21" fmla="*/ 276225 h 16"/>
                <a:gd name="T22" fmla="*/ 156142 w 14"/>
                <a:gd name="T23" fmla="*/ 207169 h 16"/>
                <a:gd name="T24" fmla="*/ 173491 w 14"/>
                <a:gd name="T25" fmla="*/ 155377 h 16"/>
                <a:gd name="T26" fmla="*/ 208190 w 14"/>
                <a:gd name="T27" fmla="*/ 86320 h 16"/>
                <a:gd name="T28" fmla="*/ 190841 w 14"/>
                <a:gd name="T29" fmla="*/ 103584 h 16"/>
                <a:gd name="T30" fmla="*/ 208190 w 14"/>
                <a:gd name="T31" fmla="*/ 69056 h 16"/>
                <a:gd name="T32" fmla="*/ 242888 w 14"/>
                <a:gd name="T33" fmla="*/ 0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14" y="1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1" y="6"/>
                    <a:pt x="11" y="7"/>
                  </a:cubicBezTo>
                  <a:cubicBezTo>
                    <a:pt x="10" y="8"/>
                    <a:pt x="8" y="11"/>
                    <a:pt x="8" y="11"/>
                  </a:cubicBezTo>
                  <a:cubicBezTo>
                    <a:pt x="8" y="11"/>
                    <a:pt x="6" y="13"/>
                    <a:pt x="3" y="14"/>
                  </a:cubicBezTo>
                  <a:cubicBezTo>
                    <a:pt x="1" y="16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2" y="16"/>
                    <a:pt x="3" y="16"/>
                  </a:cubicBezTo>
                  <a:cubicBezTo>
                    <a:pt x="4" y="15"/>
                    <a:pt x="9" y="12"/>
                    <a:pt x="9" y="12"/>
                  </a:cubicBezTo>
                  <a:cubicBezTo>
                    <a:pt x="9" y="12"/>
                    <a:pt x="9" y="10"/>
                    <a:pt x="10" y="9"/>
                  </a:cubicBezTo>
                  <a:cubicBezTo>
                    <a:pt x="11" y="8"/>
                    <a:pt x="13" y="6"/>
                    <a:pt x="12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12" y="4"/>
                  </a:cubicBezTo>
                  <a:cubicBezTo>
                    <a:pt x="12" y="4"/>
                    <a:pt x="14" y="1"/>
                    <a:pt x="1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7" name="Freeform 271"/>
            <p:cNvSpPr>
              <a:spLocks/>
            </p:cNvSpPr>
            <p:nvPr/>
          </p:nvSpPr>
          <p:spPr bwMode="auto">
            <a:xfrm>
              <a:off x="5600701" y="4138613"/>
              <a:ext cx="52388" cy="68263"/>
            </a:xfrm>
            <a:custGeom>
              <a:avLst/>
              <a:gdLst>
                <a:gd name="T0" fmla="*/ 0 w 3"/>
                <a:gd name="T1" fmla="*/ 68263 h 4"/>
                <a:gd name="T2" fmla="*/ 52388 w 3"/>
                <a:gd name="T3" fmla="*/ 34132 h 4"/>
                <a:gd name="T4" fmla="*/ 34925 w 3"/>
                <a:gd name="T5" fmla="*/ 0 h 4"/>
                <a:gd name="T6" fmla="*/ 0 w 3"/>
                <a:gd name="T7" fmla="*/ 68263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2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8" name="Freeform 272"/>
            <p:cNvSpPr>
              <a:spLocks/>
            </p:cNvSpPr>
            <p:nvPr/>
          </p:nvSpPr>
          <p:spPr bwMode="auto">
            <a:xfrm>
              <a:off x="5600701" y="4068763"/>
              <a:ext cx="69850" cy="69850"/>
            </a:xfrm>
            <a:custGeom>
              <a:avLst/>
              <a:gdLst>
                <a:gd name="T0" fmla="*/ 0 w 4"/>
                <a:gd name="T1" fmla="*/ 69850 h 4"/>
                <a:gd name="T2" fmla="*/ 34925 w 4"/>
                <a:gd name="T3" fmla="*/ 34925 h 4"/>
                <a:gd name="T4" fmla="*/ 69850 w 4"/>
                <a:gd name="T5" fmla="*/ 0 h 4"/>
                <a:gd name="T6" fmla="*/ 34925 w 4"/>
                <a:gd name="T7" fmla="*/ 34925 h 4"/>
                <a:gd name="T8" fmla="*/ 0 w 4"/>
                <a:gd name="T9" fmla="*/ 69850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cubicBezTo>
                    <a:pt x="0" y="4"/>
                    <a:pt x="1" y="3"/>
                    <a:pt x="2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9" name="Freeform 273"/>
            <p:cNvSpPr>
              <a:spLocks/>
            </p:cNvSpPr>
            <p:nvPr/>
          </p:nvSpPr>
          <p:spPr bwMode="auto">
            <a:xfrm>
              <a:off x="5495926" y="4171951"/>
              <a:ext cx="69850" cy="155575"/>
            </a:xfrm>
            <a:custGeom>
              <a:avLst/>
              <a:gdLst>
                <a:gd name="T0" fmla="*/ 52388 w 4"/>
                <a:gd name="T1" fmla="*/ 0 h 9"/>
                <a:gd name="T2" fmla="*/ 0 w 4"/>
                <a:gd name="T3" fmla="*/ 34572 h 9"/>
                <a:gd name="T4" fmla="*/ 34925 w 4"/>
                <a:gd name="T5" fmla="*/ 155575 h 9"/>
                <a:gd name="T6" fmla="*/ 52388 w 4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9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4" y="4"/>
                    <a:pt x="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0" name="Freeform 274"/>
            <p:cNvSpPr>
              <a:spLocks/>
            </p:cNvSpPr>
            <p:nvPr/>
          </p:nvSpPr>
          <p:spPr bwMode="auto">
            <a:xfrm>
              <a:off x="4084638" y="4983163"/>
              <a:ext cx="139700" cy="206375"/>
            </a:xfrm>
            <a:custGeom>
              <a:avLst/>
              <a:gdLst>
                <a:gd name="T0" fmla="*/ 0 w 8"/>
                <a:gd name="T1" fmla="*/ 0 h 12"/>
                <a:gd name="T2" fmla="*/ 0 w 8"/>
                <a:gd name="T3" fmla="*/ 171979 h 12"/>
                <a:gd name="T4" fmla="*/ 139700 w 8"/>
                <a:gd name="T5" fmla="*/ 206375 h 12"/>
                <a:gd name="T6" fmla="*/ 69850 w 8"/>
                <a:gd name="T7" fmla="*/ 0 h 12"/>
                <a:gd name="T8" fmla="*/ 0 w 8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0" y="0"/>
                    <a:pt x="0" y="9"/>
                    <a:pt x="0" y="10"/>
                  </a:cubicBezTo>
                  <a:cubicBezTo>
                    <a:pt x="1" y="11"/>
                    <a:pt x="8" y="12"/>
                    <a:pt x="8" y="12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1" name="Freeform 275"/>
            <p:cNvSpPr>
              <a:spLocks/>
            </p:cNvSpPr>
            <p:nvPr/>
          </p:nvSpPr>
          <p:spPr bwMode="auto">
            <a:xfrm>
              <a:off x="4362451" y="3879851"/>
              <a:ext cx="209550" cy="258763"/>
            </a:xfrm>
            <a:custGeom>
              <a:avLst/>
              <a:gdLst>
                <a:gd name="T0" fmla="*/ 209550 w 12"/>
                <a:gd name="T1" fmla="*/ 120756 h 15"/>
                <a:gd name="T2" fmla="*/ 192088 w 12"/>
                <a:gd name="T3" fmla="*/ 155258 h 15"/>
                <a:gd name="T4" fmla="*/ 104775 w 12"/>
                <a:gd name="T5" fmla="*/ 258763 h 15"/>
                <a:gd name="T6" fmla="*/ 34925 w 12"/>
                <a:gd name="T7" fmla="*/ 224261 h 15"/>
                <a:gd name="T8" fmla="*/ 0 w 12"/>
                <a:gd name="T9" fmla="*/ 138007 h 15"/>
                <a:gd name="T10" fmla="*/ 0 w 12"/>
                <a:gd name="T11" fmla="*/ 34502 h 15"/>
                <a:gd name="T12" fmla="*/ 209550 w 12"/>
                <a:gd name="T13" fmla="*/ 120756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" h="15">
                  <a:moveTo>
                    <a:pt x="12" y="7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7" y="14"/>
                    <a:pt x="6" y="15"/>
                  </a:cubicBezTo>
                  <a:cubicBezTo>
                    <a:pt x="5" y="15"/>
                    <a:pt x="2" y="13"/>
                    <a:pt x="2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4"/>
                    <a:pt x="0" y="2"/>
                  </a:cubicBezTo>
                  <a:cubicBezTo>
                    <a:pt x="0" y="0"/>
                    <a:pt x="9" y="6"/>
                    <a:pt x="12" y="7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2" name="Freeform 276"/>
            <p:cNvSpPr>
              <a:spLocks/>
            </p:cNvSpPr>
            <p:nvPr/>
          </p:nvSpPr>
          <p:spPr bwMode="auto">
            <a:xfrm>
              <a:off x="4379913" y="3965576"/>
              <a:ext cx="157163" cy="173038"/>
            </a:xfrm>
            <a:custGeom>
              <a:avLst/>
              <a:gdLst>
                <a:gd name="T0" fmla="*/ 17463 w 9"/>
                <a:gd name="T1" fmla="*/ 0 h 10"/>
                <a:gd name="T2" fmla="*/ 52388 w 9"/>
                <a:gd name="T3" fmla="*/ 69215 h 10"/>
                <a:gd name="T4" fmla="*/ 157163 w 9"/>
                <a:gd name="T5" fmla="*/ 103823 h 10"/>
                <a:gd name="T6" fmla="*/ 87313 w 9"/>
                <a:gd name="T7" fmla="*/ 173038 h 10"/>
                <a:gd name="T8" fmla="*/ 17463 w 9"/>
                <a:gd name="T9" fmla="*/ 138430 h 10"/>
                <a:gd name="T10" fmla="*/ 0 w 9"/>
                <a:gd name="T11" fmla="*/ 86519 h 10"/>
                <a:gd name="T12" fmla="*/ 17463 w 9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3" y="3"/>
                    <a:pt x="3" y="4"/>
                  </a:cubicBezTo>
                  <a:cubicBezTo>
                    <a:pt x="4" y="5"/>
                    <a:pt x="7" y="6"/>
                    <a:pt x="9" y="6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4" y="10"/>
                    <a:pt x="1" y="8"/>
                    <a:pt x="1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3" name="Freeform 277"/>
            <p:cNvSpPr>
              <a:spLocks/>
            </p:cNvSpPr>
            <p:nvPr/>
          </p:nvSpPr>
          <p:spPr bwMode="auto">
            <a:xfrm>
              <a:off x="4310063" y="3621088"/>
              <a:ext cx="296863" cy="309563"/>
            </a:xfrm>
            <a:custGeom>
              <a:avLst/>
              <a:gdLst>
                <a:gd name="T0" fmla="*/ 279400 w 17"/>
                <a:gd name="T1" fmla="*/ 103188 h 18"/>
                <a:gd name="T2" fmla="*/ 296863 w 17"/>
                <a:gd name="T3" fmla="*/ 68792 h 18"/>
                <a:gd name="T4" fmla="*/ 227013 w 17"/>
                <a:gd name="T5" fmla="*/ 17198 h 18"/>
                <a:gd name="T6" fmla="*/ 104775 w 17"/>
                <a:gd name="T7" fmla="*/ 17198 h 18"/>
                <a:gd name="T8" fmla="*/ 17463 w 17"/>
                <a:gd name="T9" fmla="*/ 85990 h 18"/>
                <a:gd name="T10" fmla="*/ 0 w 17"/>
                <a:gd name="T11" fmla="*/ 171979 h 18"/>
                <a:gd name="T12" fmla="*/ 34925 w 17"/>
                <a:gd name="T13" fmla="*/ 275167 h 18"/>
                <a:gd name="T14" fmla="*/ 279400 w 17"/>
                <a:gd name="T15" fmla="*/ 103188 h 1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" h="18">
                  <a:moveTo>
                    <a:pt x="16" y="6"/>
                  </a:moveTo>
                  <a:cubicBezTo>
                    <a:pt x="16" y="6"/>
                    <a:pt x="17" y="5"/>
                    <a:pt x="17" y="4"/>
                  </a:cubicBezTo>
                  <a:cubicBezTo>
                    <a:pt x="17" y="4"/>
                    <a:pt x="15" y="1"/>
                    <a:pt x="13" y="1"/>
                  </a:cubicBezTo>
                  <a:cubicBezTo>
                    <a:pt x="11" y="0"/>
                    <a:pt x="6" y="1"/>
                    <a:pt x="6" y="1"/>
                  </a:cubicBezTo>
                  <a:cubicBezTo>
                    <a:pt x="6" y="1"/>
                    <a:pt x="2" y="3"/>
                    <a:pt x="1" y="5"/>
                  </a:cubicBezTo>
                  <a:cubicBezTo>
                    <a:pt x="0" y="8"/>
                    <a:pt x="0" y="10"/>
                    <a:pt x="0" y="10"/>
                  </a:cubicBezTo>
                  <a:cubicBezTo>
                    <a:pt x="0" y="10"/>
                    <a:pt x="0" y="14"/>
                    <a:pt x="2" y="16"/>
                  </a:cubicBezTo>
                  <a:cubicBezTo>
                    <a:pt x="2" y="16"/>
                    <a:pt x="7" y="18"/>
                    <a:pt x="16" y="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4" name="Freeform 278"/>
            <p:cNvSpPr>
              <a:spLocks/>
            </p:cNvSpPr>
            <p:nvPr/>
          </p:nvSpPr>
          <p:spPr bwMode="auto">
            <a:xfrm>
              <a:off x="4310063" y="3706813"/>
              <a:ext cx="331788" cy="327025"/>
            </a:xfrm>
            <a:custGeom>
              <a:avLst/>
              <a:gdLst>
                <a:gd name="T0" fmla="*/ 261938 w 19"/>
                <a:gd name="T1" fmla="*/ 309813 h 19"/>
                <a:gd name="T2" fmla="*/ 227013 w 19"/>
                <a:gd name="T3" fmla="*/ 327025 h 19"/>
                <a:gd name="T4" fmla="*/ 122238 w 19"/>
                <a:gd name="T5" fmla="*/ 275389 h 19"/>
                <a:gd name="T6" fmla="*/ 87313 w 19"/>
                <a:gd name="T7" fmla="*/ 223754 h 19"/>
                <a:gd name="T8" fmla="*/ 69850 w 19"/>
                <a:gd name="T9" fmla="*/ 223754 h 19"/>
                <a:gd name="T10" fmla="*/ 34925 w 19"/>
                <a:gd name="T11" fmla="*/ 172118 h 19"/>
                <a:gd name="T12" fmla="*/ 17463 w 19"/>
                <a:gd name="T13" fmla="*/ 120483 h 19"/>
                <a:gd name="T14" fmla="*/ 69850 w 19"/>
                <a:gd name="T15" fmla="*/ 120483 h 19"/>
                <a:gd name="T16" fmla="*/ 87313 w 19"/>
                <a:gd name="T17" fmla="*/ 172118 h 19"/>
                <a:gd name="T18" fmla="*/ 104775 w 19"/>
                <a:gd name="T19" fmla="*/ 172118 h 19"/>
                <a:gd name="T20" fmla="*/ 87313 w 19"/>
                <a:gd name="T21" fmla="*/ 120483 h 19"/>
                <a:gd name="T22" fmla="*/ 139700 w 19"/>
                <a:gd name="T23" fmla="*/ 68847 h 19"/>
                <a:gd name="T24" fmla="*/ 122238 w 19"/>
                <a:gd name="T25" fmla="*/ 51636 h 19"/>
                <a:gd name="T26" fmla="*/ 157163 w 19"/>
                <a:gd name="T27" fmla="*/ 17212 h 19"/>
                <a:gd name="T28" fmla="*/ 279400 w 19"/>
                <a:gd name="T29" fmla="*/ 17212 h 19"/>
                <a:gd name="T30" fmla="*/ 314325 w 19"/>
                <a:gd name="T31" fmla="*/ 86059 h 19"/>
                <a:gd name="T32" fmla="*/ 296863 w 19"/>
                <a:gd name="T33" fmla="*/ 120483 h 19"/>
                <a:gd name="T34" fmla="*/ 314325 w 19"/>
                <a:gd name="T35" fmla="*/ 189330 h 19"/>
                <a:gd name="T36" fmla="*/ 279400 w 19"/>
                <a:gd name="T37" fmla="*/ 275389 h 19"/>
                <a:gd name="T38" fmla="*/ 261938 w 19"/>
                <a:gd name="T39" fmla="*/ 309813 h 1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9" h="19">
                  <a:moveTo>
                    <a:pt x="15" y="18"/>
                  </a:move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10" y="0"/>
                    <a:pt x="14" y="0"/>
                    <a:pt x="16" y="1"/>
                  </a:cubicBezTo>
                  <a:cubicBezTo>
                    <a:pt x="16" y="1"/>
                    <a:pt x="18" y="3"/>
                    <a:pt x="18" y="5"/>
                  </a:cubicBezTo>
                  <a:cubicBezTo>
                    <a:pt x="18" y="5"/>
                    <a:pt x="18" y="6"/>
                    <a:pt x="17" y="7"/>
                  </a:cubicBezTo>
                  <a:cubicBezTo>
                    <a:pt x="17" y="7"/>
                    <a:pt x="19" y="8"/>
                    <a:pt x="18" y="11"/>
                  </a:cubicBezTo>
                  <a:cubicBezTo>
                    <a:pt x="18" y="13"/>
                    <a:pt x="17" y="15"/>
                    <a:pt x="16" y="16"/>
                  </a:cubicBezTo>
                  <a:cubicBezTo>
                    <a:pt x="16" y="17"/>
                    <a:pt x="16" y="18"/>
                    <a:pt x="15" y="1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5" name="Freeform 279"/>
            <p:cNvSpPr>
              <a:spLocks/>
            </p:cNvSpPr>
            <p:nvPr/>
          </p:nvSpPr>
          <p:spPr bwMode="auto">
            <a:xfrm>
              <a:off x="4310063" y="3706813"/>
              <a:ext cx="279400" cy="327025"/>
            </a:xfrm>
            <a:custGeom>
              <a:avLst/>
              <a:gdLst>
                <a:gd name="T0" fmla="*/ 17463 w 16"/>
                <a:gd name="T1" fmla="*/ 120483 h 19"/>
                <a:gd name="T2" fmla="*/ 69850 w 16"/>
                <a:gd name="T3" fmla="*/ 120483 h 19"/>
                <a:gd name="T4" fmla="*/ 87313 w 16"/>
                <a:gd name="T5" fmla="*/ 172118 h 19"/>
                <a:gd name="T6" fmla="*/ 104775 w 16"/>
                <a:gd name="T7" fmla="*/ 172118 h 19"/>
                <a:gd name="T8" fmla="*/ 87313 w 16"/>
                <a:gd name="T9" fmla="*/ 120483 h 19"/>
                <a:gd name="T10" fmla="*/ 139700 w 16"/>
                <a:gd name="T11" fmla="*/ 68847 h 19"/>
                <a:gd name="T12" fmla="*/ 122238 w 16"/>
                <a:gd name="T13" fmla="*/ 51636 h 19"/>
                <a:gd name="T14" fmla="*/ 157163 w 16"/>
                <a:gd name="T15" fmla="*/ 17212 h 19"/>
                <a:gd name="T16" fmla="*/ 174625 w 16"/>
                <a:gd name="T17" fmla="*/ 0 h 19"/>
                <a:gd name="T18" fmla="*/ 209550 w 16"/>
                <a:gd name="T19" fmla="*/ 86059 h 19"/>
                <a:gd name="T20" fmla="*/ 174625 w 16"/>
                <a:gd name="T21" fmla="*/ 103271 h 19"/>
                <a:gd name="T22" fmla="*/ 174625 w 16"/>
                <a:gd name="T23" fmla="*/ 120483 h 19"/>
                <a:gd name="T24" fmla="*/ 139700 w 16"/>
                <a:gd name="T25" fmla="*/ 137695 h 19"/>
                <a:gd name="T26" fmla="*/ 157163 w 16"/>
                <a:gd name="T27" fmla="*/ 189330 h 19"/>
                <a:gd name="T28" fmla="*/ 192088 w 16"/>
                <a:gd name="T29" fmla="*/ 189330 h 19"/>
                <a:gd name="T30" fmla="*/ 192088 w 16"/>
                <a:gd name="T31" fmla="*/ 258178 h 19"/>
                <a:gd name="T32" fmla="*/ 227013 w 16"/>
                <a:gd name="T33" fmla="*/ 309813 h 19"/>
                <a:gd name="T34" fmla="*/ 279400 w 16"/>
                <a:gd name="T35" fmla="*/ 292601 h 19"/>
                <a:gd name="T36" fmla="*/ 261938 w 16"/>
                <a:gd name="T37" fmla="*/ 309813 h 19"/>
                <a:gd name="T38" fmla="*/ 227013 w 16"/>
                <a:gd name="T39" fmla="*/ 327025 h 19"/>
                <a:gd name="T40" fmla="*/ 122238 w 16"/>
                <a:gd name="T41" fmla="*/ 275389 h 19"/>
                <a:gd name="T42" fmla="*/ 87313 w 16"/>
                <a:gd name="T43" fmla="*/ 223754 h 19"/>
                <a:gd name="T44" fmla="*/ 69850 w 16"/>
                <a:gd name="T45" fmla="*/ 223754 h 19"/>
                <a:gd name="T46" fmla="*/ 34925 w 16"/>
                <a:gd name="T47" fmla="*/ 172118 h 19"/>
                <a:gd name="T48" fmla="*/ 17463 w 16"/>
                <a:gd name="T49" fmla="*/ 120483 h 1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" h="19">
                  <a:moveTo>
                    <a:pt x="1" y="7"/>
                  </a:move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2"/>
                    <a:pt x="12" y="5"/>
                    <a:pt x="12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10" y="6"/>
                    <a:pt x="10" y="7"/>
                    <a:pt x="10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8" y="10"/>
                    <a:pt x="9" y="11"/>
                  </a:cubicBezTo>
                  <a:cubicBezTo>
                    <a:pt x="10" y="12"/>
                    <a:pt x="11" y="11"/>
                    <a:pt x="11" y="11"/>
                  </a:cubicBezTo>
                  <a:cubicBezTo>
                    <a:pt x="10" y="12"/>
                    <a:pt x="11" y="14"/>
                    <a:pt x="11" y="15"/>
                  </a:cubicBezTo>
                  <a:cubicBezTo>
                    <a:pt x="11" y="16"/>
                    <a:pt x="12" y="17"/>
                    <a:pt x="13" y="18"/>
                  </a:cubicBezTo>
                  <a:cubicBezTo>
                    <a:pt x="14" y="18"/>
                    <a:pt x="15" y="18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6" name="Freeform 280"/>
            <p:cNvSpPr>
              <a:spLocks/>
            </p:cNvSpPr>
            <p:nvPr/>
          </p:nvSpPr>
          <p:spPr bwMode="auto">
            <a:xfrm>
              <a:off x="4154488" y="5776913"/>
              <a:ext cx="190500" cy="85725"/>
            </a:xfrm>
            <a:custGeom>
              <a:avLst/>
              <a:gdLst>
                <a:gd name="T0" fmla="*/ 86591 w 11"/>
                <a:gd name="T1" fmla="*/ 85725 h 5"/>
                <a:gd name="T2" fmla="*/ 103909 w 11"/>
                <a:gd name="T3" fmla="*/ 0 h 5"/>
                <a:gd name="T4" fmla="*/ 86591 w 11"/>
                <a:gd name="T5" fmla="*/ 85725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" h="5">
                  <a:moveTo>
                    <a:pt x="5" y="5"/>
                  </a:moveTo>
                  <a:cubicBezTo>
                    <a:pt x="10" y="5"/>
                    <a:pt x="11" y="0"/>
                    <a:pt x="6" y="0"/>
                  </a:cubicBezTo>
                  <a:cubicBezTo>
                    <a:pt x="2" y="0"/>
                    <a:pt x="0" y="5"/>
                    <a:pt x="5" y="5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7" name="Freeform 281"/>
            <p:cNvSpPr>
              <a:spLocks/>
            </p:cNvSpPr>
            <p:nvPr/>
          </p:nvSpPr>
          <p:spPr bwMode="auto">
            <a:xfrm>
              <a:off x="4067176" y="6345238"/>
              <a:ext cx="225425" cy="190500"/>
            </a:xfrm>
            <a:custGeom>
              <a:avLst/>
              <a:gdLst>
                <a:gd name="T0" fmla="*/ 69362 w 13"/>
                <a:gd name="T1" fmla="*/ 0 h 11"/>
                <a:gd name="T2" fmla="*/ 0 w 13"/>
                <a:gd name="T3" fmla="*/ 173182 h 11"/>
                <a:gd name="T4" fmla="*/ 190744 w 13"/>
                <a:gd name="T5" fmla="*/ 121227 h 11"/>
                <a:gd name="T6" fmla="*/ 208085 w 13"/>
                <a:gd name="T7" fmla="*/ 86591 h 11"/>
                <a:gd name="T8" fmla="*/ 225425 w 13"/>
                <a:gd name="T9" fmla="*/ 17318 h 11"/>
                <a:gd name="T10" fmla="*/ 69362 w 13"/>
                <a:gd name="T11" fmla="*/ 0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3" h="11">
                  <a:moveTo>
                    <a:pt x="4" y="0"/>
                  </a:moveTo>
                  <a:cubicBezTo>
                    <a:pt x="4" y="0"/>
                    <a:pt x="0" y="6"/>
                    <a:pt x="0" y="10"/>
                  </a:cubicBezTo>
                  <a:cubicBezTo>
                    <a:pt x="0" y="10"/>
                    <a:pt x="11" y="11"/>
                    <a:pt x="11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3" y="7"/>
                    <a:pt x="13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8" name="Freeform 282"/>
            <p:cNvSpPr>
              <a:spLocks/>
            </p:cNvSpPr>
            <p:nvPr/>
          </p:nvSpPr>
          <p:spPr bwMode="auto">
            <a:xfrm>
              <a:off x="4676776" y="6311901"/>
              <a:ext cx="261938" cy="223838"/>
            </a:xfrm>
            <a:custGeom>
              <a:avLst/>
              <a:gdLst>
                <a:gd name="T0" fmla="*/ 17463 w 15"/>
                <a:gd name="T1" fmla="*/ 34437 h 13"/>
                <a:gd name="T2" fmla="*/ 17463 w 15"/>
                <a:gd name="T3" fmla="*/ 120528 h 13"/>
                <a:gd name="T4" fmla="*/ 87313 w 15"/>
                <a:gd name="T5" fmla="*/ 154965 h 13"/>
                <a:gd name="T6" fmla="*/ 104775 w 15"/>
                <a:gd name="T7" fmla="*/ 206620 h 13"/>
                <a:gd name="T8" fmla="*/ 87313 w 15"/>
                <a:gd name="T9" fmla="*/ 189401 h 13"/>
                <a:gd name="T10" fmla="*/ 261938 w 15"/>
                <a:gd name="T11" fmla="*/ 206620 h 13"/>
                <a:gd name="T12" fmla="*/ 261938 w 15"/>
                <a:gd name="T13" fmla="*/ 172183 h 13"/>
                <a:gd name="T14" fmla="*/ 174625 w 15"/>
                <a:gd name="T15" fmla="*/ 34437 h 13"/>
                <a:gd name="T16" fmla="*/ 17463 w 15"/>
                <a:gd name="T17" fmla="*/ 34437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5" h="13">
                  <a:moveTo>
                    <a:pt x="1" y="2"/>
                  </a:moveTo>
                  <a:cubicBezTo>
                    <a:pt x="1" y="2"/>
                    <a:pt x="0" y="6"/>
                    <a:pt x="1" y="7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5" y="9"/>
                    <a:pt x="5" y="11"/>
                    <a:pt x="6" y="12"/>
                  </a:cubicBezTo>
                  <a:cubicBezTo>
                    <a:pt x="6" y="12"/>
                    <a:pt x="5" y="11"/>
                    <a:pt x="5" y="11"/>
                  </a:cubicBezTo>
                  <a:cubicBezTo>
                    <a:pt x="5" y="11"/>
                    <a:pt x="13" y="13"/>
                    <a:pt x="15" y="1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1" y="5"/>
                    <a:pt x="10" y="2"/>
                  </a:cubicBezTo>
                  <a:cubicBezTo>
                    <a:pt x="9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99" name="Freeform 283"/>
            <p:cNvSpPr>
              <a:spLocks/>
            </p:cNvSpPr>
            <p:nvPr/>
          </p:nvSpPr>
          <p:spPr bwMode="auto">
            <a:xfrm>
              <a:off x="4084638" y="4810126"/>
              <a:ext cx="819150" cy="1622425"/>
            </a:xfrm>
            <a:custGeom>
              <a:avLst/>
              <a:gdLst>
                <a:gd name="T0" fmla="*/ 52286 w 47"/>
                <a:gd name="T1" fmla="*/ 1553386 h 94"/>
                <a:gd name="T2" fmla="*/ 226573 w 47"/>
                <a:gd name="T3" fmla="*/ 1536126 h 94"/>
                <a:gd name="T4" fmla="*/ 209145 w 47"/>
                <a:gd name="T5" fmla="*/ 1363527 h 94"/>
                <a:gd name="T6" fmla="*/ 296288 w 47"/>
                <a:gd name="T7" fmla="*/ 828472 h 94"/>
                <a:gd name="T8" fmla="*/ 400861 w 47"/>
                <a:gd name="T9" fmla="*/ 466016 h 94"/>
                <a:gd name="T10" fmla="*/ 418289 w 47"/>
                <a:gd name="T11" fmla="*/ 517795 h 94"/>
                <a:gd name="T12" fmla="*/ 610005 w 47"/>
                <a:gd name="T13" fmla="*/ 1536126 h 94"/>
                <a:gd name="T14" fmla="*/ 784293 w 47"/>
                <a:gd name="T15" fmla="*/ 1570645 h 94"/>
                <a:gd name="T16" fmla="*/ 784293 w 47"/>
                <a:gd name="T17" fmla="*/ 1415307 h 94"/>
                <a:gd name="T18" fmla="*/ 766864 w 47"/>
                <a:gd name="T19" fmla="*/ 1139149 h 94"/>
                <a:gd name="T20" fmla="*/ 749435 w 47"/>
                <a:gd name="T21" fmla="*/ 759433 h 94"/>
                <a:gd name="T22" fmla="*/ 732006 w 47"/>
                <a:gd name="T23" fmla="*/ 310677 h 94"/>
                <a:gd name="T24" fmla="*/ 732006 w 47"/>
                <a:gd name="T25" fmla="*/ 258898 h 94"/>
                <a:gd name="T26" fmla="*/ 679720 w 47"/>
                <a:gd name="T27" fmla="*/ 155339 h 94"/>
                <a:gd name="T28" fmla="*/ 679720 w 47"/>
                <a:gd name="T29" fmla="*/ 34520 h 94"/>
                <a:gd name="T30" fmla="*/ 383432 w 47"/>
                <a:gd name="T31" fmla="*/ 69039 h 94"/>
                <a:gd name="T32" fmla="*/ 191716 w 47"/>
                <a:gd name="T33" fmla="*/ 0 h 94"/>
                <a:gd name="T34" fmla="*/ 174287 w 47"/>
                <a:gd name="T35" fmla="*/ 69039 h 94"/>
                <a:gd name="T36" fmla="*/ 52286 w 47"/>
                <a:gd name="T37" fmla="*/ 224378 h 94"/>
                <a:gd name="T38" fmla="*/ 87144 w 47"/>
                <a:gd name="T39" fmla="*/ 310677 h 94"/>
                <a:gd name="T40" fmla="*/ 87144 w 47"/>
                <a:gd name="T41" fmla="*/ 707653 h 94"/>
                <a:gd name="T42" fmla="*/ 52286 w 47"/>
                <a:gd name="T43" fmla="*/ 1208189 h 94"/>
                <a:gd name="T44" fmla="*/ 17429 w 47"/>
                <a:gd name="T45" fmla="*/ 1432567 h 94"/>
                <a:gd name="T46" fmla="*/ 52286 w 47"/>
                <a:gd name="T47" fmla="*/ 1553386 h 9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7" h="94">
                  <a:moveTo>
                    <a:pt x="3" y="90"/>
                  </a:moveTo>
                  <a:cubicBezTo>
                    <a:pt x="3" y="90"/>
                    <a:pt x="12" y="92"/>
                    <a:pt x="13" y="89"/>
                  </a:cubicBezTo>
                  <a:cubicBezTo>
                    <a:pt x="14" y="86"/>
                    <a:pt x="12" y="79"/>
                    <a:pt x="12" y="79"/>
                  </a:cubicBezTo>
                  <a:cubicBezTo>
                    <a:pt x="12" y="79"/>
                    <a:pt x="17" y="49"/>
                    <a:pt x="17" y="48"/>
                  </a:cubicBezTo>
                  <a:cubicBezTo>
                    <a:pt x="18" y="48"/>
                    <a:pt x="21" y="36"/>
                    <a:pt x="23" y="2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9" y="83"/>
                    <a:pt x="35" y="89"/>
                  </a:cubicBezTo>
                  <a:cubicBezTo>
                    <a:pt x="35" y="89"/>
                    <a:pt x="41" y="94"/>
                    <a:pt x="45" y="91"/>
                  </a:cubicBezTo>
                  <a:cubicBezTo>
                    <a:pt x="45" y="91"/>
                    <a:pt x="47" y="89"/>
                    <a:pt x="45" y="82"/>
                  </a:cubicBezTo>
                  <a:cubicBezTo>
                    <a:pt x="45" y="82"/>
                    <a:pt x="46" y="71"/>
                    <a:pt x="44" y="66"/>
                  </a:cubicBezTo>
                  <a:cubicBezTo>
                    <a:pt x="44" y="66"/>
                    <a:pt x="43" y="48"/>
                    <a:pt x="43" y="44"/>
                  </a:cubicBezTo>
                  <a:cubicBezTo>
                    <a:pt x="43" y="40"/>
                    <a:pt x="41" y="21"/>
                    <a:pt x="42" y="18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28" y="5"/>
                    <a:pt x="22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4" y="11"/>
                    <a:pt x="3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3" y="36"/>
                    <a:pt x="5" y="41"/>
                  </a:cubicBezTo>
                  <a:cubicBezTo>
                    <a:pt x="5" y="41"/>
                    <a:pt x="2" y="65"/>
                    <a:pt x="3" y="70"/>
                  </a:cubicBezTo>
                  <a:cubicBezTo>
                    <a:pt x="3" y="70"/>
                    <a:pt x="0" y="81"/>
                    <a:pt x="1" y="83"/>
                  </a:cubicBezTo>
                  <a:cubicBezTo>
                    <a:pt x="2" y="86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0" name="Rectangle 284"/>
            <p:cNvSpPr>
              <a:spLocks noChangeArrowheads="1"/>
            </p:cNvSpPr>
            <p:nvPr/>
          </p:nvSpPr>
          <p:spPr bwMode="auto">
            <a:xfrm>
              <a:off x="4606926" y="5053013"/>
              <a:ext cx="1588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1801" name="Freeform 285"/>
            <p:cNvSpPr>
              <a:spLocks/>
            </p:cNvSpPr>
            <p:nvPr/>
          </p:nvSpPr>
          <p:spPr bwMode="auto">
            <a:xfrm>
              <a:off x="4711701" y="5121276"/>
              <a:ext cx="17463" cy="0"/>
            </a:xfrm>
            <a:custGeom>
              <a:avLst/>
              <a:gdLst>
                <a:gd name="T0" fmla="*/ 0 w 1"/>
                <a:gd name="T1" fmla="*/ 17463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2" name="Freeform 286"/>
            <p:cNvSpPr>
              <a:spLocks/>
            </p:cNvSpPr>
            <p:nvPr/>
          </p:nvSpPr>
          <p:spPr bwMode="auto">
            <a:xfrm>
              <a:off x="4711701" y="5241926"/>
              <a:ext cx="17463" cy="0"/>
            </a:xfrm>
            <a:custGeom>
              <a:avLst/>
              <a:gdLst>
                <a:gd name="T0" fmla="*/ 0 w 1"/>
                <a:gd name="T1" fmla="*/ 17463 w 1"/>
                <a:gd name="T2" fmla="*/ 0 w 1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T0" y="0"/>
                </a:cxn>
                <a:cxn ang="T4">
                  <a:pos x="T1" y="0"/>
                </a:cxn>
                <a:cxn ang="T5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3" name="Freeform 287"/>
            <p:cNvSpPr>
              <a:spLocks/>
            </p:cNvSpPr>
            <p:nvPr/>
          </p:nvSpPr>
          <p:spPr bwMode="auto">
            <a:xfrm>
              <a:off x="4137026" y="4948238"/>
              <a:ext cx="679450" cy="1449388"/>
            </a:xfrm>
            <a:custGeom>
              <a:avLst/>
              <a:gdLst>
                <a:gd name="T0" fmla="*/ 679450 w 39"/>
                <a:gd name="T1" fmla="*/ 1449388 h 84"/>
                <a:gd name="T2" fmla="*/ 644606 w 39"/>
                <a:gd name="T3" fmla="*/ 1276842 h 84"/>
                <a:gd name="T4" fmla="*/ 609763 w 39"/>
                <a:gd name="T5" fmla="*/ 1138805 h 84"/>
                <a:gd name="T6" fmla="*/ 679450 w 39"/>
                <a:gd name="T7" fmla="*/ 931749 h 84"/>
                <a:gd name="T8" fmla="*/ 592341 w 39"/>
                <a:gd name="T9" fmla="*/ 1000768 h 84"/>
                <a:gd name="T10" fmla="*/ 592341 w 39"/>
                <a:gd name="T11" fmla="*/ 879986 h 84"/>
                <a:gd name="T12" fmla="*/ 557497 w 39"/>
                <a:gd name="T13" fmla="*/ 552148 h 84"/>
                <a:gd name="T14" fmla="*/ 557497 w 39"/>
                <a:gd name="T15" fmla="*/ 759203 h 84"/>
                <a:gd name="T16" fmla="*/ 470388 w 39"/>
                <a:gd name="T17" fmla="*/ 431365 h 84"/>
                <a:gd name="T18" fmla="*/ 574919 w 39"/>
                <a:gd name="T19" fmla="*/ 293329 h 84"/>
                <a:gd name="T20" fmla="*/ 418123 w 39"/>
                <a:gd name="T21" fmla="*/ 293329 h 84"/>
                <a:gd name="T22" fmla="*/ 574919 w 39"/>
                <a:gd name="T23" fmla="*/ 172546 h 84"/>
                <a:gd name="T24" fmla="*/ 400701 w 39"/>
                <a:gd name="T25" fmla="*/ 241565 h 84"/>
                <a:gd name="T26" fmla="*/ 470388 w 39"/>
                <a:gd name="T27" fmla="*/ 103528 h 84"/>
                <a:gd name="T28" fmla="*/ 313592 w 39"/>
                <a:gd name="T29" fmla="*/ 138037 h 84"/>
                <a:gd name="T30" fmla="*/ 174218 w 39"/>
                <a:gd name="T31" fmla="*/ 0 h 84"/>
                <a:gd name="T32" fmla="*/ 226483 w 39"/>
                <a:gd name="T33" fmla="*/ 189801 h 84"/>
                <a:gd name="T34" fmla="*/ 121953 w 39"/>
                <a:gd name="T35" fmla="*/ 120782 h 84"/>
                <a:gd name="T36" fmla="*/ 52265 w 39"/>
                <a:gd name="T37" fmla="*/ 17255 h 84"/>
                <a:gd name="T38" fmla="*/ 0 w 39"/>
                <a:gd name="T39" fmla="*/ 86273 h 84"/>
                <a:gd name="T40" fmla="*/ 17422 w 39"/>
                <a:gd name="T41" fmla="*/ 120782 h 84"/>
                <a:gd name="T42" fmla="*/ 278749 w 39"/>
                <a:gd name="T43" fmla="*/ 293329 h 84"/>
                <a:gd name="T44" fmla="*/ 87109 w 39"/>
                <a:gd name="T45" fmla="*/ 258819 h 84"/>
                <a:gd name="T46" fmla="*/ 226483 w 39"/>
                <a:gd name="T47" fmla="*/ 345092 h 84"/>
                <a:gd name="T48" fmla="*/ 156796 w 39"/>
                <a:gd name="T49" fmla="*/ 586657 h 84"/>
                <a:gd name="T50" fmla="*/ 156796 w 39"/>
                <a:gd name="T51" fmla="*/ 862731 h 84"/>
                <a:gd name="T52" fmla="*/ 87109 w 39"/>
                <a:gd name="T53" fmla="*/ 690185 h 84"/>
                <a:gd name="T54" fmla="*/ 69687 w 39"/>
                <a:gd name="T55" fmla="*/ 1000768 h 84"/>
                <a:gd name="T56" fmla="*/ 121953 w 39"/>
                <a:gd name="T57" fmla="*/ 1259587 h 84"/>
                <a:gd name="T58" fmla="*/ 34844 w 39"/>
                <a:gd name="T59" fmla="*/ 1087041 h 84"/>
                <a:gd name="T60" fmla="*/ 69687 w 39"/>
                <a:gd name="T61" fmla="*/ 1311351 h 84"/>
                <a:gd name="T62" fmla="*/ 69687 w 39"/>
                <a:gd name="T63" fmla="*/ 1432133 h 84"/>
                <a:gd name="T64" fmla="*/ 174218 w 39"/>
                <a:gd name="T65" fmla="*/ 1397624 h 84"/>
                <a:gd name="T66" fmla="*/ 156796 w 39"/>
                <a:gd name="T67" fmla="*/ 1225078 h 84"/>
                <a:gd name="T68" fmla="*/ 243905 w 39"/>
                <a:gd name="T69" fmla="*/ 690185 h 84"/>
                <a:gd name="T70" fmla="*/ 348436 w 39"/>
                <a:gd name="T71" fmla="*/ 327838 h 84"/>
                <a:gd name="T72" fmla="*/ 365858 w 39"/>
                <a:gd name="T73" fmla="*/ 379602 h 84"/>
                <a:gd name="T74" fmla="*/ 557497 w 39"/>
                <a:gd name="T75" fmla="*/ 1397624 h 84"/>
                <a:gd name="T76" fmla="*/ 679450 w 39"/>
                <a:gd name="T77" fmla="*/ 1449388 h 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39" h="84">
                  <a:moveTo>
                    <a:pt x="39" y="84"/>
                  </a:moveTo>
                  <a:cubicBezTo>
                    <a:pt x="38" y="80"/>
                    <a:pt x="38" y="76"/>
                    <a:pt x="37" y="74"/>
                  </a:cubicBezTo>
                  <a:cubicBezTo>
                    <a:pt x="35" y="71"/>
                    <a:pt x="35" y="66"/>
                    <a:pt x="35" y="66"/>
                  </a:cubicBezTo>
                  <a:cubicBezTo>
                    <a:pt x="38" y="65"/>
                    <a:pt x="39" y="54"/>
                    <a:pt x="39" y="54"/>
                  </a:cubicBezTo>
                  <a:cubicBezTo>
                    <a:pt x="39" y="54"/>
                    <a:pt x="35" y="59"/>
                    <a:pt x="34" y="58"/>
                  </a:cubicBezTo>
                  <a:cubicBezTo>
                    <a:pt x="32" y="58"/>
                    <a:pt x="33" y="56"/>
                    <a:pt x="34" y="51"/>
                  </a:cubicBezTo>
                  <a:cubicBezTo>
                    <a:pt x="34" y="46"/>
                    <a:pt x="32" y="32"/>
                    <a:pt x="32" y="32"/>
                  </a:cubicBezTo>
                  <a:cubicBezTo>
                    <a:pt x="32" y="37"/>
                    <a:pt x="32" y="44"/>
                    <a:pt x="32" y="44"/>
                  </a:cubicBezTo>
                  <a:cubicBezTo>
                    <a:pt x="32" y="44"/>
                    <a:pt x="28" y="30"/>
                    <a:pt x="27" y="25"/>
                  </a:cubicBezTo>
                  <a:cubicBezTo>
                    <a:pt x="27" y="22"/>
                    <a:pt x="32" y="18"/>
                    <a:pt x="33" y="17"/>
                  </a:cubicBezTo>
                  <a:cubicBezTo>
                    <a:pt x="28" y="20"/>
                    <a:pt x="24" y="17"/>
                    <a:pt x="24" y="17"/>
                  </a:cubicBezTo>
                  <a:cubicBezTo>
                    <a:pt x="26" y="16"/>
                    <a:pt x="31" y="12"/>
                    <a:pt x="33" y="10"/>
                  </a:cubicBezTo>
                  <a:cubicBezTo>
                    <a:pt x="30" y="12"/>
                    <a:pt x="23" y="14"/>
                    <a:pt x="23" y="1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10"/>
                    <a:pt x="20" y="12"/>
                    <a:pt x="18" y="8"/>
                  </a:cubicBezTo>
                  <a:cubicBezTo>
                    <a:pt x="15" y="4"/>
                    <a:pt x="10" y="0"/>
                    <a:pt x="10" y="0"/>
                  </a:cubicBezTo>
                  <a:cubicBezTo>
                    <a:pt x="12" y="3"/>
                    <a:pt x="13" y="11"/>
                    <a:pt x="13" y="11"/>
                  </a:cubicBezTo>
                  <a:cubicBezTo>
                    <a:pt x="13" y="11"/>
                    <a:pt x="13" y="10"/>
                    <a:pt x="7" y="7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17"/>
                    <a:pt x="18" y="15"/>
                    <a:pt x="16" y="17"/>
                  </a:cubicBezTo>
                  <a:cubicBezTo>
                    <a:pt x="13" y="19"/>
                    <a:pt x="5" y="15"/>
                    <a:pt x="5" y="15"/>
                  </a:cubicBezTo>
                  <a:cubicBezTo>
                    <a:pt x="7" y="19"/>
                    <a:pt x="13" y="20"/>
                    <a:pt x="13" y="20"/>
                  </a:cubicBezTo>
                  <a:cubicBezTo>
                    <a:pt x="13" y="20"/>
                    <a:pt x="13" y="26"/>
                    <a:pt x="9" y="34"/>
                  </a:cubicBezTo>
                  <a:cubicBezTo>
                    <a:pt x="5" y="43"/>
                    <a:pt x="9" y="50"/>
                    <a:pt x="9" y="50"/>
                  </a:cubicBezTo>
                  <a:cubicBezTo>
                    <a:pt x="6" y="49"/>
                    <a:pt x="5" y="40"/>
                    <a:pt x="5" y="40"/>
                  </a:cubicBezTo>
                  <a:cubicBezTo>
                    <a:pt x="5" y="40"/>
                    <a:pt x="5" y="53"/>
                    <a:pt x="4" y="58"/>
                  </a:cubicBezTo>
                  <a:cubicBezTo>
                    <a:pt x="3" y="63"/>
                    <a:pt x="7" y="73"/>
                    <a:pt x="7" y="73"/>
                  </a:cubicBezTo>
                  <a:cubicBezTo>
                    <a:pt x="3" y="73"/>
                    <a:pt x="2" y="63"/>
                    <a:pt x="2" y="63"/>
                  </a:cubicBezTo>
                  <a:cubicBezTo>
                    <a:pt x="1" y="64"/>
                    <a:pt x="3" y="73"/>
                    <a:pt x="4" y="76"/>
                  </a:cubicBezTo>
                  <a:cubicBezTo>
                    <a:pt x="5" y="78"/>
                    <a:pt x="5" y="81"/>
                    <a:pt x="4" y="83"/>
                  </a:cubicBezTo>
                  <a:cubicBezTo>
                    <a:pt x="7" y="83"/>
                    <a:pt x="10" y="83"/>
                    <a:pt x="10" y="81"/>
                  </a:cubicBezTo>
                  <a:cubicBezTo>
                    <a:pt x="11" y="78"/>
                    <a:pt x="9" y="71"/>
                    <a:pt x="9" y="71"/>
                  </a:cubicBezTo>
                  <a:cubicBezTo>
                    <a:pt x="9" y="71"/>
                    <a:pt x="14" y="41"/>
                    <a:pt x="14" y="40"/>
                  </a:cubicBezTo>
                  <a:cubicBezTo>
                    <a:pt x="15" y="40"/>
                    <a:pt x="18" y="28"/>
                    <a:pt x="20" y="1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6" y="75"/>
                    <a:pt x="32" y="81"/>
                  </a:cubicBezTo>
                  <a:cubicBezTo>
                    <a:pt x="32" y="81"/>
                    <a:pt x="35" y="84"/>
                    <a:pt x="39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4" name="Freeform 288"/>
            <p:cNvSpPr>
              <a:spLocks/>
            </p:cNvSpPr>
            <p:nvPr/>
          </p:nvSpPr>
          <p:spPr bwMode="auto">
            <a:xfrm>
              <a:off x="4119563" y="4983163"/>
              <a:ext cx="104775" cy="155575"/>
            </a:xfrm>
            <a:custGeom>
              <a:avLst/>
              <a:gdLst>
                <a:gd name="T0" fmla="*/ 0 w 6"/>
                <a:gd name="T1" fmla="*/ 69144 h 9"/>
                <a:gd name="T2" fmla="*/ 52388 w 6"/>
                <a:gd name="T3" fmla="*/ 155575 h 9"/>
                <a:gd name="T4" fmla="*/ 52388 w 6"/>
                <a:gd name="T5" fmla="*/ 69144 h 9"/>
                <a:gd name="T6" fmla="*/ 87313 w 6"/>
                <a:gd name="T7" fmla="*/ 0 h 9"/>
                <a:gd name="T8" fmla="*/ 0 w 6"/>
                <a:gd name="T9" fmla="*/ 69144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9">
                  <a:moveTo>
                    <a:pt x="0" y="4"/>
                  </a:moveTo>
                  <a:cubicBezTo>
                    <a:pt x="0" y="4"/>
                    <a:pt x="1" y="8"/>
                    <a:pt x="3" y="9"/>
                  </a:cubicBezTo>
                  <a:cubicBezTo>
                    <a:pt x="3" y="9"/>
                    <a:pt x="3" y="6"/>
                    <a:pt x="3" y="4"/>
                  </a:cubicBezTo>
                  <a:cubicBezTo>
                    <a:pt x="3" y="4"/>
                    <a:pt x="6" y="2"/>
                    <a:pt x="5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5" name="Freeform 289"/>
            <p:cNvSpPr>
              <a:spLocks/>
            </p:cNvSpPr>
            <p:nvPr/>
          </p:nvSpPr>
          <p:spPr bwMode="auto">
            <a:xfrm>
              <a:off x="4171951" y="4017963"/>
              <a:ext cx="609600" cy="862013"/>
            </a:xfrm>
            <a:custGeom>
              <a:avLst/>
              <a:gdLst>
                <a:gd name="T0" fmla="*/ 191589 w 35"/>
                <a:gd name="T1" fmla="*/ 0 h 50"/>
                <a:gd name="T2" fmla="*/ 261257 w 35"/>
                <a:gd name="T3" fmla="*/ 86201 h 50"/>
                <a:gd name="T4" fmla="*/ 383177 w 35"/>
                <a:gd name="T5" fmla="*/ 68961 h 50"/>
                <a:gd name="T6" fmla="*/ 505097 w 35"/>
                <a:gd name="T7" fmla="*/ 586169 h 50"/>
                <a:gd name="T8" fmla="*/ 609600 w 35"/>
                <a:gd name="T9" fmla="*/ 844773 h 50"/>
                <a:gd name="T10" fmla="*/ 296091 w 35"/>
                <a:gd name="T11" fmla="*/ 862013 h 50"/>
                <a:gd name="T12" fmla="*/ 17417 w 35"/>
                <a:gd name="T13" fmla="*/ 844773 h 50"/>
                <a:gd name="T14" fmla="*/ 0 w 35"/>
                <a:gd name="T15" fmla="*/ 258604 h 50"/>
                <a:gd name="T16" fmla="*/ 191589 w 35"/>
                <a:gd name="T17" fmla="*/ 0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5" h="50">
                  <a:moveTo>
                    <a:pt x="11" y="0"/>
                  </a:moveTo>
                  <a:cubicBezTo>
                    <a:pt x="11" y="0"/>
                    <a:pt x="13" y="5"/>
                    <a:pt x="15" y="5"/>
                  </a:cubicBezTo>
                  <a:cubicBezTo>
                    <a:pt x="15" y="5"/>
                    <a:pt x="19" y="7"/>
                    <a:pt x="22" y="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6" name="Freeform 290"/>
            <p:cNvSpPr>
              <a:spLocks/>
            </p:cNvSpPr>
            <p:nvPr/>
          </p:nvSpPr>
          <p:spPr bwMode="auto">
            <a:xfrm>
              <a:off x="4292601" y="4121151"/>
              <a:ext cx="122238" cy="120650"/>
            </a:xfrm>
            <a:custGeom>
              <a:avLst/>
              <a:gdLst>
                <a:gd name="T0" fmla="*/ 0 w 77"/>
                <a:gd name="T1" fmla="*/ 85725 h 76"/>
                <a:gd name="T2" fmla="*/ 122238 w 77"/>
                <a:gd name="T3" fmla="*/ 0 h 76"/>
                <a:gd name="T4" fmla="*/ 0 w 77"/>
                <a:gd name="T5" fmla="*/ 120650 h 76"/>
                <a:gd name="T6" fmla="*/ 0 w 77"/>
                <a:gd name="T7" fmla="*/ 85725 h 7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7" h="76">
                  <a:moveTo>
                    <a:pt x="0" y="54"/>
                  </a:moveTo>
                  <a:lnTo>
                    <a:pt x="77" y="0"/>
                  </a:lnTo>
                  <a:lnTo>
                    <a:pt x="0" y="76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7" name="Freeform 291"/>
            <p:cNvSpPr>
              <a:spLocks/>
            </p:cNvSpPr>
            <p:nvPr/>
          </p:nvSpPr>
          <p:spPr bwMode="auto">
            <a:xfrm>
              <a:off x="4467226" y="4138613"/>
              <a:ext cx="279400" cy="688975"/>
            </a:xfrm>
            <a:custGeom>
              <a:avLst/>
              <a:gdLst>
                <a:gd name="T0" fmla="*/ 0 w 16"/>
                <a:gd name="T1" fmla="*/ 0 h 40"/>
                <a:gd name="T2" fmla="*/ 104775 w 16"/>
                <a:gd name="T3" fmla="*/ 86122 h 40"/>
                <a:gd name="T4" fmla="*/ 192088 w 16"/>
                <a:gd name="T5" fmla="*/ 378936 h 40"/>
                <a:gd name="T6" fmla="*/ 279400 w 16"/>
                <a:gd name="T7" fmla="*/ 654526 h 40"/>
                <a:gd name="T8" fmla="*/ 69850 w 16"/>
                <a:gd name="T9" fmla="*/ 637302 h 40"/>
                <a:gd name="T10" fmla="*/ 174625 w 16"/>
                <a:gd name="T11" fmla="*/ 568404 h 40"/>
                <a:gd name="T12" fmla="*/ 69850 w 16"/>
                <a:gd name="T13" fmla="*/ 430609 h 40"/>
                <a:gd name="T14" fmla="*/ 104775 w 16"/>
                <a:gd name="T15" fmla="*/ 361712 h 40"/>
                <a:gd name="T16" fmla="*/ 87313 w 16"/>
                <a:gd name="T17" fmla="*/ 120571 h 40"/>
                <a:gd name="T18" fmla="*/ 0 w 16"/>
                <a:gd name="T19" fmla="*/ 0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" h="40">
                  <a:moveTo>
                    <a:pt x="0" y="0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7" y="40"/>
                    <a:pt x="4" y="37"/>
                  </a:cubicBezTo>
                  <a:cubicBezTo>
                    <a:pt x="4" y="37"/>
                    <a:pt x="10" y="39"/>
                    <a:pt x="10" y="33"/>
                  </a:cubicBezTo>
                  <a:cubicBezTo>
                    <a:pt x="9" y="27"/>
                    <a:pt x="6" y="28"/>
                    <a:pt x="4" y="25"/>
                  </a:cubicBezTo>
                  <a:cubicBezTo>
                    <a:pt x="4" y="25"/>
                    <a:pt x="6" y="25"/>
                    <a:pt x="6" y="21"/>
                  </a:cubicBezTo>
                  <a:cubicBezTo>
                    <a:pt x="6" y="16"/>
                    <a:pt x="5" y="7"/>
                    <a:pt x="5" y="7"/>
                  </a:cubicBezTo>
                  <a:cubicBezTo>
                    <a:pt x="5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8" name="Freeform 292"/>
            <p:cNvSpPr>
              <a:spLocks/>
            </p:cNvSpPr>
            <p:nvPr/>
          </p:nvSpPr>
          <p:spPr bwMode="auto">
            <a:xfrm>
              <a:off x="3962401" y="4033838"/>
              <a:ext cx="382588" cy="1087438"/>
            </a:xfrm>
            <a:custGeom>
              <a:avLst/>
              <a:gdLst>
                <a:gd name="T0" fmla="*/ 156513 w 22"/>
                <a:gd name="T1" fmla="*/ 1087438 h 63"/>
                <a:gd name="T2" fmla="*/ 260855 w 22"/>
                <a:gd name="T3" fmla="*/ 966612 h 63"/>
                <a:gd name="T4" fmla="*/ 347807 w 22"/>
                <a:gd name="T5" fmla="*/ 569610 h 63"/>
                <a:gd name="T6" fmla="*/ 382588 w 22"/>
                <a:gd name="T7" fmla="*/ 0 h 63"/>
                <a:gd name="T8" fmla="*/ 313027 w 22"/>
                <a:gd name="T9" fmla="*/ 69044 h 63"/>
                <a:gd name="T10" fmla="*/ 86952 w 22"/>
                <a:gd name="T11" fmla="*/ 120826 h 63"/>
                <a:gd name="T12" fmla="*/ 0 w 22"/>
                <a:gd name="T13" fmla="*/ 604132 h 63"/>
                <a:gd name="T14" fmla="*/ 34781 w 22"/>
                <a:gd name="T15" fmla="*/ 811263 h 63"/>
                <a:gd name="T16" fmla="*/ 156513 w 22"/>
                <a:gd name="T17" fmla="*/ 1087438 h 6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63">
                  <a:moveTo>
                    <a:pt x="9" y="63"/>
                  </a:moveTo>
                  <a:cubicBezTo>
                    <a:pt x="9" y="63"/>
                    <a:pt x="10" y="58"/>
                    <a:pt x="15" y="56"/>
                  </a:cubicBezTo>
                  <a:cubicBezTo>
                    <a:pt x="15" y="56"/>
                    <a:pt x="20" y="44"/>
                    <a:pt x="20" y="33"/>
                  </a:cubicBezTo>
                  <a:cubicBezTo>
                    <a:pt x="21" y="21"/>
                    <a:pt x="20" y="4"/>
                    <a:pt x="22" y="0"/>
                  </a:cubicBezTo>
                  <a:cubicBezTo>
                    <a:pt x="22" y="0"/>
                    <a:pt x="20" y="1"/>
                    <a:pt x="18" y="4"/>
                  </a:cubicBezTo>
                  <a:cubicBezTo>
                    <a:pt x="18" y="4"/>
                    <a:pt x="8" y="5"/>
                    <a:pt x="5" y="7"/>
                  </a:cubicBezTo>
                  <a:cubicBezTo>
                    <a:pt x="5" y="7"/>
                    <a:pt x="1" y="17"/>
                    <a:pt x="0" y="35"/>
                  </a:cubicBezTo>
                  <a:cubicBezTo>
                    <a:pt x="0" y="35"/>
                    <a:pt x="2" y="45"/>
                    <a:pt x="2" y="47"/>
                  </a:cubicBezTo>
                  <a:cubicBezTo>
                    <a:pt x="3" y="48"/>
                    <a:pt x="6" y="56"/>
                    <a:pt x="9" y="63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09" name="Freeform 293"/>
            <p:cNvSpPr>
              <a:spLocks/>
            </p:cNvSpPr>
            <p:nvPr/>
          </p:nvSpPr>
          <p:spPr bwMode="auto">
            <a:xfrm>
              <a:off x="4292601" y="4827588"/>
              <a:ext cx="436563" cy="103188"/>
            </a:xfrm>
            <a:custGeom>
              <a:avLst/>
              <a:gdLst>
                <a:gd name="T0" fmla="*/ 419100 w 25"/>
                <a:gd name="T1" fmla="*/ 0 h 6"/>
                <a:gd name="T2" fmla="*/ 17463 w 25"/>
                <a:gd name="T3" fmla="*/ 51594 h 6"/>
                <a:gd name="T4" fmla="*/ 0 w 25"/>
                <a:gd name="T5" fmla="*/ 51594 h 6"/>
                <a:gd name="T6" fmla="*/ 436563 w 25"/>
                <a:gd name="T7" fmla="*/ 34396 h 6"/>
                <a:gd name="T8" fmla="*/ 419100 w 25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" h="6">
                  <a:moveTo>
                    <a:pt x="24" y="0"/>
                  </a:moveTo>
                  <a:cubicBezTo>
                    <a:pt x="15" y="3"/>
                    <a:pt x="5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6"/>
                    <a:pt x="25" y="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0" name="Freeform 294"/>
            <p:cNvSpPr>
              <a:spLocks/>
            </p:cNvSpPr>
            <p:nvPr/>
          </p:nvSpPr>
          <p:spPr bwMode="auto">
            <a:xfrm>
              <a:off x="4189413" y="4138613"/>
              <a:ext cx="138113" cy="603250"/>
            </a:xfrm>
            <a:custGeom>
              <a:avLst/>
              <a:gdLst>
                <a:gd name="T0" fmla="*/ 103585 w 8"/>
                <a:gd name="T1" fmla="*/ 603250 h 35"/>
                <a:gd name="T2" fmla="*/ 120849 w 8"/>
                <a:gd name="T3" fmla="*/ 465364 h 35"/>
                <a:gd name="T4" fmla="*/ 138113 w 8"/>
                <a:gd name="T5" fmla="*/ 430893 h 35"/>
                <a:gd name="T6" fmla="*/ 17264 w 8"/>
                <a:gd name="T7" fmla="*/ 68943 h 35"/>
                <a:gd name="T8" fmla="*/ 69057 w 8"/>
                <a:gd name="T9" fmla="*/ 51707 h 35"/>
                <a:gd name="T10" fmla="*/ 17264 w 8"/>
                <a:gd name="T11" fmla="*/ 0 h 35"/>
                <a:gd name="T12" fmla="*/ 51792 w 8"/>
                <a:gd name="T13" fmla="*/ 51707 h 35"/>
                <a:gd name="T14" fmla="*/ 0 w 8"/>
                <a:gd name="T15" fmla="*/ 68943 h 35"/>
                <a:gd name="T16" fmla="*/ 103585 w 8"/>
                <a:gd name="T17" fmla="*/ 603250 h 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" h="35">
                  <a:moveTo>
                    <a:pt x="6" y="35"/>
                  </a:moveTo>
                  <a:cubicBezTo>
                    <a:pt x="7" y="32"/>
                    <a:pt x="7" y="29"/>
                    <a:pt x="7" y="27"/>
                  </a:cubicBezTo>
                  <a:cubicBezTo>
                    <a:pt x="7" y="26"/>
                    <a:pt x="7" y="26"/>
                    <a:pt x="8" y="25"/>
                  </a:cubicBezTo>
                  <a:cubicBezTo>
                    <a:pt x="5" y="17"/>
                    <a:pt x="1" y="4"/>
                    <a:pt x="1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2"/>
                    <a:pt x="1" y="0"/>
                    <a:pt x="1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4" y="17"/>
                    <a:pt x="6" y="28"/>
                    <a:pt x="6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1" name="Freeform 295"/>
            <p:cNvSpPr>
              <a:spLocks/>
            </p:cNvSpPr>
            <p:nvPr/>
          </p:nvSpPr>
          <p:spPr bwMode="auto">
            <a:xfrm>
              <a:off x="4206876" y="4414838"/>
              <a:ext cx="17463" cy="68263"/>
            </a:xfrm>
            <a:custGeom>
              <a:avLst/>
              <a:gdLst>
                <a:gd name="T0" fmla="*/ 0 w 1"/>
                <a:gd name="T1" fmla="*/ 17066 h 4"/>
                <a:gd name="T2" fmla="*/ 0 w 1"/>
                <a:gd name="T3" fmla="*/ 68263 h 4"/>
                <a:gd name="T4" fmla="*/ 0 w 1"/>
                <a:gd name="T5" fmla="*/ 34132 h 4"/>
                <a:gd name="T6" fmla="*/ 0 w 1"/>
                <a:gd name="T7" fmla="*/ 17066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" h="4">
                  <a:moveTo>
                    <a:pt x="0" y="1"/>
                  </a:moveTo>
                  <a:cubicBezTo>
                    <a:pt x="0" y="0"/>
                    <a:pt x="0" y="2"/>
                    <a:pt x="0" y="4"/>
                  </a:cubicBezTo>
                  <a:cubicBezTo>
                    <a:pt x="0" y="3"/>
                    <a:pt x="1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2" name="Freeform 296"/>
            <p:cNvSpPr>
              <a:spLocks/>
            </p:cNvSpPr>
            <p:nvPr/>
          </p:nvSpPr>
          <p:spPr bwMode="auto">
            <a:xfrm>
              <a:off x="4014788" y="4224338"/>
              <a:ext cx="227013" cy="776288"/>
            </a:xfrm>
            <a:custGeom>
              <a:avLst/>
              <a:gdLst>
                <a:gd name="T0" fmla="*/ 227013 w 13"/>
                <a:gd name="T1" fmla="*/ 724535 h 45"/>
                <a:gd name="T2" fmla="*/ 209550 w 13"/>
                <a:gd name="T3" fmla="*/ 569278 h 45"/>
                <a:gd name="T4" fmla="*/ 192088 w 13"/>
                <a:gd name="T5" fmla="*/ 258763 h 45"/>
                <a:gd name="T6" fmla="*/ 174625 w 13"/>
                <a:gd name="T7" fmla="*/ 483024 h 45"/>
                <a:gd name="T8" fmla="*/ 157163 w 13"/>
                <a:gd name="T9" fmla="*/ 207010 h 45"/>
                <a:gd name="T10" fmla="*/ 157163 w 13"/>
                <a:gd name="T11" fmla="*/ 569278 h 45"/>
                <a:gd name="T12" fmla="*/ 87313 w 13"/>
                <a:gd name="T13" fmla="*/ 345017 h 45"/>
                <a:gd name="T14" fmla="*/ 69850 w 13"/>
                <a:gd name="T15" fmla="*/ 0 h 45"/>
                <a:gd name="T16" fmla="*/ 69850 w 13"/>
                <a:gd name="T17" fmla="*/ 327766 h 45"/>
                <a:gd name="T18" fmla="*/ 0 w 13"/>
                <a:gd name="T19" fmla="*/ 241512 h 45"/>
                <a:gd name="T20" fmla="*/ 52388 w 13"/>
                <a:gd name="T21" fmla="*/ 345017 h 45"/>
                <a:gd name="T22" fmla="*/ 34925 w 13"/>
                <a:gd name="T23" fmla="*/ 379519 h 45"/>
                <a:gd name="T24" fmla="*/ 69850 w 13"/>
                <a:gd name="T25" fmla="*/ 414020 h 45"/>
                <a:gd name="T26" fmla="*/ 0 w 13"/>
                <a:gd name="T27" fmla="*/ 448522 h 45"/>
                <a:gd name="T28" fmla="*/ 69850 w 13"/>
                <a:gd name="T29" fmla="*/ 448522 h 45"/>
                <a:gd name="T30" fmla="*/ 17463 w 13"/>
                <a:gd name="T31" fmla="*/ 465773 h 45"/>
                <a:gd name="T32" fmla="*/ 104775 w 13"/>
                <a:gd name="T33" fmla="*/ 517525 h 45"/>
                <a:gd name="T34" fmla="*/ 209550 w 13"/>
                <a:gd name="T35" fmla="*/ 776288 h 45"/>
                <a:gd name="T36" fmla="*/ 227013 w 13"/>
                <a:gd name="T37" fmla="*/ 724535 h 4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3" h="45">
                  <a:moveTo>
                    <a:pt x="13" y="42"/>
                  </a:moveTo>
                  <a:cubicBezTo>
                    <a:pt x="12" y="38"/>
                    <a:pt x="12" y="33"/>
                    <a:pt x="12" y="33"/>
                  </a:cubicBezTo>
                  <a:cubicBezTo>
                    <a:pt x="12" y="27"/>
                    <a:pt x="11" y="20"/>
                    <a:pt x="11" y="15"/>
                  </a:cubicBezTo>
                  <a:cubicBezTo>
                    <a:pt x="11" y="20"/>
                    <a:pt x="10" y="28"/>
                    <a:pt x="10" y="28"/>
                  </a:cubicBezTo>
                  <a:cubicBezTo>
                    <a:pt x="10" y="24"/>
                    <a:pt x="9" y="12"/>
                    <a:pt x="9" y="12"/>
                  </a:cubicBezTo>
                  <a:cubicBezTo>
                    <a:pt x="9" y="12"/>
                    <a:pt x="9" y="33"/>
                    <a:pt x="9" y="33"/>
                  </a:cubicBezTo>
                  <a:cubicBezTo>
                    <a:pt x="6" y="29"/>
                    <a:pt x="5" y="20"/>
                    <a:pt x="5" y="20"/>
                  </a:cubicBezTo>
                  <a:cubicBezTo>
                    <a:pt x="6" y="14"/>
                    <a:pt x="4" y="0"/>
                    <a:pt x="4" y="0"/>
                  </a:cubicBezTo>
                  <a:cubicBezTo>
                    <a:pt x="4" y="0"/>
                    <a:pt x="6" y="17"/>
                    <a:pt x="4" y="19"/>
                  </a:cubicBezTo>
                  <a:cubicBezTo>
                    <a:pt x="2" y="20"/>
                    <a:pt x="0" y="14"/>
                    <a:pt x="0" y="14"/>
                  </a:cubicBezTo>
                  <a:cubicBezTo>
                    <a:pt x="0" y="19"/>
                    <a:pt x="3" y="20"/>
                    <a:pt x="3" y="20"/>
                  </a:cubicBezTo>
                  <a:cubicBezTo>
                    <a:pt x="3" y="20"/>
                    <a:pt x="2" y="22"/>
                    <a:pt x="2" y="22"/>
                  </a:cubicBezTo>
                  <a:cubicBezTo>
                    <a:pt x="4" y="22"/>
                    <a:pt x="4" y="24"/>
                    <a:pt x="4" y="24"/>
                  </a:cubicBezTo>
                  <a:cubicBezTo>
                    <a:pt x="3" y="24"/>
                    <a:pt x="0" y="26"/>
                    <a:pt x="0" y="26"/>
                  </a:cubicBezTo>
                  <a:cubicBezTo>
                    <a:pt x="2" y="25"/>
                    <a:pt x="4" y="26"/>
                    <a:pt x="4" y="26"/>
                  </a:cubicBezTo>
                  <a:cubicBezTo>
                    <a:pt x="3" y="25"/>
                    <a:pt x="1" y="27"/>
                    <a:pt x="1" y="27"/>
                  </a:cubicBezTo>
                  <a:cubicBezTo>
                    <a:pt x="4" y="26"/>
                    <a:pt x="5" y="29"/>
                    <a:pt x="6" y="30"/>
                  </a:cubicBezTo>
                  <a:cubicBezTo>
                    <a:pt x="6" y="31"/>
                    <a:pt x="10" y="40"/>
                    <a:pt x="12" y="45"/>
                  </a:cubicBezTo>
                  <a:cubicBezTo>
                    <a:pt x="12" y="45"/>
                    <a:pt x="13" y="44"/>
                    <a:pt x="13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3" name="Freeform 297"/>
            <p:cNvSpPr>
              <a:spLocks/>
            </p:cNvSpPr>
            <p:nvPr/>
          </p:nvSpPr>
          <p:spPr bwMode="auto">
            <a:xfrm>
              <a:off x="4537076" y="4068763"/>
              <a:ext cx="1028700" cy="1155700"/>
            </a:xfrm>
            <a:custGeom>
              <a:avLst/>
              <a:gdLst>
                <a:gd name="T0" fmla="*/ 0 w 59"/>
                <a:gd name="T1" fmla="*/ 34499 h 67"/>
                <a:gd name="T2" fmla="*/ 34871 w 59"/>
                <a:gd name="T3" fmla="*/ 482979 h 67"/>
                <a:gd name="T4" fmla="*/ 366147 w 59"/>
                <a:gd name="T5" fmla="*/ 1155700 h 67"/>
                <a:gd name="T6" fmla="*/ 435890 w 59"/>
                <a:gd name="T7" fmla="*/ 1103952 h 67"/>
                <a:gd name="T8" fmla="*/ 348712 w 59"/>
                <a:gd name="T9" fmla="*/ 534727 h 67"/>
                <a:gd name="T10" fmla="*/ 313841 w 59"/>
                <a:gd name="T11" fmla="*/ 310487 h 67"/>
                <a:gd name="T12" fmla="*/ 505632 w 59"/>
                <a:gd name="T13" fmla="*/ 344985 h 67"/>
                <a:gd name="T14" fmla="*/ 540503 w 59"/>
                <a:gd name="T15" fmla="*/ 362234 h 67"/>
                <a:gd name="T16" fmla="*/ 732295 w 59"/>
                <a:gd name="T17" fmla="*/ 327736 h 67"/>
                <a:gd name="T18" fmla="*/ 1011264 w 59"/>
                <a:gd name="T19" fmla="*/ 275988 h 67"/>
                <a:gd name="T20" fmla="*/ 976393 w 59"/>
                <a:gd name="T21" fmla="*/ 120745 h 67"/>
                <a:gd name="T22" fmla="*/ 575375 w 59"/>
                <a:gd name="T23" fmla="*/ 155243 h 67"/>
                <a:gd name="T24" fmla="*/ 418454 w 59"/>
                <a:gd name="T25" fmla="*/ 137994 h 67"/>
                <a:gd name="T26" fmla="*/ 348712 w 59"/>
                <a:gd name="T27" fmla="*/ 137994 h 67"/>
                <a:gd name="T28" fmla="*/ 331276 w 59"/>
                <a:gd name="T29" fmla="*/ 103496 h 67"/>
                <a:gd name="T30" fmla="*/ 296405 w 59"/>
                <a:gd name="T31" fmla="*/ 103496 h 67"/>
                <a:gd name="T32" fmla="*/ 261534 w 59"/>
                <a:gd name="T33" fmla="*/ 34499 h 67"/>
                <a:gd name="T34" fmla="*/ 122049 w 59"/>
                <a:gd name="T35" fmla="*/ 17249 h 67"/>
                <a:gd name="T36" fmla="*/ 34871 w 59"/>
                <a:gd name="T37" fmla="*/ 0 h 67"/>
                <a:gd name="T38" fmla="*/ 0 w 59"/>
                <a:gd name="T39" fmla="*/ 34499 h 67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9" h="67">
                  <a:moveTo>
                    <a:pt x="0" y="2"/>
                  </a:moveTo>
                  <a:cubicBezTo>
                    <a:pt x="0" y="2"/>
                    <a:pt x="0" y="19"/>
                    <a:pt x="2" y="28"/>
                  </a:cubicBezTo>
                  <a:cubicBezTo>
                    <a:pt x="2" y="28"/>
                    <a:pt x="11" y="61"/>
                    <a:pt x="21" y="67"/>
                  </a:cubicBezTo>
                  <a:cubicBezTo>
                    <a:pt x="21" y="67"/>
                    <a:pt x="25" y="65"/>
                    <a:pt x="25" y="64"/>
                  </a:cubicBezTo>
                  <a:cubicBezTo>
                    <a:pt x="25" y="63"/>
                    <a:pt x="20" y="34"/>
                    <a:pt x="20" y="31"/>
                  </a:cubicBezTo>
                  <a:cubicBezTo>
                    <a:pt x="19" y="29"/>
                    <a:pt x="18" y="18"/>
                    <a:pt x="18" y="18"/>
                  </a:cubicBezTo>
                  <a:cubicBezTo>
                    <a:pt x="18" y="18"/>
                    <a:pt x="27" y="19"/>
                    <a:pt x="29" y="20"/>
                  </a:cubicBezTo>
                  <a:cubicBezTo>
                    <a:pt x="29" y="20"/>
                    <a:pt x="29" y="21"/>
                    <a:pt x="31" y="21"/>
                  </a:cubicBezTo>
                  <a:cubicBezTo>
                    <a:pt x="33" y="21"/>
                    <a:pt x="41" y="19"/>
                    <a:pt x="42" y="19"/>
                  </a:cubicBezTo>
                  <a:cubicBezTo>
                    <a:pt x="44" y="19"/>
                    <a:pt x="57" y="16"/>
                    <a:pt x="58" y="16"/>
                  </a:cubicBezTo>
                  <a:cubicBezTo>
                    <a:pt x="59" y="15"/>
                    <a:pt x="57" y="8"/>
                    <a:pt x="56" y="7"/>
                  </a:cubicBezTo>
                  <a:cubicBezTo>
                    <a:pt x="56" y="6"/>
                    <a:pt x="37" y="8"/>
                    <a:pt x="33" y="9"/>
                  </a:cubicBezTo>
                  <a:cubicBezTo>
                    <a:pt x="33" y="9"/>
                    <a:pt x="25" y="8"/>
                    <a:pt x="24" y="8"/>
                  </a:cubicBezTo>
                  <a:cubicBezTo>
                    <a:pt x="23" y="8"/>
                    <a:pt x="20" y="8"/>
                    <a:pt x="20" y="8"/>
                  </a:cubicBezTo>
                  <a:cubicBezTo>
                    <a:pt x="20" y="8"/>
                    <a:pt x="20" y="6"/>
                    <a:pt x="19" y="6"/>
                  </a:cubicBezTo>
                  <a:cubicBezTo>
                    <a:pt x="19" y="6"/>
                    <a:pt x="17" y="6"/>
                    <a:pt x="17" y="6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1"/>
                    <a:pt x="8" y="1"/>
                    <a:pt x="7" y="1"/>
                  </a:cubicBezTo>
                  <a:cubicBezTo>
                    <a:pt x="6" y="0"/>
                    <a:pt x="2" y="0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4" name="Freeform 298"/>
            <p:cNvSpPr>
              <a:spLocks/>
            </p:cNvSpPr>
            <p:nvPr/>
          </p:nvSpPr>
          <p:spPr bwMode="auto">
            <a:xfrm>
              <a:off x="4537076" y="4086226"/>
              <a:ext cx="993775" cy="1052513"/>
            </a:xfrm>
            <a:custGeom>
              <a:avLst/>
              <a:gdLst>
                <a:gd name="T0" fmla="*/ 958906 w 57"/>
                <a:gd name="T1" fmla="*/ 120780 h 61"/>
                <a:gd name="T2" fmla="*/ 575343 w 57"/>
                <a:gd name="T3" fmla="*/ 155289 h 61"/>
                <a:gd name="T4" fmla="*/ 400997 w 57"/>
                <a:gd name="T5" fmla="*/ 258815 h 61"/>
                <a:gd name="T6" fmla="*/ 505605 w 57"/>
                <a:gd name="T7" fmla="*/ 155289 h 61"/>
                <a:gd name="T8" fmla="*/ 383562 w 57"/>
                <a:gd name="T9" fmla="*/ 258815 h 61"/>
                <a:gd name="T10" fmla="*/ 453301 w 57"/>
                <a:gd name="T11" fmla="*/ 155289 h 61"/>
                <a:gd name="T12" fmla="*/ 348693 w 57"/>
                <a:gd name="T13" fmla="*/ 258815 h 61"/>
                <a:gd name="T14" fmla="*/ 366128 w 57"/>
                <a:gd name="T15" fmla="*/ 155289 h 61"/>
                <a:gd name="T16" fmla="*/ 383562 w 57"/>
                <a:gd name="T17" fmla="*/ 155289 h 61"/>
                <a:gd name="T18" fmla="*/ 348693 w 57"/>
                <a:gd name="T19" fmla="*/ 155289 h 61"/>
                <a:gd name="T20" fmla="*/ 313824 w 57"/>
                <a:gd name="T21" fmla="*/ 224306 h 61"/>
                <a:gd name="T22" fmla="*/ 331258 w 57"/>
                <a:gd name="T23" fmla="*/ 138034 h 61"/>
                <a:gd name="T24" fmla="*/ 278954 w 57"/>
                <a:gd name="T25" fmla="*/ 172543 h 61"/>
                <a:gd name="T26" fmla="*/ 278954 w 57"/>
                <a:gd name="T27" fmla="*/ 189797 h 61"/>
                <a:gd name="T28" fmla="*/ 278954 w 57"/>
                <a:gd name="T29" fmla="*/ 17254 h 61"/>
                <a:gd name="T30" fmla="*/ 261520 w 57"/>
                <a:gd name="T31" fmla="*/ 17254 h 61"/>
                <a:gd name="T32" fmla="*/ 209216 w 57"/>
                <a:gd name="T33" fmla="*/ 0 h 61"/>
                <a:gd name="T34" fmla="*/ 191781 w 57"/>
                <a:gd name="T35" fmla="*/ 17254 h 61"/>
                <a:gd name="T36" fmla="*/ 122043 w 57"/>
                <a:gd name="T37" fmla="*/ 17254 h 61"/>
                <a:gd name="T38" fmla="*/ 174346 w 57"/>
                <a:gd name="T39" fmla="*/ 51763 h 61"/>
                <a:gd name="T40" fmla="*/ 17435 w 57"/>
                <a:gd name="T41" fmla="*/ 0 h 61"/>
                <a:gd name="T42" fmla="*/ 0 w 57"/>
                <a:gd name="T43" fmla="*/ 17254 h 61"/>
                <a:gd name="T44" fmla="*/ 0 w 57"/>
                <a:gd name="T45" fmla="*/ 17254 h 61"/>
                <a:gd name="T46" fmla="*/ 69739 w 57"/>
                <a:gd name="T47" fmla="*/ 69017 h 61"/>
                <a:gd name="T48" fmla="*/ 34869 w 57"/>
                <a:gd name="T49" fmla="*/ 276069 h 61"/>
                <a:gd name="T50" fmla="*/ 17435 w 57"/>
                <a:gd name="T51" fmla="*/ 414103 h 61"/>
                <a:gd name="T52" fmla="*/ 34869 w 57"/>
                <a:gd name="T53" fmla="*/ 465866 h 61"/>
                <a:gd name="T54" fmla="*/ 52304 w 57"/>
                <a:gd name="T55" fmla="*/ 517629 h 61"/>
                <a:gd name="T56" fmla="*/ 87173 w 57"/>
                <a:gd name="T57" fmla="*/ 293323 h 61"/>
                <a:gd name="T58" fmla="*/ 104608 w 57"/>
                <a:gd name="T59" fmla="*/ 86272 h 61"/>
                <a:gd name="T60" fmla="*/ 104608 w 57"/>
                <a:gd name="T61" fmla="*/ 310578 h 61"/>
                <a:gd name="T62" fmla="*/ 104608 w 57"/>
                <a:gd name="T63" fmla="*/ 534884 h 61"/>
                <a:gd name="T64" fmla="*/ 278954 w 57"/>
                <a:gd name="T65" fmla="*/ 948987 h 61"/>
                <a:gd name="T66" fmla="*/ 366128 w 57"/>
                <a:gd name="T67" fmla="*/ 1052513 h 61"/>
                <a:gd name="T68" fmla="*/ 331258 w 57"/>
                <a:gd name="T69" fmla="*/ 655664 h 61"/>
                <a:gd name="T70" fmla="*/ 313824 w 57"/>
                <a:gd name="T71" fmla="*/ 293323 h 61"/>
                <a:gd name="T72" fmla="*/ 435866 w 57"/>
                <a:gd name="T73" fmla="*/ 276069 h 61"/>
                <a:gd name="T74" fmla="*/ 557909 w 57"/>
                <a:gd name="T75" fmla="*/ 258815 h 61"/>
                <a:gd name="T76" fmla="*/ 540474 w 57"/>
                <a:gd name="T77" fmla="*/ 293323 h 61"/>
                <a:gd name="T78" fmla="*/ 679951 w 57"/>
                <a:gd name="T79" fmla="*/ 276069 h 61"/>
                <a:gd name="T80" fmla="*/ 993775 w 57"/>
                <a:gd name="T81" fmla="*/ 241560 h 61"/>
                <a:gd name="T82" fmla="*/ 958906 w 57"/>
                <a:gd name="T83" fmla="*/ 120780 h 6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57" h="61">
                  <a:moveTo>
                    <a:pt x="55" y="7"/>
                  </a:moveTo>
                  <a:cubicBezTo>
                    <a:pt x="54" y="6"/>
                    <a:pt x="33" y="9"/>
                    <a:pt x="33" y="9"/>
                  </a:cubicBezTo>
                  <a:cubicBezTo>
                    <a:pt x="33" y="9"/>
                    <a:pt x="26" y="15"/>
                    <a:pt x="23" y="15"/>
                  </a:cubicBezTo>
                  <a:cubicBezTo>
                    <a:pt x="23" y="15"/>
                    <a:pt x="31" y="11"/>
                    <a:pt x="29" y="9"/>
                  </a:cubicBezTo>
                  <a:cubicBezTo>
                    <a:pt x="28" y="7"/>
                    <a:pt x="22" y="15"/>
                    <a:pt x="22" y="15"/>
                  </a:cubicBezTo>
                  <a:cubicBezTo>
                    <a:pt x="22" y="15"/>
                    <a:pt x="23" y="11"/>
                    <a:pt x="26" y="9"/>
                  </a:cubicBezTo>
                  <a:cubicBezTo>
                    <a:pt x="26" y="9"/>
                    <a:pt x="23" y="8"/>
                    <a:pt x="20" y="15"/>
                  </a:cubicBezTo>
                  <a:cubicBezTo>
                    <a:pt x="20" y="15"/>
                    <a:pt x="20" y="11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8"/>
                    <a:pt x="21" y="8"/>
                    <a:pt x="20" y="9"/>
                  </a:cubicBezTo>
                  <a:cubicBezTo>
                    <a:pt x="19" y="10"/>
                    <a:pt x="18" y="13"/>
                    <a:pt x="18" y="13"/>
                  </a:cubicBezTo>
                  <a:cubicBezTo>
                    <a:pt x="18" y="13"/>
                    <a:pt x="17" y="8"/>
                    <a:pt x="19" y="8"/>
                  </a:cubicBezTo>
                  <a:cubicBezTo>
                    <a:pt x="19" y="8"/>
                    <a:pt x="16" y="6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5"/>
                    <a:pt x="12" y="4"/>
                    <a:pt x="16" y="1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7" y="1"/>
                    <a:pt x="7" y="1"/>
                  </a:cubicBezTo>
                  <a:cubicBezTo>
                    <a:pt x="8" y="1"/>
                    <a:pt x="9" y="3"/>
                    <a:pt x="10" y="3"/>
                  </a:cubicBezTo>
                  <a:cubicBezTo>
                    <a:pt x="10" y="3"/>
                    <a:pt x="4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4"/>
                    <a:pt x="4" y="4"/>
                  </a:cubicBezTo>
                  <a:cubicBezTo>
                    <a:pt x="5" y="5"/>
                    <a:pt x="2" y="8"/>
                    <a:pt x="2" y="16"/>
                  </a:cubicBezTo>
                  <a:cubicBezTo>
                    <a:pt x="2" y="19"/>
                    <a:pt x="2" y="22"/>
                    <a:pt x="1" y="24"/>
                  </a:cubicBezTo>
                  <a:cubicBezTo>
                    <a:pt x="1" y="25"/>
                    <a:pt x="2" y="26"/>
                    <a:pt x="2" y="27"/>
                  </a:cubicBezTo>
                  <a:cubicBezTo>
                    <a:pt x="2" y="27"/>
                    <a:pt x="2" y="28"/>
                    <a:pt x="3" y="3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5" y="30"/>
                    <a:pt x="6" y="31"/>
                  </a:cubicBezTo>
                  <a:cubicBezTo>
                    <a:pt x="8" y="32"/>
                    <a:pt x="15" y="54"/>
                    <a:pt x="16" y="55"/>
                  </a:cubicBezTo>
                  <a:cubicBezTo>
                    <a:pt x="17" y="55"/>
                    <a:pt x="21" y="61"/>
                    <a:pt x="21" y="61"/>
                  </a:cubicBezTo>
                  <a:cubicBezTo>
                    <a:pt x="21" y="61"/>
                    <a:pt x="19" y="39"/>
                    <a:pt x="19" y="38"/>
                  </a:cubicBezTo>
                  <a:cubicBezTo>
                    <a:pt x="19" y="36"/>
                    <a:pt x="18" y="17"/>
                    <a:pt x="18" y="17"/>
                  </a:cubicBezTo>
                  <a:cubicBezTo>
                    <a:pt x="18" y="17"/>
                    <a:pt x="24" y="17"/>
                    <a:pt x="25" y="16"/>
                  </a:cubicBezTo>
                  <a:cubicBezTo>
                    <a:pt x="26" y="16"/>
                    <a:pt x="31" y="15"/>
                    <a:pt x="32" y="15"/>
                  </a:cubicBezTo>
                  <a:cubicBezTo>
                    <a:pt x="32" y="15"/>
                    <a:pt x="30" y="16"/>
                    <a:pt x="31" y="17"/>
                  </a:cubicBezTo>
                  <a:cubicBezTo>
                    <a:pt x="32" y="18"/>
                    <a:pt x="37" y="17"/>
                    <a:pt x="39" y="16"/>
                  </a:cubicBezTo>
                  <a:cubicBezTo>
                    <a:pt x="40" y="16"/>
                    <a:pt x="57" y="14"/>
                    <a:pt x="57" y="14"/>
                  </a:cubicBezTo>
                  <a:cubicBezTo>
                    <a:pt x="57" y="14"/>
                    <a:pt x="57" y="8"/>
                    <a:pt x="55" y="7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815" name="Freeform 299"/>
            <p:cNvSpPr>
              <a:spLocks/>
            </p:cNvSpPr>
            <p:nvPr/>
          </p:nvSpPr>
          <p:spPr bwMode="auto">
            <a:xfrm>
              <a:off x="4344988" y="4086226"/>
              <a:ext cx="157163" cy="708025"/>
            </a:xfrm>
            <a:custGeom>
              <a:avLst/>
              <a:gdLst>
                <a:gd name="T0" fmla="*/ 0 w 9"/>
                <a:gd name="T1" fmla="*/ 638949 h 41"/>
                <a:gd name="T2" fmla="*/ 87313 w 9"/>
                <a:gd name="T3" fmla="*/ 708025 h 41"/>
                <a:gd name="T4" fmla="*/ 157163 w 9"/>
                <a:gd name="T5" fmla="*/ 621680 h 41"/>
                <a:gd name="T6" fmla="*/ 139700 w 9"/>
                <a:gd name="T7" fmla="*/ 155420 h 41"/>
                <a:gd name="T8" fmla="*/ 104775 w 9"/>
                <a:gd name="T9" fmla="*/ 86345 h 41"/>
                <a:gd name="T10" fmla="*/ 122238 w 9"/>
                <a:gd name="T11" fmla="*/ 51807 h 41"/>
                <a:gd name="T12" fmla="*/ 87313 w 9"/>
                <a:gd name="T13" fmla="*/ 17269 h 41"/>
                <a:gd name="T14" fmla="*/ 52388 w 9"/>
                <a:gd name="T15" fmla="*/ 86345 h 41"/>
                <a:gd name="T16" fmla="*/ 17463 w 9"/>
                <a:gd name="T17" fmla="*/ 155420 h 41"/>
                <a:gd name="T18" fmla="*/ 0 w 9"/>
                <a:gd name="T19" fmla="*/ 638949 h 4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" h="41">
                  <a:moveTo>
                    <a:pt x="0" y="37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8" y="10"/>
                    <a:pt x="8" y="9"/>
                  </a:cubicBezTo>
                  <a:cubicBezTo>
                    <a:pt x="8" y="8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0"/>
                    <a:pt x="5" y="1"/>
                  </a:cubicBezTo>
                  <a:cubicBezTo>
                    <a:pt x="3" y="2"/>
                    <a:pt x="3" y="5"/>
                    <a:pt x="3" y="5"/>
                  </a:cubicBezTo>
                  <a:cubicBezTo>
                    <a:pt x="1" y="9"/>
                    <a:pt x="1" y="9"/>
                    <a:pt x="1" y="9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749" name="组合 10"/>
          <p:cNvGrpSpPr>
            <a:grpSpLocks/>
          </p:cNvGrpSpPr>
          <p:nvPr/>
        </p:nvGrpSpPr>
        <p:grpSpPr bwMode="auto">
          <a:xfrm>
            <a:off x="9896475" y="3481388"/>
            <a:ext cx="1541463" cy="2378075"/>
            <a:chOff x="3763963" y="460375"/>
            <a:chExt cx="1878012" cy="2897188"/>
          </a:xfrm>
        </p:grpSpPr>
        <p:sp>
          <p:nvSpPr>
            <p:cNvPr id="31752" name="AutoShape 69"/>
            <p:cNvSpPr>
              <a:spLocks noChangeAspect="1" noChangeArrowheads="1" noTextEdit="1"/>
            </p:cNvSpPr>
            <p:nvPr/>
          </p:nvSpPr>
          <p:spPr bwMode="auto">
            <a:xfrm>
              <a:off x="3779838" y="476250"/>
              <a:ext cx="1862137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3" name="Freeform 71"/>
            <p:cNvSpPr>
              <a:spLocks/>
            </p:cNvSpPr>
            <p:nvPr/>
          </p:nvSpPr>
          <p:spPr bwMode="auto">
            <a:xfrm>
              <a:off x="4657725" y="776288"/>
              <a:ext cx="182562" cy="179388"/>
            </a:xfrm>
            <a:custGeom>
              <a:avLst/>
              <a:gdLst>
                <a:gd name="T0" fmla="*/ 0 w 12"/>
                <a:gd name="T1" fmla="*/ 14949 h 12"/>
                <a:gd name="T2" fmla="*/ 0 w 12"/>
                <a:gd name="T3" fmla="*/ 89694 h 12"/>
                <a:gd name="T4" fmla="*/ 60854 w 12"/>
                <a:gd name="T5" fmla="*/ 179388 h 12"/>
                <a:gd name="T6" fmla="*/ 152135 w 12"/>
                <a:gd name="T7" fmla="*/ 149490 h 12"/>
                <a:gd name="T8" fmla="*/ 182562 w 12"/>
                <a:gd name="T9" fmla="*/ 89694 h 12"/>
                <a:gd name="T10" fmla="*/ 182562 w 12"/>
                <a:gd name="T11" fmla="*/ 14949 h 12"/>
                <a:gd name="T12" fmla="*/ 0 w 12"/>
                <a:gd name="T13" fmla="*/ 14949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" h="12">
                  <a:moveTo>
                    <a:pt x="0" y="1"/>
                  </a:moveTo>
                  <a:cubicBezTo>
                    <a:pt x="0" y="1"/>
                    <a:pt x="0" y="6"/>
                    <a:pt x="0" y="6"/>
                  </a:cubicBezTo>
                  <a:cubicBezTo>
                    <a:pt x="0" y="6"/>
                    <a:pt x="3" y="12"/>
                    <a:pt x="4" y="12"/>
                  </a:cubicBezTo>
                  <a:cubicBezTo>
                    <a:pt x="6" y="12"/>
                    <a:pt x="10" y="11"/>
                    <a:pt x="10" y="10"/>
                  </a:cubicBezTo>
                  <a:cubicBezTo>
                    <a:pt x="11" y="10"/>
                    <a:pt x="12" y="6"/>
                    <a:pt x="12" y="6"/>
                  </a:cubicBezTo>
                  <a:cubicBezTo>
                    <a:pt x="12" y="6"/>
                    <a:pt x="12" y="2"/>
                    <a:pt x="12" y="1"/>
                  </a:cubicBezTo>
                  <a:cubicBezTo>
                    <a:pt x="1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4" name="Freeform 72"/>
            <p:cNvSpPr>
              <a:spLocks/>
            </p:cNvSpPr>
            <p:nvPr/>
          </p:nvSpPr>
          <p:spPr bwMode="auto">
            <a:xfrm>
              <a:off x="3779838" y="955675"/>
              <a:ext cx="120650" cy="104775"/>
            </a:xfrm>
            <a:custGeom>
              <a:avLst/>
              <a:gdLst>
                <a:gd name="T0" fmla="*/ 30163 w 8"/>
                <a:gd name="T1" fmla="*/ 89807 h 7"/>
                <a:gd name="T2" fmla="*/ 45244 w 8"/>
                <a:gd name="T3" fmla="*/ 14968 h 7"/>
                <a:gd name="T4" fmla="*/ 120650 w 8"/>
                <a:gd name="T5" fmla="*/ 59871 h 7"/>
                <a:gd name="T6" fmla="*/ 30163 w 8"/>
                <a:gd name="T7" fmla="*/ 89807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2" y="6"/>
                    <a:pt x="0" y="2"/>
                    <a:pt x="3" y="1"/>
                  </a:cubicBezTo>
                  <a:cubicBezTo>
                    <a:pt x="7" y="0"/>
                    <a:pt x="8" y="4"/>
                    <a:pt x="8" y="4"/>
                  </a:cubicBezTo>
                  <a:cubicBezTo>
                    <a:pt x="8" y="4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5" name="Freeform 73"/>
            <p:cNvSpPr>
              <a:spLocks/>
            </p:cNvSpPr>
            <p:nvPr/>
          </p:nvSpPr>
          <p:spPr bwMode="auto">
            <a:xfrm>
              <a:off x="5505450" y="1016000"/>
              <a:ext cx="106362" cy="119063"/>
            </a:xfrm>
            <a:custGeom>
              <a:avLst/>
              <a:gdLst>
                <a:gd name="T0" fmla="*/ 0 w 7"/>
                <a:gd name="T1" fmla="*/ 59532 h 8"/>
                <a:gd name="T2" fmla="*/ 45584 w 7"/>
                <a:gd name="T3" fmla="*/ 119063 h 8"/>
                <a:gd name="T4" fmla="*/ 106362 w 7"/>
                <a:gd name="T5" fmla="*/ 89297 h 8"/>
                <a:gd name="T6" fmla="*/ 75973 w 7"/>
                <a:gd name="T7" fmla="*/ 14883 h 8"/>
                <a:gd name="T8" fmla="*/ 0 w 7"/>
                <a:gd name="T9" fmla="*/ 59532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8">
                  <a:moveTo>
                    <a:pt x="0" y="4"/>
                  </a:moveTo>
                  <a:cubicBezTo>
                    <a:pt x="0" y="4"/>
                    <a:pt x="1" y="8"/>
                    <a:pt x="3" y="8"/>
                  </a:cubicBezTo>
                  <a:cubicBezTo>
                    <a:pt x="4" y="8"/>
                    <a:pt x="7" y="7"/>
                    <a:pt x="7" y="6"/>
                  </a:cubicBezTo>
                  <a:cubicBezTo>
                    <a:pt x="7" y="5"/>
                    <a:pt x="7" y="3"/>
                    <a:pt x="5" y="1"/>
                  </a:cubicBezTo>
                  <a:cubicBezTo>
                    <a:pt x="4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6" name="Freeform 74"/>
            <p:cNvSpPr>
              <a:spLocks/>
            </p:cNvSpPr>
            <p:nvPr/>
          </p:nvSpPr>
          <p:spPr bwMode="auto">
            <a:xfrm>
              <a:off x="4310063" y="1525588"/>
              <a:ext cx="877887" cy="434975"/>
            </a:xfrm>
            <a:custGeom>
              <a:avLst/>
              <a:gdLst>
                <a:gd name="T0" fmla="*/ 0 w 58"/>
                <a:gd name="T1" fmla="*/ 389978 h 29"/>
                <a:gd name="T2" fmla="*/ 257312 w 58"/>
                <a:gd name="T3" fmla="*/ 434975 h 29"/>
                <a:gd name="T4" fmla="*/ 877887 w 58"/>
                <a:gd name="T5" fmla="*/ 404977 h 29"/>
                <a:gd name="T6" fmla="*/ 877887 w 58"/>
                <a:gd name="T7" fmla="*/ 404977 h 29"/>
                <a:gd name="T8" fmla="*/ 756799 w 58"/>
                <a:gd name="T9" fmla="*/ 14999 h 29"/>
                <a:gd name="T10" fmla="*/ 166496 w 58"/>
                <a:gd name="T11" fmla="*/ 0 h 29"/>
                <a:gd name="T12" fmla="*/ 0 w 58"/>
                <a:gd name="T13" fmla="*/ 389978 h 2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8" h="29">
                  <a:moveTo>
                    <a:pt x="0" y="26"/>
                  </a:moveTo>
                  <a:cubicBezTo>
                    <a:pt x="0" y="26"/>
                    <a:pt x="6" y="29"/>
                    <a:pt x="17" y="29"/>
                  </a:cubicBezTo>
                  <a:cubicBezTo>
                    <a:pt x="29" y="29"/>
                    <a:pt x="58" y="27"/>
                    <a:pt x="58" y="27"/>
                  </a:cubicBezTo>
                  <a:cubicBezTo>
                    <a:pt x="58" y="28"/>
                    <a:pt x="58" y="27"/>
                    <a:pt x="58" y="27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21"/>
                    <a:pt x="0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7" name="Freeform 75"/>
            <p:cNvSpPr>
              <a:spLocks/>
            </p:cNvSpPr>
            <p:nvPr/>
          </p:nvSpPr>
          <p:spPr bwMode="auto">
            <a:xfrm>
              <a:off x="4446588" y="1601788"/>
              <a:ext cx="635000" cy="1604963"/>
            </a:xfrm>
            <a:custGeom>
              <a:avLst/>
              <a:gdLst>
                <a:gd name="T0" fmla="*/ 0 w 42"/>
                <a:gd name="T1" fmla="*/ 119997 h 107"/>
                <a:gd name="T2" fmla="*/ 30238 w 42"/>
                <a:gd name="T3" fmla="*/ 479989 h 107"/>
                <a:gd name="T4" fmla="*/ 75595 w 42"/>
                <a:gd name="T5" fmla="*/ 659985 h 107"/>
                <a:gd name="T6" fmla="*/ 105833 w 42"/>
                <a:gd name="T7" fmla="*/ 1064975 h 107"/>
                <a:gd name="T8" fmla="*/ 166310 w 42"/>
                <a:gd name="T9" fmla="*/ 1514965 h 107"/>
                <a:gd name="T10" fmla="*/ 166310 w 42"/>
                <a:gd name="T11" fmla="*/ 1604963 h 107"/>
                <a:gd name="T12" fmla="*/ 347738 w 42"/>
                <a:gd name="T13" fmla="*/ 1604963 h 107"/>
                <a:gd name="T14" fmla="*/ 347738 w 42"/>
                <a:gd name="T15" fmla="*/ 1544964 h 107"/>
                <a:gd name="T16" fmla="*/ 317500 w 42"/>
                <a:gd name="T17" fmla="*/ 1484966 h 107"/>
                <a:gd name="T18" fmla="*/ 362857 w 42"/>
                <a:gd name="T19" fmla="*/ 1394968 h 107"/>
                <a:gd name="T20" fmla="*/ 317500 w 42"/>
                <a:gd name="T21" fmla="*/ 569987 h 107"/>
                <a:gd name="T22" fmla="*/ 362857 w 42"/>
                <a:gd name="T23" fmla="*/ 749983 h 107"/>
                <a:gd name="T24" fmla="*/ 393095 w 42"/>
                <a:gd name="T25" fmla="*/ 944978 h 107"/>
                <a:gd name="T26" fmla="*/ 393095 w 42"/>
                <a:gd name="T27" fmla="*/ 1304970 h 107"/>
                <a:gd name="T28" fmla="*/ 423333 w 42"/>
                <a:gd name="T29" fmla="*/ 1439967 h 107"/>
                <a:gd name="T30" fmla="*/ 544286 w 42"/>
                <a:gd name="T31" fmla="*/ 1454966 h 107"/>
                <a:gd name="T32" fmla="*/ 574524 w 42"/>
                <a:gd name="T33" fmla="*/ 1364969 h 107"/>
                <a:gd name="T34" fmla="*/ 574524 w 42"/>
                <a:gd name="T35" fmla="*/ 1274971 h 107"/>
                <a:gd name="T36" fmla="*/ 589643 w 42"/>
                <a:gd name="T37" fmla="*/ 899979 h 107"/>
                <a:gd name="T38" fmla="*/ 589643 w 42"/>
                <a:gd name="T39" fmla="*/ 779982 h 107"/>
                <a:gd name="T40" fmla="*/ 619881 w 42"/>
                <a:gd name="T41" fmla="*/ 299993 h 107"/>
                <a:gd name="T42" fmla="*/ 604762 w 42"/>
                <a:gd name="T43" fmla="*/ 29999 h 107"/>
                <a:gd name="T44" fmla="*/ 30238 w 42"/>
                <a:gd name="T45" fmla="*/ 0 h 107"/>
                <a:gd name="T46" fmla="*/ 0 w 42"/>
                <a:gd name="T47" fmla="*/ 119997 h 10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2" h="107">
                  <a:moveTo>
                    <a:pt x="0" y="8"/>
                  </a:moveTo>
                  <a:cubicBezTo>
                    <a:pt x="0" y="8"/>
                    <a:pt x="1" y="28"/>
                    <a:pt x="2" y="32"/>
                  </a:cubicBezTo>
                  <a:cubicBezTo>
                    <a:pt x="4" y="35"/>
                    <a:pt x="5" y="43"/>
                    <a:pt x="5" y="44"/>
                  </a:cubicBezTo>
                  <a:cubicBezTo>
                    <a:pt x="5" y="45"/>
                    <a:pt x="4" y="65"/>
                    <a:pt x="7" y="71"/>
                  </a:cubicBezTo>
                  <a:cubicBezTo>
                    <a:pt x="7" y="71"/>
                    <a:pt x="9" y="100"/>
                    <a:pt x="11" y="101"/>
                  </a:cubicBezTo>
                  <a:cubicBezTo>
                    <a:pt x="11" y="101"/>
                    <a:pt x="8" y="106"/>
                    <a:pt x="11" y="107"/>
                  </a:cubicBezTo>
                  <a:cubicBezTo>
                    <a:pt x="11" y="107"/>
                    <a:pt x="21" y="106"/>
                    <a:pt x="23" y="107"/>
                  </a:cubicBezTo>
                  <a:cubicBezTo>
                    <a:pt x="23" y="107"/>
                    <a:pt x="24" y="104"/>
                    <a:pt x="23" y="103"/>
                  </a:cubicBezTo>
                  <a:cubicBezTo>
                    <a:pt x="22" y="102"/>
                    <a:pt x="21" y="99"/>
                    <a:pt x="21" y="99"/>
                  </a:cubicBezTo>
                  <a:cubicBezTo>
                    <a:pt x="21" y="99"/>
                    <a:pt x="25" y="94"/>
                    <a:pt x="24" y="93"/>
                  </a:cubicBezTo>
                  <a:cubicBezTo>
                    <a:pt x="23" y="91"/>
                    <a:pt x="19" y="43"/>
                    <a:pt x="21" y="38"/>
                  </a:cubicBezTo>
                  <a:cubicBezTo>
                    <a:pt x="21" y="38"/>
                    <a:pt x="23" y="50"/>
                    <a:pt x="24" y="50"/>
                  </a:cubicBezTo>
                  <a:cubicBezTo>
                    <a:pt x="24" y="50"/>
                    <a:pt x="25" y="62"/>
                    <a:pt x="26" y="63"/>
                  </a:cubicBezTo>
                  <a:cubicBezTo>
                    <a:pt x="26" y="63"/>
                    <a:pt x="30" y="84"/>
                    <a:pt x="26" y="87"/>
                  </a:cubicBezTo>
                  <a:cubicBezTo>
                    <a:pt x="26" y="87"/>
                    <a:pt x="25" y="95"/>
                    <a:pt x="28" y="96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8" y="92"/>
                    <a:pt x="38" y="91"/>
                  </a:cubicBezTo>
                  <a:cubicBezTo>
                    <a:pt x="39" y="89"/>
                    <a:pt x="39" y="87"/>
                    <a:pt x="38" y="85"/>
                  </a:cubicBezTo>
                  <a:cubicBezTo>
                    <a:pt x="38" y="84"/>
                    <a:pt x="37" y="61"/>
                    <a:pt x="39" y="60"/>
                  </a:cubicBezTo>
                  <a:cubicBezTo>
                    <a:pt x="41" y="58"/>
                    <a:pt x="42" y="55"/>
                    <a:pt x="39" y="52"/>
                  </a:cubicBezTo>
                  <a:cubicBezTo>
                    <a:pt x="39" y="52"/>
                    <a:pt x="42" y="24"/>
                    <a:pt x="41" y="20"/>
                  </a:cubicBezTo>
                  <a:cubicBezTo>
                    <a:pt x="40" y="17"/>
                    <a:pt x="40" y="2"/>
                    <a:pt x="40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8" name="Freeform 76"/>
            <p:cNvSpPr>
              <a:spLocks/>
            </p:cNvSpPr>
            <p:nvPr/>
          </p:nvSpPr>
          <p:spPr bwMode="auto">
            <a:xfrm>
              <a:off x="4446588" y="1601788"/>
              <a:ext cx="271462" cy="223838"/>
            </a:xfrm>
            <a:custGeom>
              <a:avLst/>
              <a:gdLst>
                <a:gd name="T0" fmla="*/ 30162 w 18"/>
                <a:gd name="T1" fmla="*/ 29845 h 15"/>
                <a:gd name="T2" fmla="*/ 0 w 18"/>
                <a:gd name="T3" fmla="*/ 119380 h 15"/>
                <a:gd name="T4" fmla="*/ 0 w 18"/>
                <a:gd name="T5" fmla="*/ 223838 h 15"/>
                <a:gd name="T6" fmla="*/ 60325 w 18"/>
                <a:gd name="T7" fmla="*/ 164148 h 15"/>
                <a:gd name="T8" fmla="*/ 105569 w 18"/>
                <a:gd name="T9" fmla="*/ 104458 h 15"/>
                <a:gd name="T10" fmla="*/ 271462 w 18"/>
                <a:gd name="T11" fmla="*/ 149225 h 15"/>
                <a:gd name="T12" fmla="*/ 75406 w 18"/>
                <a:gd name="T13" fmla="*/ 0 h 15"/>
                <a:gd name="T14" fmla="*/ 60325 w 18"/>
                <a:gd name="T15" fmla="*/ 0 h 15"/>
                <a:gd name="T16" fmla="*/ 30162 w 18"/>
                <a:gd name="T17" fmla="*/ 29845 h 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" h="15">
                  <a:moveTo>
                    <a:pt x="2" y="2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11"/>
                    <a:pt x="0" y="15"/>
                  </a:cubicBezTo>
                  <a:cubicBezTo>
                    <a:pt x="1" y="13"/>
                    <a:pt x="3" y="12"/>
                    <a:pt x="4" y="11"/>
                  </a:cubicBezTo>
                  <a:cubicBezTo>
                    <a:pt x="7" y="8"/>
                    <a:pt x="4" y="8"/>
                    <a:pt x="7" y="7"/>
                  </a:cubicBezTo>
                  <a:cubicBezTo>
                    <a:pt x="10" y="7"/>
                    <a:pt x="15" y="11"/>
                    <a:pt x="18" y="1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59" name="Freeform 77"/>
            <p:cNvSpPr>
              <a:spLocks/>
            </p:cNvSpPr>
            <p:nvPr/>
          </p:nvSpPr>
          <p:spPr bwMode="auto">
            <a:xfrm>
              <a:off x="4551363" y="1616075"/>
              <a:ext cx="530225" cy="1590675"/>
            </a:xfrm>
            <a:custGeom>
              <a:avLst/>
              <a:gdLst>
                <a:gd name="T0" fmla="*/ 409031 w 35"/>
                <a:gd name="T1" fmla="*/ 1260535 h 106"/>
                <a:gd name="T2" fmla="*/ 378732 w 35"/>
                <a:gd name="T3" fmla="*/ 1065452 h 106"/>
                <a:gd name="T4" fmla="*/ 287836 w 35"/>
                <a:gd name="T5" fmla="*/ 540229 h 106"/>
                <a:gd name="T6" fmla="*/ 257538 w 35"/>
                <a:gd name="T7" fmla="*/ 345146 h 106"/>
                <a:gd name="T8" fmla="*/ 439329 w 35"/>
                <a:gd name="T9" fmla="*/ 375159 h 106"/>
                <a:gd name="T10" fmla="*/ 499926 w 35"/>
                <a:gd name="T11" fmla="*/ 555236 h 106"/>
                <a:gd name="T12" fmla="*/ 515076 w 35"/>
                <a:gd name="T13" fmla="*/ 285121 h 106"/>
                <a:gd name="T14" fmla="*/ 499926 w 35"/>
                <a:gd name="T15" fmla="*/ 15006 h 106"/>
                <a:gd name="T16" fmla="*/ 121194 w 35"/>
                <a:gd name="T17" fmla="*/ 0 h 106"/>
                <a:gd name="T18" fmla="*/ 0 w 35"/>
                <a:gd name="T19" fmla="*/ 45019 h 106"/>
                <a:gd name="T20" fmla="*/ 181791 w 35"/>
                <a:gd name="T21" fmla="*/ 255108 h 106"/>
                <a:gd name="T22" fmla="*/ 0 w 35"/>
                <a:gd name="T23" fmla="*/ 285121 h 106"/>
                <a:gd name="T24" fmla="*/ 60597 w 35"/>
                <a:gd name="T25" fmla="*/ 300127 h 106"/>
                <a:gd name="T26" fmla="*/ 106045 w 35"/>
                <a:gd name="T27" fmla="*/ 375159 h 106"/>
                <a:gd name="T28" fmla="*/ 0 w 35"/>
                <a:gd name="T29" fmla="*/ 375159 h 106"/>
                <a:gd name="T30" fmla="*/ 136344 w 35"/>
                <a:gd name="T31" fmla="*/ 435185 h 106"/>
                <a:gd name="T32" fmla="*/ 0 w 35"/>
                <a:gd name="T33" fmla="*/ 450191 h 106"/>
                <a:gd name="T34" fmla="*/ 106045 w 35"/>
                <a:gd name="T35" fmla="*/ 450191 h 106"/>
                <a:gd name="T36" fmla="*/ 136344 w 35"/>
                <a:gd name="T37" fmla="*/ 840357 h 106"/>
                <a:gd name="T38" fmla="*/ 196941 w 35"/>
                <a:gd name="T39" fmla="*/ 1140484 h 106"/>
                <a:gd name="T40" fmla="*/ 166642 w 35"/>
                <a:gd name="T41" fmla="*/ 1275541 h 106"/>
                <a:gd name="T42" fmla="*/ 60597 w 35"/>
                <a:gd name="T43" fmla="*/ 585248 h 106"/>
                <a:gd name="T44" fmla="*/ 136344 w 35"/>
                <a:gd name="T45" fmla="*/ 1290548 h 106"/>
                <a:gd name="T46" fmla="*/ 181791 w 35"/>
                <a:gd name="T47" fmla="*/ 1440611 h 106"/>
                <a:gd name="T48" fmla="*/ 181791 w 35"/>
                <a:gd name="T49" fmla="*/ 1500637 h 106"/>
                <a:gd name="T50" fmla="*/ 30299 w 35"/>
                <a:gd name="T51" fmla="*/ 1410599 h 106"/>
                <a:gd name="T52" fmla="*/ 60597 w 35"/>
                <a:gd name="T53" fmla="*/ 1500637 h 106"/>
                <a:gd name="T54" fmla="*/ 60597 w 35"/>
                <a:gd name="T55" fmla="*/ 1590675 h 106"/>
                <a:gd name="T56" fmla="*/ 242389 w 35"/>
                <a:gd name="T57" fmla="*/ 1590675 h 106"/>
                <a:gd name="T58" fmla="*/ 257538 w 35"/>
                <a:gd name="T59" fmla="*/ 1515643 h 106"/>
                <a:gd name="T60" fmla="*/ 257538 w 35"/>
                <a:gd name="T61" fmla="*/ 1470624 h 106"/>
                <a:gd name="T62" fmla="*/ 257538 w 35"/>
                <a:gd name="T63" fmla="*/ 1380586 h 106"/>
                <a:gd name="T64" fmla="*/ 212090 w 35"/>
                <a:gd name="T65" fmla="*/ 555236 h 106"/>
                <a:gd name="T66" fmla="*/ 242389 w 35"/>
                <a:gd name="T67" fmla="*/ 735312 h 106"/>
                <a:gd name="T68" fmla="*/ 287836 w 35"/>
                <a:gd name="T69" fmla="*/ 945401 h 106"/>
                <a:gd name="T70" fmla="*/ 287836 w 35"/>
                <a:gd name="T71" fmla="*/ 1290548 h 106"/>
                <a:gd name="T72" fmla="*/ 318135 w 35"/>
                <a:gd name="T73" fmla="*/ 1425605 h 106"/>
                <a:gd name="T74" fmla="*/ 439329 w 35"/>
                <a:gd name="T75" fmla="*/ 1440611 h 106"/>
                <a:gd name="T76" fmla="*/ 469628 w 35"/>
                <a:gd name="T77" fmla="*/ 1350573 h 106"/>
                <a:gd name="T78" fmla="*/ 469628 w 35"/>
                <a:gd name="T79" fmla="*/ 1260535 h 106"/>
                <a:gd name="T80" fmla="*/ 469628 w 35"/>
                <a:gd name="T81" fmla="*/ 1260535 h 106"/>
                <a:gd name="T82" fmla="*/ 409031 w 35"/>
                <a:gd name="T83" fmla="*/ 1260535 h 10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5" h="106">
                  <a:moveTo>
                    <a:pt x="27" y="84"/>
                  </a:moveTo>
                  <a:cubicBezTo>
                    <a:pt x="27" y="84"/>
                    <a:pt x="25" y="74"/>
                    <a:pt x="25" y="71"/>
                  </a:cubicBezTo>
                  <a:cubicBezTo>
                    <a:pt x="27" y="63"/>
                    <a:pt x="20" y="39"/>
                    <a:pt x="19" y="36"/>
                  </a:cubicBezTo>
                  <a:cubicBezTo>
                    <a:pt x="19" y="33"/>
                    <a:pt x="18" y="25"/>
                    <a:pt x="17" y="23"/>
                  </a:cubicBezTo>
                  <a:cubicBezTo>
                    <a:pt x="16" y="21"/>
                    <a:pt x="26" y="24"/>
                    <a:pt x="29" y="25"/>
                  </a:cubicBezTo>
                  <a:cubicBezTo>
                    <a:pt x="31" y="26"/>
                    <a:pt x="33" y="32"/>
                    <a:pt x="33" y="37"/>
                  </a:cubicBezTo>
                  <a:cubicBezTo>
                    <a:pt x="34" y="29"/>
                    <a:pt x="35" y="21"/>
                    <a:pt x="34" y="19"/>
                  </a:cubicBezTo>
                  <a:cubicBezTo>
                    <a:pt x="33" y="16"/>
                    <a:pt x="33" y="1"/>
                    <a:pt x="33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6" y="14"/>
                    <a:pt x="12" y="17"/>
                  </a:cubicBezTo>
                  <a:cubicBezTo>
                    <a:pt x="9" y="21"/>
                    <a:pt x="0" y="19"/>
                    <a:pt x="0" y="19"/>
                  </a:cubicBezTo>
                  <a:cubicBezTo>
                    <a:pt x="0" y="19"/>
                    <a:pt x="0" y="19"/>
                    <a:pt x="4" y="20"/>
                  </a:cubicBezTo>
                  <a:cubicBezTo>
                    <a:pt x="8" y="22"/>
                    <a:pt x="7" y="25"/>
                    <a:pt x="7" y="25"/>
                  </a:cubicBezTo>
                  <a:cubicBezTo>
                    <a:pt x="1" y="23"/>
                    <a:pt x="0" y="25"/>
                    <a:pt x="0" y="25"/>
                  </a:cubicBezTo>
                  <a:cubicBezTo>
                    <a:pt x="5" y="26"/>
                    <a:pt x="9" y="29"/>
                    <a:pt x="9" y="29"/>
                  </a:cubicBezTo>
                  <a:cubicBezTo>
                    <a:pt x="3" y="26"/>
                    <a:pt x="0" y="30"/>
                    <a:pt x="0" y="30"/>
                  </a:cubicBezTo>
                  <a:cubicBezTo>
                    <a:pt x="0" y="30"/>
                    <a:pt x="5" y="27"/>
                    <a:pt x="7" y="30"/>
                  </a:cubicBezTo>
                  <a:cubicBezTo>
                    <a:pt x="8" y="34"/>
                    <a:pt x="9" y="53"/>
                    <a:pt x="9" y="56"/>
                  </a:cubicBezTo>
                  <a:cubicBezTo>
                    <a:pt x="9" y="59"/>
                    <a:pt x="12" y="74"/>
                    <a:pt x="13" y="76"/>
                  </a:cubicBezTo>
                  <a:cubicBezTo>
                    <a:pt x="14" y="78"/>
                    <a:pt x="13" y="87"/>
                    <a:pt x="11" y="85"/>
                  </a:cubicBezTo>
                  <a:cubicBezTo>
                    <a:pt x="10" y="83"/>
                    <a:pt x="4" y="39"/>
                    <a:pt x="4" y="39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9" y="86"/>
                    <a:pt x="10" y="93"/>
                    <a:pt x="12" y="96"/>
                  </a:cubicBezTo>
                  <a:cubicBezTo>
                    <a:pt x="14" y="99"/>
                    <a:pt x="12" y="100"/>
                    <a:pt x="12" y="100"/>
                  </a:cubicBezTo>
                  <a:cubicBezTo>
                    <a:pt x="11" y="100"/>
                    <a:pt x="6" y="97"/>
                    <a:pt x="2" y="94"/>
                  </a:cubicBezTo>
                  <a:cubicBezTo>
                    <a:pt x="3" y="98"/>
                    <a:pt x="3" y="100"/>
                    <a:pt x="4" y="100"/>
                  </a:cubicBezTo>
                  <a:cubicBezTo>
                    <a:pt x="4" y="100"/>
                    <a:pt x="1" y="105"/>
                    <a:pt x="4" y="106"/>
                  </a:cubicBezTo>
                  <a:cubicBezTo>
                    <a:pt x="4" y="106"/>
                    <a:pt x="14" y="105"/>
                    <a:pt x="16" y="106"/>
                  </a:cubicBezTo>
                  <a:cubicBezTo>
                    <a:pt x="16" y="106"/>
                    <a:pt x="18" y="102"/>
                    <a:pt x="17" y="101"/>
                  </a:cubicBezTo>
                  <a:cubicBezTo>
                    <a:pt x="16" y="100"/>
                    <a:pt x="17" y="98"/>
                    <a:pt x="17" y="98"/>
                  </a:cubicBezTo>
                  <a:cubicBezTo>
                    <a:pt x="17" y="98"/>
                    <a:pt x="18" y="93"/>
                    <a:pt x="17" y="92"/>
                  </a:cubicBezTo>
                  <a:cubicBezTo>
                    <a:pt x="16" y="90"/>
                    <a:pt x="12" y="42"/>
                    <a:pt x="14" y="37"/>
                  </a:cubicBezTo>
                  <a:cubicBezTo>
                    <a:pt x="14" y="37"/>
                    <a:pt x="15" y="49"/>
                    <a:pt x="16" y="49"/>
                  </a:cubicBezTo>
                  <a:cubicBezTo>
                    <a:pt x="16" y="49"/>
                    <a:pt x="17" y="62"/>
                    <a:pt x="19" y="63"/>
                  </a:cubicBezTo>
                  <a:cubicBezTo>
                    <a:pt x="19" y="63"/>
                    <a:pt x="21" y="83"/>
                    <a:pt x="19" y="86"/>
                  </a:cubicBezTo>
                  <a:cubicBezTo>
                    <a:pt x="19" y="86"/>
                    <a:pt x="18" y="94"/>
                    <a:pt x="21" y="9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96"/>
                    <a:pt x="31" y="91"/>
                    <a:pt x="31" y="90"/>
                  </a:cubicBezTo>
                  <a:cubicBezTo>
                    <a:pt x="32" y="88"/>
                    <a:pt x="32" y="86"/>
                    <a:pt x="31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4"/>
                    <a:pt x="27" y="84"/>
                    <a:pt x="27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0" name="Freeform 78"/>
            <p:cNvSpPr>
              <a:spLocks/>
            </p:cNvSpPr>
            <p:nvPr/>
          </p:nvSpPr>
          <p:spPr bwMode="auto">
            <a:xfrm>
              <a:off x="4657725" y="790575"/>
              <a:ext cx="136525" cy="165100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75045 h 11"/>
                <a:gd name="T4" fmla="*/ 60678 w 9"/>
                <a:gd name="T5" fmla="*/ 165100 h 11"/>
                <a:gd name="T6" fmla="*/ 75847 w 9"/>
                <a:gd name="T7" fmla="*/ 165100 h 11"/>
                <a:gd name="T8" fmla="*/ 91017 w 9"/>
                <a:gd name="T9" fmla="*/ 135082 h 11"/>
                <a:gd name="T10" fmla="*/ 91017 w 9"/>
                <a:gd name="T11" fmla="*/ 105064 h 11"/>
                <a:gd name="T12" fmla="*/ 121356 w 9"/>
                <a:gd name="T13" fmla="*/ 90055 h 11"/>
                <a:gd name="T14" fmla="*/ 136525 w 9"/>
                <a:gd name="T15" fmla="*/ 60036 h 11"/>
                <a:gd name="T16" fmla="*/ 30339 w 9"/>
                <a:gd name="T17" fmla="*/ 0 h 11"/>
                <a:gd name="T18" fmla="*/ 0 w 9"/>
                <a:gd name="T19" fmla="*/ 0 h 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cubicBezTo>
                    <a:pt x="0" y="0"/>
                    <a:pt x="0" y="5"/>
                    <a:pt x="0" y="5"/>
                  </a:cubicBezTo>
                  <a:cubicBezTo>
                    <a:pt x="0" y="5"/>
                    <a:pt x="3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6" y="7"/>
                    <a:pt x="8" y="7"/>
                    <a:pt x="8" y="6"/>
                  </a:cubicBezTo>
                  <a:cubicBezTo>
                    <a:pt x="8" y="5"/>
                    <a:pt x="9" y="4"/>
                    <a:pt x="9" y="4"/>
                  </a:cubicBezTo>
                  <a:cubicBezTo>
                    <a:pt x="9" y="4"/>
                    <a:pt x="5" y="2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1" name="Freeform 79"/>
            <p:cNvSpPr>
              <a:spLocks/>
            </p:cNvSpPr>
            <p:nvPr/>
          </p:nvSpPr>
          <p:spPr bwMode="auto">
            <a:xfrm>
              <a:off x="4446588" y="865188"/>
              <a:ext cx="635000" cy="901700"/>
            </a:xfrm>
            <a:custGeom>
              <a:avLst/>
              <a:gdLst>
                <a:gd name="T0" fmla="*/ 0 w 42"/>
                <a:gd name="T1" fmla="*/ 736388 h 60"/>
                <a:gd name="T2" fmla="*/ 317500 w 42"/>
                <a:gd name="T3" fmla="*/ 886672 h 60"/>
                <a:gd name="T4" fmla="*/ 619881 w 42"/>
                <a:gd name="T5" fmla="*/ 736388 h 60"/>
                <a:gd name="T6" fmla="*/ 529167 w 42"/>
                <a:gd name="T7" fmla="*/ 180340 h 60"/>
                <a:gd name="T8" fmla="*/ 393095 w 42"/>
                <a:gd name="T9" fmla="*/ 0 h 60"/>
                <a:gd name="T10" fmla="*/ 317500 w 42"/>
                <a:gd name="T11" fmla="*/ 60113 h 60"/>
                <a:gd name="T12" fmla="*/ 272143 w 42"/>
                <a:gd name="T13" fmla="*/ 45085 h 60"/>
                <a:gd name="T14" fmla="*/ 226786 w 42"/>
                <a:gd name="T15" fmla="*/ 0 h 60"/>
                <a:gd name="T16" fmla="*/ 196548 w 42"/>
                <a:gd name="T17" fmla="*/ 0 h 60"/>
                <a:gd name="T18" fmla="*/ 75595 w 42"/>
                <a:gd name="T19" fmla="*/ 300567 h 60"/>
                <a:gd name="T20" fmla="*/ 0 w 42"/>
                <a:gd name="T21" fmla="*/ 736388 h 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2" h="60">
                  <a:moveTo>
                    <a:pt x="0" y="49"/>
                  </a:moveTo>
                  <a:cubicBezTo>
                    <a:pt x="0" y="49"/>
                    <a:pt x="13" y="60"/>
                    <a:pt x="21" y="59"/>
                  </a:cubicBezTo>
                  <a:cubicBezTo>
                    <a:pt x="28" y="59"/>
                    <a:pt x="41" y="53"/>
                    <a:pt x="41" y="49"/>
                  </a:cubicBezTo>
                  <a:cubicBezTo>
                    <a:pt x="42" y="45"/>
                    <a:pt x="35" y="12"/>
                    <a:pt x="35" y="1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2" name="Freeform 80"/>
            <p:cNvSpPr>
              <a:spLocks/>
            </p:cNvSpPr>
            <p:nvPr/>
          </p:nvSpPr>
          <p:spPr bwMode="auto">
            <a:xfrm>
              <a:off x="4446588" y="881063"/>
              <a:ext cx="241300" cy="749300"/>
            </a:xfrm>
            <a:custGeom>
              <a:avLst/>
              <a:gdLst>
                <a:gd name="T0" fmla="*/ 135731 w 16"/>
                <a:gd name="T1" fmla="*/ 704342 h 50"/>
                <a:gd name="T2" fmla="*/ 105569 w 16"/>
                <a:gd name="T3" fmla="*/ 599440 h 50"/>
                <a:gd name="T4" fmla="*/ 165894 w 16"/>
                <a:gd name="T5" fmla="*/ 689356 h 50"/>
                <a:gd name="T6" fmla="*/ 105569 w 16"/>
                <a:gd name="T7" fmla="*/ 449580 h 50"/>
                <a:gd name="T8" fmla="*/ 196056 w 16"/>
                <a:gd name="T9" fmla="*/ 644398 h 50"/>
                <a:gd name="T10" fmla="*/ 165894 w 16"/>
                <a:gd name="T11" fmla="*/ 479552 h 50"/>
                <a:gd name="T12" fmla="*/ 211138 w 16"/>
                <a:gd name="T13" fmla="*/ 494538 h 50"/>
                <a:gd name="T14" fmla="*/ 165894 w 16"/>
                <a:gd name="T15" fmla="*/ 359664 h 50"/>
                <a:gd name="T16" fmla="*/ 180975 w 16"/>
                <a:gd name="T17" fmla="*/ 44958 h 50"/>
                <a:gd name="T18" fmla="*/ 241300 w 16"/>
                <a:gd name="T19" fmla="*/ 89916 h 50"/>
                <a:gd name="T20" fmla="*/ 180975 w 16"/>
                <a:gd name="T21" fmla="*/ 0 h 50"/>
                <a:gd name="T22" fmla="*/ 105569 w 16"/>
                <a:gd name="T23" fmla="*/ 194818 h 50"/>
                <a:gd name="T24" fmla="*/ 60325 w 16"/>
                <a:gd name="T25" fmla="*/ 344678 h 50"/>
                <a:gd name="T26" fmla="*/ 0 w 16"/>
                <a:gd name="T27" fmla="*/ 719328 h 50"/>
                <a:gd name="T28" fmla="*/ 45244 w 16"/>
                <a:gd name="T29" fmla="*/ 749300 h 50"/>
                <a:gd name="T30" fmla="*/ 135731 w 16"/>
                <a:gd name="T31" fmla="*/ 704342 h 5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6" h="50">
                  <a:moveTo>
                    <a:pt x="9" y="47"/>
                  </a:moveTo>
                  <a:cubicBezTo>
                    <a:pt x="9" y="47"/>
                    <a:pt x="5" y="46"/>
                    <a:pt x="7" y="40"/>
                  </a:cubicBezTo>
                  <a:cubicBezTo>
                    <a:pt x="7" y="40"/>
                    <a:pt x="7" y="45"/>
                    <a:pt x="11" y="46"/>
                  </a:cubicBezTo>
                  <a:cubicBezTo>
                    <a:pt x="11" y="46"/>
                    <a:pt x="6" y="42"/>
                    <a:pt x="7" y="30"/>
                  </a:cubicBezTo>
                  <a:cubicBezTo>
                    <a:pt x="7" y="30"/>
                    <a:pt x="8" y="41"/>
                    <a:pt x="13" y="43"/>
                  </a:cubicBezTo>
                  <a:cubicBezTo>
                    <a:pt x="13" y="43"/>
                    <a:pt x="7" y="36"/>
                    <a:pt x="11" y="32"/>
                  </a:cubicBezTo>
                  <a:cubicBezTo>
                    <a:pt x="11" y="32"/>
                    <a:pt x="11" y="35"/>
                    <a:pt x="14" y="33"/>
                  </a:cubicBezTo>
                  <a:cubicBezTo>
                    <a:pt x="14" y="33"/>
                    <a:pt x="9" y="32"/>
                    <a:pt x="11" y="24"/>
                  </a:cubicBezTo>
                  <a:cubicBezTo>
                    <a:pt x="12" y="16"/>
                    <a:pt x="12" y="3"/>
                    <a:pt x="12" y="3"/>
                  </a:cubicBezTo>
                  <a:cubicBezTo>
                    <a:pt x="12" y="3"/>
                    <a:pt x="14" y="6"/>
                    <a:pt x="16" y="6"/>
                  </a:cubicBezTo>
                  <a:cubicBezTo>
                    <a:pt x="16" y="6"/>
                    <a:pt x="12" y="5"/>
                    <a:pt x="12" y="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6"/>
                    <a:pt x="5" y="19"/>
                    <a:pt x="4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1" y="49"/>
                    <a:pt x="3" y="50"/>
                  </a:cubicBezTo>
                  <a:cubicBezTo>
                    <a:pt x="4" y="49"/>
                    <a:pt x="6" y="46"/>
                    <a:pt x="9" y="47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3" name="Freeform 81"/>
            <p:cNvSpPr>
              <a:spLocks/>
            </p:cNvSpPr>
            <p:nvPr/>
          </p:nvSpPr>
          <p:spPr bwMode="auto">
            <a:xfrm>
              <a:off x="4794250" y="895350"/>
              <a:ext cx="76200" cy="74613"/>
            </a:xfrm>
            <a:custGeom>
              <a:avLst/>
              <a:gdLst>
                <a:gd name="T0" fmla="*/ 76200 w 5"/>
                <a:gd name="T1" fmla="*/ 0 h 5"/>
                <a:gd name="T2" fmla="*/ 0 w 5"/>
                <a:gd name="T3" fmla="*/ 74613 h 5"/>
                <a:gd name="T4" fmla="*/ 76200 w 5"/>
                <a:gd name="T5" fmla="*/ 0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cubicBezTo>
                    <a:pt x="3" y="2"/>
                    <a:pt x="2" y="4"/>
                    <a:pt x="0" y="5"/>
                  </a:cubicBezTo>
                  <a:cubicBezTo>
                    <a:pt x="0" y="5"/>
                    <a:pt x="2" y="4"/>
                    <a:pt x="5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4" name="Freeform 82"/>
            <p:cNvSpPr>
              <a:spLocks/>
            </p:cNvSpPr>
            <p:nvPr/>
          </p:nvSpPr>
          <p:spPr bwMode="auto">
            <a:xfrm>
              <a:off x="4840288" y="925513"/>
              <a:ext cx="241300" cy="750888"/>
            </a:xfrm>
            <a:custGeom>
              <a:avLst/>
              <a:gdLst>
                <a:gd name="T0" fmla="*/ 226219 w 16"/>
                <a:gd name="T1" fmla="*/ 675799 h 50"/>
                <a:gd name="T2" fmla="*/ 135731 w 16"/>
                <a:gd name="T3" fmla="*/ 120142 h 50"/>
                <a:gd name="T4" fmla="*/ 60325 w 16"/>
                <a:gd name="T5" fmla="*/ 0 h 50"/>
                <a:gd name="T6" fmla="*/ 0 w 16"/>
                <a:gd name="T7" fmla="*/ 150178 h 50"/>
                <a:gd name="T8" fmla="*/ 60325 w 16"/>
                <a:gd name="T9" fmla="*/ 90107 h 50"/>
                <a:gd name="T10" fmla="*/ 60325 w 16"/>
                <a:gd name="T11" fmla="*/ 420497 h 50"/>
                <a:gd name="T12" fmla="*/ 135731 w 16"/>
                <a:gd name="T13" fmla="*/ 330391 h 50"/>
                <a:gd name="T14" fmla="*/ 90488 w 16"/>
                <a:gd name="T15" fmla="*/ 540639 h 50"/>
                <a:gd name="T16" fmla="*/ 90488 w 16"/>
                <a:gd name="T17" fmla="*/ 735870 h 50"/>
                <a:gd name="T18" fmla="*/ 135731 w 16"/>
                <a:gd name="T19" fmla="*/ 675799 h 50"/>
                <a:gd name="T20" fmla="*/ 150813 w 16"/>
                <a:gd name="T21" fmla="*/ 750888 h 50"/>
                <a:gd name="T22" fmla="*/ 226219 w 16"/>
                <a:gd name="T23" fmla="*/ 675799 h 5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" h="50">
                  <a:moveTo>
                    <a:pt x="15" y="45"/>
                  </a:moveTo>
                  <a:cubicBezTo>
                    <a:pt x="16" y="41"/>
                    <a:pt x="9" y="8"/>
                    <a:pt x="9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3" y="8"/>
                    <a:pt x="0" y="10"/>
                  </a:cubicBezTo>
                  <a:cubicBezTo>
                    <a:pt x="1" y="9"/>
                    <a:pt x="3" y="8"/>
                    <a:pt x="4" y="6"/>
                  </a:cubicBezTo>
                  <a:cubicBezTo>
                    <a:pt x="4" y="6"/>
                    <a:pt x="7" y="20"/>
                    <a:pt x="4" y="28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1" y="34"/>
                    <a:pt x="6" y="36"/>
                  </a:cubicBezTo>
                  <a:cubicBezTo>
                    <a:pt x="6" y="36"/>
                    <a:pt x="7" y="46"/>
                    <a:pt x="6" y="49"/>
                  </a:cubicBezTo>
                  <a:cubicBezTo>
                    <a:pt x="6" y="49"/>
                    <a:pt x="8" y="43"/>
                    <a:pt x="9" y="45"/>
                  </a:cubicBezTo>
                  <a:cubicBezTo>
                    <a:pt x="10" y="46"/>
                    <a:pt x="11" y="48"/>
                    <a:pt x="10" y="50"/>
                  </a:cubicBezTo>
                  <a:cubicBezTo>
                    <a:pt x="13" y="48"/>
                    <a:pt x="15" y="47"/>
                    <a:pt x="15" y="45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5" name="Freeform 83"/>
            <p:cNvSpPr>
              <a:spLocks/>
            </p:cNvSpPr>
            <p:nvPr/>
          </p:nvSpPr>
          <p:spPr bwMode="auto">
            <a:xfrm>
              <a:off x="5445125" y="955675"/>
              <a:ext cx="106362" cy="150813"/>
            </a:xfrm>
            <a:custGeom>
              <a:avLst/>
              <a:gdLst>
                <a:gd name="T0" fmla="*/ 0 w 7"/>
                <a:gd name="T1" fmla="*/ 15081 h 10"/>
                <a:gd name="T2" fmla="*/ 15195 w 7"/>
                <a:gd name="T3" fmla="*/ 45244 h 10"/>
                <a:gd name="T4" fmla="*/ 106362 w 7"/>
                <a:gd name="T5" fmla="*/ 150813 h 10"/>
                <a:gd name="T6" fmla="*/ 106362 w 7"/>
                <a:gd name="T7" fmla="*/ 135732 h 10"/>
                <a:gd name="T8" fmla="*/ 106362 w 7"/>
                <a:gd name="T9" fmla="*/ 120650 h 10"/>
                <a:gd name="T10" fmla="*/ 106362 w 7"/>
                <a:gd name="T11" fmla="*/ 105569 h 10"/>
                <a:gd name="T12" fmla="*/ 75973 w 7"/>
                <a:gd name="T13" fmla="*/ 60325 h 10"/>
                <a:gd name="T14" fmla="*/ 60778 w 7"/>
                <a:gd name="T15" fmla="*/ 30163 h 10"/>
                <a:gd name="T16" fmla="*/ 45584 w 7"/>
                <a:gd name="T17" fmla="*/ 15081 h 10"/>
                <a:gd name="T18" fmla="*/ 0 w 7"/>
                <a:gd name="T19" fmla="*/ 15081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" h="10">
                  <a:moveTo>
                    <a:pt x="0" y="1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2" y="5"/>
                    <a:pt x="7" y="10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6"/>
                    <a:pt x="6" y="4"/>
                    <a:pt x="5" y="4"/>
                  </a:cubicBezTo>
                  <a:cubicBezTo>
                    <a:pt x="5" y="4"/>
                    <a:pt x="5" y="2"/>
                    <a:pt x="4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2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6" name="Freeform 84"/>
            <p:cNvSpPr>
              <a:spLocks/>
            </p:cNvSpPr>
            <p:nvPr/>
          </p:nvSpPr>
          <p:spPr bwMode="auto">
            <a:xfrm>
              <a:off x="4597400" y="504825"/>
              <a:ext cx="303212" cy="376238"/>
            </a:xfrm>
            <a:custGeom>
              <a:avLst/>
              <a:gdLst>
                <a:gd name="T0" fmla="*/ 151606 w 20"/>
                <a:gd name="T1" fmla="*/ 376238 h 25"/>
                <a:gd name="T2" fmla="*/ 197088 w 20"/>
                <a:gd name="T3" fmla="*/ 361188 h 25"/>
                <a:gd name="T4" fmla="*/ 242570 w 20"/>
                <a:gd name="T5" fmla="*/ 300990 h 25"/>
                <a:gd name="T6" fmla="*/ 257730 w 20"/>
                <a:gd name="T7" fmla="*/ 240792 h 25"/>
                <a:gd name="T8" fmla="*/ 288051 w 20"/>
                <a:gd name="T9" fmla="*/ 225743 h 25"/>
                <a:gd name="T10" fmla="*/ 288051 w 20"/>
                <a:gd name="T11" fmla="*/ 150495 h 25"/>
                <a:gd name="T12" fmla="*/ 242570 w 20"/>
                <a:gd name="T13" fmla="*/ 30099 h 25"/>
                <a:gd name="T14" fmla="*/ 106124 w 20"/>
                <a:gd name="T15" fmla="*/ 15050 h 25"/>
                <a:gd name="T16" fmla="*/ 30321 w 20"/>
                <a:gd name="T17" fmla="*/ 120396 h 25"/>
                <a:gd name="T18" fmla="*/ 30321 w 20"/>
                <a:gd name="T19" fmla="*/ 165545 h 25"/>
                <a:gd name="T20" fmla="*/ 0 w 20"/>
                <a:gd name="T21" fmla="*/ 165545 h 25"/>
                <a:gd name="T22" fmla="*/ 30321 w 20"/>
                <a:gd name="T23" fmla="*/ 240792 h 25"/>
                <a:gd name="T24" fmla="*/ 45482 w 20"/>
                <a:gd name="T25" fmla="*/ 240792 h 25"/>
                <a:gd name="T26" fmla="*/ 60642 w 20"/>
                <a:gd name="T27" fmla="*/ 300990 h 25"/>
                <a:gd name="T28" fmla="*/ 151606 w 20"/>
                <a:gd name="T29" fmla="*/ 376238 h 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0" h="25">
                  <a:moveTo>
                    <a:pt x="10" y="25"/>
                  </a:moveTo>
                  <a:cubicBezTo>
                    <a:pt x="11" y="24"/>
                    <a:pt x="13" y="24"/>
                    <a:pt x="13" y="24"/>
                  </a:cubicBezTo>
                  <a:cubicBezTo>
                    <a:pt x="13" y="23"/>
                    <a:pt x="16" y="21"/>
                    <a:pt x="16" y="20"/>
                  </a:cubicBezTo>
                  <a:cubicBezTo>
                    <a:pt x="17" y="20"/>
                    <a:pt x="17" y="16"/>
                    <a:pt x="17" y="16"/>
                  </a:cubicBezTo>
                  <a:cubicBezTo>
                    <a:pt x="17" y="16"/>
                    <a:pt x="18" y="16"/>
                    <a:pt x="19" y="15"/>
                  </a:cubicBezTo>
                  <a:cubicBezTo>
                    <a:pt x="19" y="15"/>
                    <a:pt x="20" y="11"/>
                    <a:pt x="19" y="10"/>
                  </a:cubicBezTo>
                  <a:cubicBezTo>
                    <a:pt x="18" y="9"/>
                    <a:pt x="18" y="3"/>
                    <a:pt x="16" y="2"/>
                  </a:cubicBezTo>
                  <a:cubicBezTo>
                    <a:pt x="14" y="1"/>
                    <a:pt x="8" y="0"/>
                    <a:pt x="7" y="1"/>
                  </a:cubicBezTo>
                  <a:cubicBezTo>
                    <a:pt x="5" y="2"/>
                    <a:pt x="2" y="7"/>
                    <a:pt x="2" y="8"/>
                  </a:cubicBezTo>
                  <a:cubicBezTo>
                    <a:pt x="2" y="9"/>
                    <a:pt x="2" y="11"/>
                    <a:pt x="2" y="11"/>
                  </a:cubicBezTo>
                  <a:cubicBezTo>
                    <a:pt x="2" y="11"/>
                    <a:pt x="0" y="11"/>
                    <a:pt x="0" y="11"/>
                  </a:cubicBezTo>
                  <a:cubicBezTo>
                    <a:pt x="0" y="11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3" y="19"/>
                    <a:pt x="4" y="20"/>
                  </a:cubicBezTo>
                  <a:cubicBezTo>
                    <a:pt x="5" y="21"/>
                    <a:pt x="7" y="25"/>
                    <a:pt x="10" y="2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7" name="Freeform 85"/>
            <p:cNvSpPr>
              <a:spLocks/>
            </p:cNvSpPr>
            <p:nvPr/>
          </p:nvSpPr>
          <p:spPr bwMode="auto">
            <a:xfrm>
              <a:off x="5430838" y="865188"/>
              <a:ext cx="196850" cy="211138"/>
            </a:xfrm>
            <a:custGeom>
              <a:avLst/>
              <a:gdLst>
                <a:gd name="T0" fmla="*/ 0 w 13"/>
                <a:gd name="T1" fmla="*/ 60325 h 14"/>
                <a:gd name="T2" fmla="*/ 0 w 13"/>
                <a:gd name="T3" fmla="*/ 60325 h 14"/>
                <a:gd name="T4" fmla="*/ 0 w 13"/>
                <a:gd name="T5" fmla="*/ 60325 h 14"/>
                <a:gd name="T6" fmla="*/ 0 w 13"/>
                <a:gd name="T7" fmla="*/ 60325 h 14"/>
                <a:gd name="T8" fmla="*/ 0 w 13"/>
                <a:gd name="T9" fmla="*/ 75406 h 14"/>
                <a:gd name="T10" fmla="*/ 15142 w 13"/>
                <a:gd name="T11" fmla="*/ 75406 h 14"/>
                <a:gd name="T12" fmla="*/ 15142 w 13"/>
                <a:gd name="T13" fmla="*/ 105569 h 14"/>
                <a:gd name="T14" fmla="*/ 15142 w 13"/>
                <a:gd name="T15" fmla="*/ 105569 h 14"/>
                <a:gd name="T16" fmla="*/ 60569 w 13"/>
                <a:gd name="T17" fmla="*/ 105569 h 14"/>
                <a:gd name="T18" fmla="*/ 75712 w 13"/>
                <a:gd name="T19" fmla="*/ 120650 h 14"/>
                <a:gd name="T20" fmla="*/ 90854 w 13"/>
                <a:gd name="T21" fmla="*/ 150813 h 14"/>
                <a:gd name="T22" fmla="*/ 121138 w 13"/>
                <a:gd name="T23" fmla="*/ 196057 h 14"/>
                <a:gd name="T24" fmla="*/ 121138 w 13"/>
                <a:gd name="T25" fmla="*/ 211138 h 14"/>
                <a:gd name="T26" fmla="*/ 121138 w 13"/>
                <a:gd name="T27" fmla="*/ 211138 h 14"/>
                <a:gd name="T28" fmla="*/ 136281 w 13"/>
                <a:gd name="T29" fmla="*/ 211138 h 14"/>
                <a:gd name="T30" fmla="*/ 136281 w 13"/>
                <a:gd name="T31" fmla="*/ 211138 h 14"/>
                <a:gd name="T32" fmla="*/ 136281 w 13"/>
                <a:gd name="T33" fmla="*/ 211138 h 14"/>
                <a:gd name="T34" fmla="*/ 136281 w 13"/>
                <a:gd name="T35" fmla="*/ 211138 h 14"/>
                <a:gd name="T36" fmla="*/ 151423 w 13"/>
                <a:gd name="T37" fmla="*/ 196057 h 14"/>
                <a:gd name="T38" fmla="*/ 166565 w 13"/>
                <a:gd name="T39" fmla="*/ 180975 h 14"/>
                <a:gd name="T40" fmla="*/ 166565 w 13"/>
                <a:gd name="T41" fmla="*/ 180975 h 14"/>
                <a:gd name="T42" fmla="*/ 166565 w 13"/>
                <a:gd name="T43" fmla="*/ 180975 h 14"/>
                <a:gd name="T44" fmla="*/ 166565 w 13"/>
                <a:gd name="T45" fmla="*/ 180975 h 14"/>
                <a:gd name="T46" fmla="*/ 166565 w 13"/>
                <a:gd name="T47" fmla="*/ 180975 h 14"/>
                <a:gd name="T48" fmla="*/ 166565 w 13"/>
                <a:gd name="T49" fmla="*/ 180975 h 14"/>
                <a:gd name="T50" fmla="*/ 166565 w 13"/>
                <a:gd name="T51" fmla="*/ 180975 h 14"/>
                <a:gd name="T52" fmla="*/ 166565 w 13"/>
                <a:gd name="T53" fmla="*/ 165894 h 14"/>
                <a:gd name="T54" fmla="*/ 181708 w 13"/>
                <a:gd name="T55" fmla="*/ 165894 h 14"/>
                <a:gd name="T56" fmla="*/ 181708 w 13"/>
                <a:gd name="T57" fmla="*/ 165894 h 14"/>
                <a:gd name="T58" fmla="*/ 181708 w 13"/>
                <a:gd name="T59" fmla="*/ 165894 h 14"/>
                <a:gd name="T60" fmla="*/ 181708 w 13"/>
                <a:gd name="T61" fmla="*/ 150813 h 14"/>
                <a:gd name="T62" fmla="*/ 181708 w 13"/>
                <a:gd name="T63" fmla="*/ 150813 h 14"/>
                <a:gd name="T64" fmla="*/ 181708 w 13"/>
                <a:gd name="T65" fmla="*/ 120650 h 14"/>
                <a:gd name="T66" fmla="*/ 181708 w 13"/>
                <a:gd name="T67" fmla="*/ 120650 h 14"/>
                <a:gd name="T68" fmla="*/ 196850 w 13"/>
                <a:gd name="T69" fmla="*/ 120650 h 14"/>
                <a:gd name="T70" fmla="*/ 196850 w 13"/>
                <a:gd name="T71" fmla="*/ 105569 h 14"/>
                <a:gd name="T72" fmla="*/ 196850 w 13"/>
                <a:gd name="T73" fmla="*/ 105569 h 14"/>
                <a:gd name="T74" fmla="*/ 196850 w 13"/>
                <a:gd name="T75" fmla="*/ 105569 h 14"/>
                <a:gd name="T76" fmla="*/ 181708 w 13"/>
                <a:gd name="T77" fmla="*/ 75406 h 14"/>
                <a:gd name="T78" fmla="*/ 181708 w 13"/>
                <a:gd name="T79" fmla="*/ 60325 h 14"/>
                <a:gd name="T80" fmla="*/ 166565 w 13"/>
                <a:gd name="T81" fmla="*/ 45244 h 14"/>
                <a:gd name="T82" fmla="*/ 166565 w 13"/>
                <a:gd name="T83" fmla="*/ 30163 h 14"/>
                <a:gd name="T84" fmla="*/ 136281 w 13"/>
                <a:gd name="T85" fmla="*/ 30163 h 14"/>
                <a:gd name="T86" fmla="*/ 136281 w 13"/>
                <a:gd name="T87" fmla="*/ 15081 h 14"/>
                <a:gd name="T88" fmla="*/ 75712 w 13"/>
                <a:gd name="T89" fmla="*/ 15081 h 14"/>
                <a:gd name="T90" fmla="*/ 60569 w 13"/>
                <a:gd name="T91" fmla="*/ 15081 h 14"/>
                <a:gd name="T92" fmla="*/ 60569 w 13"/>
                <a:gd name="T93" fmla="*/ 15081 h 14"/>
                <a:gd name="T94" fmla="*/ 60569 w 13"/>
                <a:gd name="T95" fmla="*/ 15081 h 14"/>
                <a:gd name="T96" fmla="*/ 60569 w 13"/>
                <a:gd name="T97" fmla="*/ 15081 h 14"/>
                <a:gd name="T98" fmla="*/ 60569 w 13"/>
                <a:gd name="T99" fmla="*/ 15081 h 14"/>
                <a:gd name="T100" fmla="*/ 60569 w 13"/>
                <a:gd name="T101" fmla="*/ 15081 h 14"/>
                <a:gd name="T102" fmla="*/ 60569 w 13"/>
                <a:gd name="T103" fmla="*/ 30163 h 14"/>
                <a:gd name="T104" fmla="*/ 60569 w 13"/>
                <a:gd name="T105" fmla="*/ 30163 h 14"/>
                <a:gd name="T106" fmla="*/ 60569 w 13"/>
                <a:gd name="T107" fmla="*/ 30163 h 14"/>
                <a:gd name="T108" fmla="*/ 60569 w 13"/>
                <a:gd name="T109" fmla="*/ 30163 h 14"/>
                <a:gd name="T110" fmla="*/ 60569 w 13"/>
                <a:gd name="T111" fmla="*/ 30163 h 14"/>
                <a:gd name="T112" fmla="*/ 45427 w 13"/>
                <a:gd name="T113" fmla="*/ 30163 h 14"/>
                <a:gd name="T114" fmla="*/ 15142 w 13"/>
                <a:gd name="T115" fmla="*/ 45244 h 14"/>
                <a:gd name="T116" fmla="*/ 15142 w 13"/>
                <a:gd name="T117" fmla="*/ 45244 h 14"/>
                <a:gd name="T118" fmla="*/ 0 w 13"/>
                <a:gd name="T119" fmla="*/ 45244 h 14"/>
                <a:gd name="T120" fmla="*/ 0 w 13"/>
                <a:gd name="T121" fmla="*/ 45244 h 14"/>
                <a:gd name="T122" fmla="*/ 0 w 13"/>
                <a:gd name="T123" fmla="*/ 60325 h 1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3" h="1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7" y="10"/>
                    <a:pt x="8" y="12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9" y="2"/>
                    <a:pt x="9" y="1"/>
                  </a:cubicBezTo>
                  <a:cubicBezTo>
                    <a:pt x="9" y="0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8" name="Freeform 86"/>
            <p:cNvSpPr>
              <a:spLocks/>
            </p:cNvSpPr>
            <p:nvPr/>
          </p:nvSpPr>
          <p:spPr bwMode="auto">
            <a:xfrm>
              <a:off x="5430838" y="881063"/>
              <a:ext cx="196850" cy="195263"/>
            </a:xfrm>
            <a:custGeom>
              <a:avLst/>
              <a:gdLst>
                <a:gd name="T0" fmla="*/ 0 w 13"/>
                <a:gd name="T1" fmla="*/ 45061 h 13"/>
                <a:gd name="T2" fmla="*/ 0 w 13"/>
                <a:gd name="T3" fmla="*/ 45061 h 13"/>
                <a:gd name="T4" fmla="*/ 0 w 13"/>
                <a:gd name="T5" fmla="*/ 45061 h 13"/>
                <a:gd name="T6" fmla="*/ 0 w 13"/>
                <a:gd name="T7" fmla="*/ 45061 h 13"/>
                <a:gd name="T8" fmla="*/ 0 w 13"/>
                <a:gd name="T9" fmla="*/ 60081 h 13"/>
                <a:gd name="T10" fmla="*/ 15142 w 13"/>
                <a:gd name="T11" fmla="*/ 60081 h 13"/>
                <a:gd name="T12" fmla="*/ 15142 w 13"/>
                <a:gd name="T13" fmla="*/ 90121 h 13"/>
                <a:gd name="T14" fmla="*/ 15142 w 13"/>
                <a:gd name="T15" fmla="*/ 90121 h 13"/>
                <a:gd name="T16" fmla="*/ 60569 w 13"/>
                <a:gd name="T17" fmla="*/ 90121 h 13"/>
                <a:gd name="T18" fmla="*/ 75712 w 13"/>
                <a:gd name="T19" fmla="*/ 105142 h 13"/>
                <a:gd name="T20" fmla="*/ 90854 w 13"/>
                <a:gd name="T21" fmla="*/ 135182 h 13"/>
                <a:gd name="T22" fmla="*/ 121138 w 13"/>
                <a:gd name="T23" fmla="*/ 180243 h 13"/>
                <a:gd name="T24" fmla="*/ 121138 w 13"/>
                <a:gd name="T25" fmla="*/ 195263 h 13"/>
                <a:gd name="T26" fmla="*/ 121138 w 13"/>
                <a:gd name="T27" fmla="*/ 195263 h 13"/>
                <a:gd name="T28" fmla="*/ 136281 w 13"/>
                <a:gd name="T29" fmla="*/ 195263 h 13"/>
                <a:gd name="T30" fmla="*/ 136281 w 13"/>
                <a:gd name="T31" fmla="*/ 195263 h 13"/>
                <a:gd name="T32" fmla="*/ 136281 w 13"/>
                <a:gd name="T33" fmla="*/ 195263 h 13"/>
                <a:gd name="T34" fmla="*/ 136281 w 13"/>
                <a:gd name="T35" fmla="*/ 195263 h 13"/>
                <a:gd name="T36" fmla="*/ 151423 w 13"/>
                <a:gd name="T37" fmla="*/ 180243 h 13"/>
                <a:gd name="T38" fmla="*/ 166565 w 13"/>
                <a:gd name="T39" fmla="*/ 165223 h 13"/>
                <a:gd name="T40" fmla="*/ 166565 w 13"/>
                <a:gd name="T41" fmla="*/ 165223 h 13"/>
                <a:gd name="T42" fmla="*/ 166565 w 13"/>
                <a:gd name="T43" fmla="*/ 165223 h 13"/>
                <a:gd name="T44" fmla="*/ 166565 w 13"/>
                <a:gd name="T45" fmla="*/ 165223 h 13"/>
                <a:gd name="T46" fmla="*/ 166565 w 13"/>
                <a:gd name="T47" fmla="*/ 165223 h 13"/>
                <a:gd name="T48" fmla="*/ 166565 w 13"/>
                <a:gd name="T49" fmla="*/ 165223 h 13"/>
                <a:gd name="T50" fmla="*/ 166565 w 13"/>
                <a:gd name="T51" fmla="*/ 165223 h 13"/>
                <a:gd name="T52" fmla="*/ 166565 w 13"/>
                <a:gd name="T53" fmla="*/ 150202 h 13"/>
                <a:gd name="T54" fmla="*/ 181708 w 13"/>
                <a:gd name="T55" fmla="*/ 150202 h 13"/>
                <a:gd name="T56" fmla="*/ 181708 w 13"/>
                <a:gd name="T57" fmla="*/ 150202 h 13"/>
                <a:gd name="T58" fmla="*/ 181708 w 13"/>
                <a:gd name="T59" fmla="*/ 150202 h 13"/>
                <a:gd name="T60" fmla="*/ 181708 w 13"/>
                <a:gd name="T61" fmla="*/ 135182 h 13"/>
                <a:gd name="T62" fmla="*/ 181708 w 13"/>
                <a:gd name="T63" fmla="*/ 135182 h 13"/>
                <a:gd name="T64" fmla="*/ 181708 w 13"/>
                <a:gd name="T65" fmla="*/ 105142 h 13"/>
                <a:gd name="T66" fmla="*/ 181708 w 13"/>
                <a:gd name="T67" fmla="*/ 105142 h 13"/>
                <a:gd name="T68" fmla="*/ 196850 w 13"/>
                <a:gd name="T69" fmla="*/ 105142 h 13"/>
                <a:gd name="T70" fmla="*/ 196850 w 13"/>
                <a:gd name="T71" fmla="*/ 90121 h 13"/>
                <a:gd name="T72" fmla="*/ 196850 w 13"/>
                <a:gd name="T73" fmla="*/ 90121 h 13"/>
                <a:gd name="T74" fmla="*/ 151423 w 13"/>
                <a:gd name="T75" fmla="*/ 90121 h 13"/>
                <a:gd name="T76" fmla="*/ 136281 w 13"/>
                <a:gd name="T77" fmla="*/ 75101 h 13"/>
                <a:gd name="T78" fmla="*/ 166565 w 13"/>
                <a:gd name="T79" fmla="*/ 60081 h 13"/>
                <a:gd name="T80" fmla="*/ 121138 w 13"/>
                <a:gd name="T81" fmla="*/ 60081 h 13"/>
                <a:gd name="T82" fmla="*/ 105996 w 13"/>
                <a:gd name="T83" fmla="*/ 45061 h 13"/>
                <a:gd name="T84" fmla="*/ 151423 w 13"/>
                <a:gd name="T85" fmla="*/ 30040 h 13"/>
                <a:gd name="T86" fmla="*/ 105996 w 13"/>
                <a:gd name="T87" fmla="*/ 30040 h 13"/>
                <a:gd name="T88" fmla="*/ 90854 w 13"/>
                <a:gd name="T89" fmla="*/ 15020 h 13"/>
                <a:gd name="T90" fmla="*/ 60569 w 13"/>
                <a:gd name="T91" fmla="*/ 0 h 13"/>
                <a:gd name="T92" fmla="*/ 60569 w 13"/>
                <a:gd name="T93" fmla="*/ 0 h 13"/>
                <a:gd name="T94" fmla="*/ 60569 w 13"/>
                <a:gd name="T95" fmla="*/ 0 h 13"/>
                <a:gd name="T96" fmla="*/ 60569 w 13"/>
                <a:gd name="T97" fmla="*/ 0 h 13"/>
                <a:gd name="T98" fmla="*/ 60569 w 13"/>
                <a:gd name="T99" fmla="*/ 0 h 13"/>
                <a:gd name="T100" fmla="*/ 60569 w 13"/>
                <a:gd name="T101" fmla="*/ 0 h 13"/>
                <a:gd name="T102" fmla="*/ 60569 w 13"/>
                <a:gd name="T103" fmla="*/ 15020 h 13"/>
                <a:gd name="T104" fmla="*/ 60569 w 13"/>
                <a:gd name="T105" fmla="*/ 15020 h 13"/>
                <a:gd name="T106" fmla="*/ 60569 w 13"/>
                <a:gd name="T107" fmla="*/ 15020 h 13"/>
                <a:gd name="T108" fmla="*/ 60569 w 13"/>
                <a:gd name="T109" fmla="*/ 15020 h 13"/>
                <a:gd name="T110" fmla="*/ 60569 w 13"/>
                <a:gd name="T111" fmla="*/ 15020 h 13"/>
                <a:gd name="T112" fmla="*/ 60569 w 13"/>
                <a:gd name="T113" fmla="*/ 15020 h 13"/>
                <a:gd name="T114" fmla="*/ 45427 w 13"/>
                <a:gd name="T115" fmla="*/ 30040 h 13"/>
                <a:gd name="T116" fmla="*/ 15142 w 13"/>
                <a:gd name="T117" fmla="*/ 30040 h 13"/>
                <a:gd name="T118" fmla="*/ 15142 w 13"/>
                <a:gd name="T119" fmla="*/ 30040 h 13"/>
                <a:gd name="T120" fmla="*/ 0 w 13"/>
                <a:gd name="T121" fmla="*/ 30040 h 13"/>
                <a:gd name="T122" fmla="*/ 0 w 13"/>
                <a:gd name="T123" fmla="*/ 30040 h 13"/>
                <a:gd name="T124" fmla="*/ 0 w 13"/>
                <a:gd name="T125" fmla="*/ 45061 h 1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7"/>
                    <a:pt x="4" y="6"/>
                  </a:cubicBezTo>
                  <a:cubicBezTo>
                    <a:pt x="5" y="5"/>
                    <a:pt x="5" y="7"/>
                    <a:pt x="5" y="7"/>
                  </a:cubicBezTo>
                  <a:cubicBezTo>
                    <a:pt x="6" y="7"/>
                    <a:pt x="6" y="9"/>
                    <a:pt x="6" y="9"/>
                  </a:cubicBezTo>
                  <a:cubicBezTo>
                    <a:pt x="7" y="9"/>
                    <a:pt x="8" y="11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10" y="12"/>
                  </a:cubicBezTo>
                  <a:cubicBezTo>
                    <a:pt x="10" y="12"/>
                    <a:pt x="10" y="1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0" y="6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9" y="5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8" y="3"/>
                    <a:pt x="7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69" name="Freeform 87"/>
            <p:cNvSpPr>
              <a:spLocks/>
            </p:cNvSpPr>
            <p:nvPr/>
          </p:nvSpPr>
          <p:spPr bwMode="auto">
            <a:xfrm>
              <a:off x="4597400" y="520700"/>
              <a:ext cx="303212" cy="360363"/>
            </a:xfrm>
            <a:custGeom>
              <a:avLst/>
              <a:gdLst>
                <a:gd name="T0" fmla="*/ 242570 w 20"/>
                <a:gd name="T1" fmla="*/ 15015 h 24"/>
                <a:gd name="T2" fmla="*/ 197088 w 20"/>
                <a:gd name="T3" fmla="*/ 0 h 24"/>
                <a:gd name="T4" fmla="*/ 227409 w 20"/>
                <a:gd name="T5" fmla="*/ 75076 h 24"/>
                <a:gd name="T6" fmla="*/ 242570 w 20"/>
                <a:gd name="T7" fmla="*/ 135136 h 24"/>
                <a:gd name="T8" fmla="*/ 257730 w 20"/>
                <a:gd name="T9" fmla="*/ 165166 h 24"/>
                <a:gd name="T10" fmla="*/ 242570 w 20"/>
                <a:gd name="T11" fmla="*/ 210212 h 24"/>
                <a:gd name="T12" fmla="*/ 242570 w 20"/>
                <a:gd name="T13" fmla="*/ 240242 h 24"/>
                <a:gd name="T14" fmla="*/ 242570 w 20"/>
                <a:gd name="T15" fmla="*/ 285287 h 24"/>
                <a:gd name="T16" fmla="*/ 197088 w 20"/>
                <a:gd name="T17" fmla="*/ 330333 h 24"/>
                <a:gd name="T18" fmla="*/ 136445 w 20"/>
                <a:gd name="T19" fmla="*/ 345348 h 24"/>
                <a:gd name="T20" fmla="*/ 121285 w 20"/>
                <a:gd name="T21" fmla="*/ 315318 h 24"/>
                <a:gd name="T22" fmla="*/ 75803 w 20"/>
                <a:gd name="T23" fmla="*/ 270272 h 24"/>
                <a:gd name="T24" fmla="*/ 75803 w 20"/>
                <a:gd name="T25" fmla="*/ 225227 h 24"/>
                <a:gd name="T26" fmla="*/ 90964 w 20"/>
                <a:gd name="T27" fmla="*/ 195197 h 24"/>
                <a:gd name="T28" fmla="*/ 90964 w 20"/>
                <a:gd name="T29" fmla="*/ 180182 h 24"/>
                <a:gd name="T30" fmla="*/ 60642 w 20"/>
                <a:gd name="T31" fmla="*/ 150151 h 24"/>
                <a:gd name="T32" fmla="*/ 90964 w 20"/>
                <a:gd name="T33" fmla="*/ 120121 h 24"/>
                <a:gd name="T34" fmla="*/ 106124 w 20"/>
                <a:gd name="T35" fmla="*/ 90091 h 24"/>
                <a:gd name="T36" fmla="*/ 121285 w 20"/>
                <a:gd name="T37" fmla="*/ 15015 h 24"/>
                <a:gd name="T38" fmla="*/ 106124 w 20"/>
                <a:gd name="T39" fmla="*/ 0 h 24"/>
                <a:gd name="T40" fmla="*/ 106124 w 20"/>
                <a:gd name="T41" fmla="*/ 0 h 24"/>
                <a:gd name="T42" fmla="*/ 30321 w 20"/>
                <a:gd name="T43" fmla="*/ 105106 h 24"/>
                <a:gd name="T44" fmla="*/ 30321 w 20"/>
                <a:gd name="T45" fmla="*/ 150151 h 24"/>
                <a:gd name="T46" fmla="*/ 0 w 20"/>
                <a:gd name="T47" fmla="*/ 150151 h 24"/>
                <a:gd name="T48" fmla="*/ 15161 w 20"/>
                <a:gd name="T49" fmla="*/ 225227 h 24"/>
                <a:gd name="T50" fmla="*/ 45482 w 20"/>
                <a:gd name="T51" fmla="*/ 225227 h 24"/>
                <a:gd name="T52" fmla="*/ 60642 w 20"/>
                <a:gd name="T53" fmla="*/ 285287 h 24"/>
                <a:gd name="T54" fmla="*/ 151606 w 20"/>
                <a:gd name="T55" fmla="*/ 360363 h 24"/>
                <a:gd name="T56" fmla="*/ 197088 w 20"/>
                <a:gd name="T57" fmla="*/ 345348 h 24"/>
                <a:gd name="T58" fmla="*/ 242570 w 20"/>
                <a:gd name="T59" fmla="*/ 285287 h 24"/>
                <a:gd name="T60" fmla="*/ 257730 w 20"/>
                <a:gd name="T61" fmla="*/ 225227 h 24"/>
                <a:gd name="T62" fmla="*/ 288051 w 20"/>
                <a:gd name="T63" fmla="*/ 210212 h 24"/>
                <a:gd name="T64" fmla="*/ 288051 w 20"/>
                <a:gd name="T65" fmla="*/ 135136 h 24"/>
                <a:gd name="T66" fmla="*/ 242570 w 20"/>
                <a:gd name="T67" fmla="*/ 15015 h 2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0" h="24">
                  <a:moveTo>
                    <a:pt x="16" y="1"/>
                  </a:moveTo>
                  <a:cubicBezTo>
                    <a:pt x="15" y="1"/>
                    <a:pt x="14" y="1"/>
                    <a:pt x="13" y="0"/>
                  </a:cubicBezTo>
                  <a:cubicBezTo>
                    <a:pt x="13" y="1"/>
                    <a:pt x="14" y="4"/>
                    <a:pt x="15" y="5"/>
                  </a:cubicBezTo>
                  <a:cubicBezTo>
                    <a:pt x="16" y="6"/>
                    <a:pt x="16" y="9"/>
                    <a:pt x="16" y="9"/>
                  </a:cubicBezTo>
                  <a:cubicBezTo>
                    <a:pt x="16" y="9"/>
                    <a:pt x="17" y="10"/>
                    <a:pt x="17" y="11"/>
                  </a:cubicBezTo>
                  <a:cubicBezTo>
                    <a:pt x="17" y="11"/>
                    <a:pt x="17" y="13"/>
                    <a:pt x="16" y="14"/>
                  </a:cubicBez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8"/>
                    <a:pt x="16" y="19"/>
                  </a:cubicBezTo>
                  <a:cubicBezTo>
                    <a:pt x="15" y="19"/>
                    <a:pt x="13" y="21"/>
                    <a:pt x="13" y="22"/>
                  </a:cubicBezTo>
                  <a:cubicBezTo>
                    <a:pt x="13" y="22"/>
                    <a:pt x="11" y="23"/>
                    <a:pt x="9" y="23"/>
                  </a:cubicBezTo>
                  <a:cubicBezTo>
                    <a:pt x="8" y="22"/>
                    <a:pt x="8" y="22"/>
                    <a:pt x="8" y="21"/>
                  </a:cubicBezTo>
                  <a:cubicBezTo>
                    <a:pt x="8" y="20"/>
                    <a:pt x="6" y="20"/>
                    <a:pt x="5" y="18"/>
                  </a:cubicBezTo>
                  <a:cubicBezTo>
                    <a:pt x="5" y="17"/>
                    <a:pt x="6" y="16"/>
                    <a:pt x="5" y="15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4" y="11"/>
                    <a:pt x="4" y="10"/>
                  </a:cubicBezTo>
                  <a:cubicBezTo>
                    <a:pt x="4" y="9"/>
                    <a:pt x="7" y="8"/>
                    <a:pt x="6" y="8"/>
                  </a:cubicBezTo>
                  <a:cubicBezTo>
                    <a:pt x="6" y="8"/>
                    <a:pt x="8" y="7"/>
                    <a:pt x="7" y="6"/>
                  </a:cubicBezTo>
                  <a:cubicBezTo>
                    <a:pt x="7" y="5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2" y="6"/>
                    <a:pt x="2" y="7"/>
                  </a:cubicBezTo>
                  <a:cubicBezTo>
                    <a:pt x="2" y="8"/>
                    <a:pt x="2" y="10"/>
                    <a:pt x="2" y="10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14"/>
                    <a:pt x="1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8"/>
                    <a:pt x="4" y="19"/>
                  </a:cubicBezTo>
                  <a:cubicBezTo>
                    <a:pt x="5" y="20"/>
                    <a:pt x="7" y="24"/>
                    <a:pt x="10" y="24"/>
                  </a:cubicBezTo>
                  <a:cubicBezTo>
                    <a:pt x="11" y="23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9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19" y="14"/>
                    <a:pt x="20" y="10"/>
                    <a:pt x="19" y="9"/>
                  </a:cubicBezTo>
                  <a:cubicBezTo>
                    <a:pt x="18" y="8"/>
                    <a:pt x="18" y="2"/>
                    <a:pt x="16" y="1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0" name="Freeform 88"/>
            <p:cNvSpPr>
              <a:spLocks/>
            </p:cNvSpPr>
            <p:nvPr/>
          </p:nvSpPr>
          <p:spPr bwMode="auto">
            <a:xfrm>
              <a:off x="3825875" y="881063"/>
              <a:ext cx="104775" cy="149225"/>
            </a:xfrm>
            <a:custGeom>
              <a:avLst/>
              <a:gdLst>
                <a:gd name="T0" fmla="*/ 104775 w 7"/>
                <a:gd name="T1" fmla="*/ 14923 h 10"/>
                <a:gd name="T2" fmla="*/ 104775 w 7"/>
                <a:gd name="T3" fmla="*/ 44768 h 10"/>
                <a:gd name="T4" fmla="*/ 14968 w 7"/>
                <a:gd name="T5" fmla="*/ 149225 h 10"/>
                <a:gd name="T6" fmla="*/ 0 w 7"/>
                <a:gd name="T7" fmla="*/ 134303 h 10"/>
                <a:gd name="T8" fmla="*/ 0 w 7"/>
                <a:gd name="T9" fmla="*/ 134303 h 10"/>
                <a:gd name="T10" fmla="*/ 14968 w 7"/>
                <a:gd name="T11" fmla="*/ 104458 h 10"/>
                <a:gd name="T12" fmla="*/ 29936 w 7"/>
                <a:gd name="T13" fmla="*/ 74613 h 10"/>
                <a:gd name="T14" fmla="*/ 44904 w 7"/>
                <a:gd name="T15" fmla="*/ 29845 h 10"/>
                <a:gd name="T16" fmla="*/ 74839 w 7"/>
                <a:gd name="T17" fmla="*/ 14923 h 10"/>
                <a:gd name="T18" fmla="*/ 104775 w 7"/>
                <a:gd name="T19" fmla="*/ 14923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" h="10">
                  <a:moveTo>
                    <a:pt x="7" y="1"/>
                  </a:moveTo>
                  <a:cubicBezTo>
                    <a:pt x="7" y="2"/>
                    <a:pt x="7" y="3"/>
                    <a:pt x="7" y="3"/>
                  </a:cubicBezTo>
                  <a:cubicBezTo>
                    <a:pt x="6" y="6"/>
                    <a:pt x="1" y="10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2" y="5"/>
                    <a:pt x="2" y="5"/>
                  </a:cubicBezTo>
                  <a:cubicBezTo>
                    <a:pt x="3" y="5"/>
                    <a:pt x="3" y="3"/>
                    <a:pt x="3" y="2"/>
                  </a:cubicBezTo>
                  <a:cubicBezTo>
                    <a:pt x="4" y="2"/>
                    <a:pt x="4" y="0"/>
                    <a:pt x="5" y="1"/>
                  </a:cubicBezTo>
                  <a:cubicBezTo>
                    <a:pt x="6" y="2"/>
                    <a:pt x="7" y="2"/>
                    <a:pt x="7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1" name="Freeform 89"/>
            <p:cNvSpPr>
              <a:spLocks/>
            </p:cNvSpPr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82562 w 12"/>
                <a:gd name="T1" fmla="*/ 44904 h 14"/>
                <a:gd name="T2" fmla="*/ 182562 w 12"/>
                <a:gd name="T3" fmla="*/ 44904 h 14"/>
                <a:gd name="T4" fmla="*/ 182562 w 12"/>
                <a:gd name="T5" fmla="*/ 44904 h 14"/>
                <a:gd name="T6" fmla="*/ 182562 w 12"/>
                <a:gd name="T7" fmla="*/ 59871 h 14"/>
                <a:gd name="T8" fmla="*/ 182562 w 12"/>
                <a:gd name="T9" fmla="*/ 59871 h 14"/>
                <a:gd name="T10" fmla="*/ 182562 w 12"/>
                <a:gd name="T11" fmla="*/ 59871 h 14"/>
                <a:gd name="T12" fmla="*/ 167349 w 12"/>
                <a:gd name="T13" fmla="*/ 89807 h 14"/>
                <a:gd name="T14" fmla="*/ 167349 w 12"/>
                <a:gd name="T15" fmla="*/ 89807 h 14"/>
                <a:gd name="T16" fmla="*/ 136922 w 12"/>
                <a:gd name="T17" fmla="*/ 89807 h 14"/>
                <a:gd name="T18" fmla="*/ 106495 w 12"/>
                <a:gd name="T19" fmla="*/ 104775 h 14"/>
                <a:gd name="T20" fmla="*/ 91281 w 12"/>
                <a:gd name="T21" fmla="*/ 149679 h 14"/>
                <a:gd name="T22" fmla="*/ 76068 w 12"/>
                <a:gd name="T23" fmla="*/ 179614 h 14"/>
                <a:gd name="T24" fmla="*/ 60854 w 12"/>
                <a:gd name="T25" fmla="*/ 209550 h 14"/>
                <a:gd name="T26" fmla="*/ 60854 w 12"/>
                <a:gd name="T27" fmla="*/ 209550 h 14"/>
                <a:gd name="T28" fmla="*/ 60854 w 12"/>
                <a:gd name="T29" fmla="*/ 209550 h 14"/>
                <a:gd name="T30" fmla="*/ 60854 w 12"/>
                <a:gd name="T31" fmla="*/ 194582 h 14"/>
                <a:gd name="T32" fmla="*/ 60854 w 12"/>
                <a:gd name="T33" fmla="*/ 194582 h 14"/>
                <a:gd name="T34" fmla="*/ 45641 w 12"/>
                <a:gd name="T35" fmla="*/ 194582 h 14"/>
                <a:gd name="T36" fmla="*/ 45641 w 12"/>
                <a:gd name="T37" fmla="*/ 194582 h 14"/>
                <a:gd name="T38" fmla="*/ 30427 w 12"/>
                <a:gd name="T39" fmla="*/ 179614 h 14"/>
                <a:gd name="T40" fmla="*/ 30427 w 12"/>
                <a:gd name="T41" fmla="*/ 164646 h 14"/>
                <a:gd name="T42" fmla="*/ 30427 w 12"/>
                <a:gd name="T43" fmla="*/ 164646 h 14"/>
                <a:gd name="T44" fmla="*/ 30427 w 12"/>
                <a:gd name="T45" fmla="*/ 164646 h 14"/>
                <a:gd name="T46" fmla="*/ 30427 w 12"/>
                <a:gd name="T47" fmla="*/ 164646 h 14"/>
                <a:gd name="T48" fmla="*/ 15214 w 12"/>
                <a:gd name="T49" fmla="*/ 164646 h 14"/>
                <a:gd name="T50" fmla="*/ 15214 w 12"/>
                <a:gd name="T51" fmla="*/ 164646 h 14"/>
                <a:gd name="T52" fmla="*/ 15214 w 12"/>
                <a:gd name="T53" fmla="*/ 164646 h 14"/>
                <a:gd name="T54" fmla="*/ 15214 w 12"/>
                <a:gd name="T55" fmla="*/ 149679 h 14"/>
                <a:gd name="T56" fmla="*/ 15214 w 12"/>
                <a:gd name="T57" fmla="*/ 149679 h 14"/>
                <a:gd name="T58" fmla="*/ 15214 w 12"/>
                <a:gd name="T59" fmla="*/ 149679 h 14"/>
                <a:gd name="T60" fmla="*/ 15214 w 12"/>
                <a:gd name="T61" fmla="*/ 134711 h 14"/>
                <a:gd name="T62" fmla="*/ 15214 w 12"/>
                <a:gd name="T63" fmla="*/ 134711 h 14"/>
                <a:gd name="T64" fmla="*/ 0 w 12"/>
                <a:gd name="T65" fmla="*/ 119743 h 14"/>
                <a:gd name="T66" fmla="*/ 0 w 12"/>
                <a:gd name="T67" fmla="*/ 119743 h 14"/>
                <a:gd name="T68" fmla="*/ 0 w 12"/>
                <a:gd name="T69" fmla="*/ 104775 h 14"/>
                <a:gd name="T70" fmla="*/ 0 w 12"/>
                <a:gd name="T71" fmla="*/ 104775 h 14"/>
                <a:gd name="T72" fmla="*/ 0 w 12"/>
                <a:gd name="T73" fmla="*/ 89807 h 14"/>
                <a:gd name="T74" fmla="*/ 0 w 12"/>
                <a:gd name="T75" fmla="*/ 89807 h 14"/>
                <a:gd name="T76" fmla="*/ 15214 w 12"/>
                <a:gd name="T77" fmla="*/ 74839 h 14"/>
                <a:gd name="T78" fmla="*/ 15214 w 12"/>
                <a:gd name="T79" fmla="*/ 59871 h 14"/>
                <a:gd name="T80" fmla="*/ 30427 w 12"/>
                <a:gd name="T81" fmla="*/ 44904 h 14"/>
                <a:gd name="T82" fmla="*/ 30427 w 12"/>
                <a:gd name="T83" fmla="*/ 14968 h 14"/>
                <a:gd name="T84" fmla="*/ 60854 w 12"/>
                <a:gd name="T85" fmla="*/ 14968 h 14"/>
                <a:gd name="T86" fmla="*/ 60854 w 12"/>
                <a:gd name="T87" fmla="*/ 0 h 14"/>
                <a:gd name="T88" fmla="*/ 121708 w 12"/>
                <a:gd name="T89" fmla="*/ 0 h 14"/>
                <a:gd name="T90" fmla="*/ 121708 w 12"/>
                <a:gd name="T91" fmla="*/ 0 h 14"/>
                <a:gd name="T92" fmla="*/ 136922 w 12"/>
                <a:gd name="T93" fmla="*/ 0 h 14"/>
                <a:gd name="T94" fmla="*/ 136922 w 12"/>
                <a:gd name="T95" fmla="*/ 14968 h 14"/>
                <a:gd name="T96" fmla="*/ 136922 w 12"/>
                <a:gd name="T97" fmla="*/ 14968 h 14"/>
                <a:gd name="T98" fmla="*/ 136922 w 12"/>
                <a:gd name="T99" fmla="*/ 14968 h 14"/>
                <a:gd name="T100" fmla="*/ 136922 w 12"/>
                <a:gd name="T101" fmla="*/ 14968 h 14"/>
                <a:gd name="T102" fmla="*/ 136922 w 12"/>
                <a:gd name="T103" fmla="*/ 14968 h 14"/>
                <a:gd name="T104" fmla="*/ 136922 w 12"/>
                <a:gd name="T105" fmla="*/ 14968 h 14"/>
                <a:gd name="T106" fmla="*/ 136922 w 12"/>
                <a:gd name="T107" fmla="*/ 14968 h 14"/>
                <a:gd name="T108" fmla="*/ 136922 w 12"/>
                <a:gd name="T109" fmla="*/ 14968 h 14"/>
                <a:gd name="T110" fmla="*/ 136922 w 12"/>
                <a:gd name="T111" fmla="*/ 14968 h 14"/>
                <a:gd name="T112" fmla="*/ 152135 w 12"/>
                <a:gd name="T113" fmla="*/ 14968 h 14"/>
                <a:gd name="T114" fmla="*/ 182562 w 12"/>
                <a:gd name="T115" fmla="*/ 29936 h 14"/>
                <a:gd name="T116" fmla="*/ 182562 w 12"/>
                <a:gd name="T117" fmla="*/ 29936 h 14"/>
                <a:gd name="T118" fmla="*/ 182562 w 12"/>
                <a:gd name="T119" fmla="*/ 29936 h 14"/>
                <a:gd name="T120" fmla="*/ 182562 w 12"/>
                <a:gd name="T121" fmla="*/ 44904 h 14"/>
                <a:gd name="T122" fmla="*/ 182562 w 12"/>
                <a:gd name="T123" fmla="*/ 44904 h 1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2" name="Freeform 90"/>
            <p:cNvSpPr>
              <a:spLocks/>
            </p:cNvSpPr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82562 w 12"/>
                <a:gd name="T1" fmla="*/ 44904 h 14"/>
                <a:gd name="T2" fmla="*/ 182562 w 12"/>
                <a:gd name="T3" fmla="*/ 44904 h 14"/>
                <a:gd name="T4" fmla="*/ 182562 w 12"/>
                <a:gd name="T5" fmla="*/ 44904 h 14"/>
                <a:gd name="T6" fmla="*/ 182562 w 12"/>
                <a:gd name="T7" fmla="*/ 59871 h 14"/>
                <a:gd name="T8" fmla="*/ 182562 w 12"/>
                <a:gd name="T9" fmla="*/ 59871 h 14"/>
                <a:gd name="T10" fmla="*/ 182562 w 12"/>
                <a:gd name="T11" fmla="*/ 59871 h 14"/>
                <a:gd name="T12" fmla="*/ 167349 w 12"/>
                <a:gd name="T13" fmla="*/ 89807 h 14"/>
                <a:gd name="T14" fmla="*/ 167349 w 12"/>
                <a:gd name="T15" fmla="*/ 89807 h 14"/>
                <a:gd name="T16" fmla="*/ 136922 w 12"/>
                <a:gd name="T17" fmla="*/ 89807 h 14"/>
                <a:gd name="T18" fmla="*/ 106495 w 12"/>
                <a:gd name="T19" fmla="*/ 104775 h 14"/>
                <a:gd name="T20" fmla="*/ 91281 w 12"/>
                <a:gd name="T21" fmla="*/ 149679 h 14"/>
                <a:gd name="T22" fmla="*/ 76068 w 12"/>
                <a:gd name="T23" fmla="*/ 179614 h 14"/>
                <a:gd name="T24" fmla="*/ 60854 w 12"/>
                <a:gd name="T25" fmla="*/ 209550 h 14"/>
                <a:gd name="T26" fmla="*/ 60854 w 12"/>
                <a:gd name="T27" fmla="*/ 209550 h 14"/>
                <a:gd name="T28" fmla="*/ 60854 w 12"/>
                <a:gd name="T29" fmla="*/ 209550 h 14"/>
                <a:gd name="T30" fmla="*/ 60854 w 12"/>
                <a:gd name="T31" fmla="*/ 194582 h 14"/>
                <a:gd name="T32" fmla="*/ 60854 w 12"/>
                <a:gd name="T33" fmla="*/ 194582 h 14"/>
                <a:gd name="T34" fmla="*/ 45641 w 12"/>
                <a:gd name="T35" fmla="*/ 194582 h 14"/>
                <a:gd name="T36" fmla="*/ 45641 w 12"/>
                <a:gd name="T37" fmla="*/ 194582 h 14"/>
                <a:gd name="T38" fmla="*/ 30427 w 12"/>
                <a:gd name="T39" fmla="*/ 179614 h 14"/>
                <a:gd name="T40" fmla="*/ 30427 w 12"/>
                <a:gd name="T41" fmla="*/ 164646 h 14"/>
                <a:gd name="T42" fmla="*/ 30427 w 12"/>
                <a:gd name="T43" fmla="*/ 164646 h 14"/>
                <a:gd name="T44" fmla="*/ 30427 w 12"/>
                <a:gd name="T45" fmla="*/ 164646 h 14"/>
                <a:gd name="T46" fmla="*/ 30427 w 12"/>
                <a:gd name="T47" fmla="*/ 164646 h 14"/>
                <a:gd name="T48" fmla="*/ 15214 w 12"/>
                <a:gd name="T49" fmla="*/ 164646 h 14"/>
                <a:gd name="T50" fmla="*/ 15214 w 12"/>
                <a:gd name="T51" fmla="*/ 164646 h 14"/>
                <a:gd name="T52" fmla="*/ 15214 w 12"/>
                <a:gd name="T53" fmla="*/ 164646 h 14"/>
                <a:gd name="T54" fmla="*/ 15214 w 12"/>
                <a:gd name="T55" fmla="*/ 149679 h 14"/>
                <a:gd name="T56" fmla="*/ 15214 w 12"/>
                <a:gd name="T57" fmla="*/ 149679 h 14"/>
                <a:gd name="T58" fmla="*/ 15214 w 12"/>
                <a:gd name="T59" fmla="*/ 149679 h 14"/>
                <a:gd name="T60" fmla="*/ 15214 w 12"/>
                <a:gd name="T61" fmla="*/ 134711 h 14"/>
                <a:gd name="T62" fmla="*/ 15214 w 12"/>
                <a:gd name="T63" fmla="*/ 134711 h 14"/>
                <a:gd name="T64" fmla="*/ 0 w 12"/>
                <a:gd name="T65" fmla="*/ 119743 h 14"/>
                <a:gd name="T66" fmla="*/ 0 w 12"/>
                <a:gd name="T67" fmla="*/ 119743 h 14"/>
                <a:gd name="T68" fmla="*/ 0 w 12"/>
                <a:gd name="T69" fmla="*/ 104775 h 14"/>
                <a:gd name="T70" fmla="*/ 0 w 12"/>
                <a:gd name="T71" fmla="*/ 104775 h 14"/>
                <a:gd name="T72" fmla="*/ 0 w 12"/>
                <a:gd name="T73" fmla="*/ 89807 h 14"/>
                <a:gd name="T74" fmla="*/ 45641 w 12"/>
                <a:gd name="T75" fmla="*/ 89807 h 14"/>
                <a:gd name="T76" fmla="*/ 60854 w 12"/>
                <a:gd name="T77" fmla="*/ 89807 h 14"/>
                <a:gd name="T78" fmla="*/ 30427 w 12"/>
                <a:gd name="T79" fmla="*/ 74839 h 14"/>
                <a:gd name="T80" fmla="*/ 76068 w 12"/>
                <a:gd name="T81" fmla="*/ 74839 h 14"/>
                <a:gd name="T82" fmla="*/ 91281 w 12"/>
                <a:gd name="T83" fmla="*/ 59871 h 14"/>
                <a:gd name="T84" fmla="*/ 45641 w 12"/>
                <a:gd name="T85" fmla="*/ 44904 h 14"/>
                <a:gd name="T86" fmla="*/ 91281 w 12"/>
                <a:gd name="T87" fmla="*/ 44904 h 14"/>
                <a:gd name="T88" fmla="*/ 106495 w 12"/>
                <a:gd name="T89" fmla="*/ 14968 h 14"/>
                <a:gd name="T90" fmla="*/ 121708 w 12"/>
                <a:gd name="T91" fmla="*/ 0 h 14"/>
                <a:gd name="T92" fmla="*/ 136922 w 12"/>
                <a:gd name="T93" fmla="*/ 0 h 14"/>
                <a:gd name="T94" fmla="*/ 136922 w 12"/>
                <a:gd name="T95" fmla="*/ 14968 h 14"/>
                <a:gd name="T96" fmla="*/ 136922 w 12"/>
                <a:gd name="T97" fmla="*/ 14968 h 14"/>
                <a:gd name="T98" fmla="*/ 136922 w 12"/>
                <a:gd name="T99" fmla="*/ 14968 h 14"/>
                <a:gd name="T100" fmla="*/ 136922 w 12"/>
                <a:gd name="T101" fmla="*/ 14968 h 14"/>
                <a:gd name="T102" fmla="*/ 136922 w 12"/>
                <a:gd name="T103" fmla="*/ 14968 h 14"/>
                <a:gd name="T104" fmla="*/ 136922 w 12"/>
                <a:gd name="T105" fmla="*/ 14968 h 14"/>
                <a:gd name="T106" fmla="*/ 136922 w 12"/>
                <a:gd name="T107" fmla="*/ 14968 h 14"/>
                <a:gd name="T108" fmla="*/ 136922 w 12"/>
                <a:gd name="T109" fmla="*/ 14968 h 14"/>
                <a:gd name="T110" fmla="*/ 136922 w 12"/>
                <a:gd name="T111" fmla="*/ 14968 h 14"/>
                <a:gd name="T112" fmla="*/ 136922 w 12"/>
                <a:gd name="T113" fmla="*/ 14968 h 14"/>
                <a:gd name="T114" fmla="*/ 136922 w 12"/>
                <a:gd name="T115" fmla="*/ 44904 h 14"/>
                <a:gd name="T116" fmla="*/ 182562 w 12"/>
                <a:gd name="T117" fmla="*/ 29936 h 14"/>
                <a:gd name="T118" fmla="*/ 182562 w 12"/>
                <a:gd name="T119" fmla="*/ 29936 h 14"/>
                <a:gd name="T120" fmla="*/ 182562 w 12"/>
                <a:gd name="T121" fmla="*/ 29936 h 14"/>
                <a:gd name="T122" fmla="*/ 182562 w 12"/>
                <a:gd name="T123" fmla="*/ 44904 h 14"/>
                <a:gd name="T124" fmla="*/ 182562 w 12"/>
                <a:gd name="T125" fmla="*/ 44904 h 1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6" y="3"/>
                  </a:cubicBezTo>
                  <a:cubicBezTo>
                    <a:pt x="7" y="2"/>
                    <a:pt x="6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1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3" name="Freeform 91"/>
            <p:cNvSpPr>
              <a:spLocks/>
            </p:cNvSpPr>
            <p:nvPr/>
          </p:nvSpPr>
          <p:spPr bwMode="auto">
            <a:xfrm>
              <a:off x="3763963" y="865188"/>
              <a:ext cx="879475" cy="1141413"/>
            </a:xfrm>
            <a:custGeom>
              <a:avLst/>
              <a:gdLst>
                <a:gd name="T0" fmla="*/ 530718 w 58"/>
                <a:gd name="T1" fmla="*/ 1141413 h 76"/>
                <a:gd name="T2" fmla="*/ 773331 w 58"/>
                <a:gd name="T3" fmla="*/ 705874 h 76"/>
                <a:gd name="T4" fmla="*/ 879475 w 58"/>
                <a:gd name="T5" fmla="*/ 0 h 76"/>
                <a:gd name="T6" fmla="*/ 788495 w 58"/>
                <a:gd name="T7" fmla="*/ 45056 h 76"/>
                <a:gd name="T8" fmla="*/ 636861 w 58"/>
                <a:gd name="T9" fmla="*/ 60074 h 76"/>
                <a:gd name="T10" fmla="*/ 500391 w 58"/>
                <a:gd name="T11" fmla="*/ 180223 h 76"/>
                <a:gd name="T12" fmla="*/ 318431 w 58"/>
                <a:gd name="T13" fmla="*/ 240297 h 76"/>
                <a:gd name="T14" fmla="*/ 166797 w 58"/>
                <a:gd name="T15" fmla="*/ 60074 h 76"/>
                <a:gd name="T16" fmla="*/ 45490 w 58"/>
                <a:gd name="T17" fmla="*/ 165205 h 76"/>
                <a:gd name="T18" fmla="*/ 45490 w 58"/>
                <a:gd name="T19" fmla="*/ 120149 h 76"/>
                <a:gd name="T20" fmla="*/ 15163 w 58"/>
                <a:gd name="T21" fmla="*/ 180223 h 76"/>
                <a:gd name="T22" fmla="*/ 257777 w 58"/>
                <a:gd name="T23" fmla="*/ 420521 h 76"/>
                <a:gd name="T24" fmla="*/ 621698 w 58"/>
                <a:gd name="T25" fmla="*/ 345428 h 76"/>
                <a:gd name="T26" fmla="*/ 591371 w 58"/>
                <a:gd name="T27" fmla="*/ 720892 h 76"/>
                <a:gd name="T28" fmla="*/ 530718 w 58"/>
                <a:gd name="T29" fmla="*/ 1141413 h 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8" h="76">
                  <a:moveTo>
                    <a:pt x="35" y="76"/>
                  </a:moveTo>
                  <a:cubicBezTo>
                    <a:pt x="35" y="76"/>
                    <a:pt x="50" y="58"/>
                    <a:pt x="51" y="47"/>
                  </a:cubicBezTo>
                  <a:cubicBezTo>
                    <a:pt x="53" y="37"/>
                    <a:pt x="56" y="4"/>
                    <a:pt x="58" y="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34" y="12"/>
                    <a:pt x="33" y="12"/>
                  </a:cubicBezTo>
                  <a:cubicBezTo>
                    <a:pt x="32" y="13"/>
                    <a:pt x="21" y="16"/>
                    <a:pt x="21" y="16"/>
                  </a:cubicBezTo>
                  <a:cubicBezTo>
                    <a:pt x="21" y="16"/>
                    <a:pt x="14" y="14"/>
                    <a:pt x="11" y="4"/>
                  </a:cubicBezTo>
                  <a:cubicBezTo>
                    <a:pt x="11" y="4"/>
                    <a:pt x="5" y="13"/>
                    <a:pt x="3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0" y="11"/>
                    <a:pt x="1" y="12"/>
                  </a:cubicBezTo>
                  <a:cubicBezTo>
                    <a:pt x="1" y="12"/>
                    <a:pt x="14" y="29"/>
                    <a:pt x="17" y="28"/>
                  </a:cubicBezTo>
                  <a:cubicBezTo>
                    <a:pt x="19" y="28"/>
                    <a:pt x="33" y="29"/>
                    <a:pt x="41" y="23"/>
                  </a:cubicBezTo>
                  <a:cubicBezTo>
                    <a:pt x="41" y="23"/>
                    <a:pt x="40" y="43"/>
                    <a:pt x="39" y="48"/>
                  </a:cubicBezTo>
                  <a:cubicBezTo>
                    <a:pt x="38" y="54"/>
                    <a:pt x="33" y="71"/>
                    <a:pt x="35" y="7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4" name="Freeform 92"/>
            <p:cNvSpPr>
              <a:spLocks/>
            </p:cNvSpPr>
            <p:nvPr/>
          </p:nvSpPr>
          <p:spPr bwMode="auto">
            <a:xfrm>
              <a:off x="4840288" y="865188"/>
              <a:ext cx="787400" cy="1125538"/>
            </a:xfrm>
            <a:custGeom>
              <a:avLst/>
              <a:gdLst>
                <a:gd name="T0" fmla="*/ 0 w 52"/>
                <a:gd name="T1" fmla="*/ 0 h 75"/>
                <a:gd name="T2" fmla="*/ 136281 w 52"/>
                <a:gd name="T3" fmla="*/ 555265 h 75"/>
                <a:gd name="T4" fmla="*/ 302846 w 52"/>
                <a:gd name="T5" fmla="*/ 1095524 h 75"/>
                <a:gd name="T6" fmla="*/ 348273 w 52"/>
                <a:gd name="T7" fmla="*/ 1125538 h 75"/>
                <a:gd name="T8" fmla="*/ 302846 w 52"/>
                <a:gd name="T9" fmla="*/ 690330 h 75"/>
                <a:gd name="T10" fmla="*/ 287704 w 52"/>
                <a:gd name="T11" fmla="*/ 360172 h 75"/>
                <a:gd name="T12" fmla="*/ 287704 w 52"/>
                <a:gd name="T13" fmla="*/ 345165 h 75"/>
                <a:gd name="T14" fmla="*/ 590550 w 52"/>
                <a:gd name="T15" fmla="*/ 405194 h 75"/>
                <a:gd name="T16" fmla="*/ 787400 w 52"/>
                <a:gd name="T17" fmla="*/ 240115 h 75"/>
                <a:gd name="T18" fmla="*/ 757115 w 52"/>
                <a:gd name="T19" fmla="*/ 180086 h 75"/>
                <a:gd name="T20" fmla="*/ 741973 w 52"/>
                <a:gd name="T21" fmla="*/ 255122 h 75"/>
                <a:gd name="T22" fmla="*/ 620835 w 52"/>
                <a:gd name="T23" fmla="*/ 135065 h 75"/>
                <a:gd name="T24" fmla="*/ 529981 w 52"/>
                <a:gd name="T25" fmla="*/ 225108 h 75"/>
                <a:gd name="T26" fmla="*/ 423985 w 52"/>
                <a:gd name="T27" fmla="*/ 180086 h 75"/>
                <a:gd name="T28" fmla="*/ 363415 w 52"/>
                <a:gd name="T29" fmla="*/ 165079 h 75"/>
                <a:gd name="T30" fmla="*/ 272562 w 52"/>
                <a:gd name="T31" fmla="*/ 90043 h 75"/>
                <a:gd name="T32" fmla="*/ 287704 w 52"/>
                <a:gd name="T33" fmla="*/ 90043 h 75"/>
                <a:gd name="T34" fmla="*/ 242277 w 52"/>
                <a:gd name="T35" fmla="*/ 60029 h 75"/>
                <a:gd name="T36" fmla="*/ 121138 w 52"/>
                <a:gd name="T37" fmla="*/ 45022 h 75"/>
                <a:gd name="T38" fmla="*/ 60569 w 52"/>
                <a:gd name="T39" fmla="*/ 30014 h 75"/>
                <a:gd name="T40" fmla="*/ 0 w 52"/>
                <a:gd name="T41" fmla="*/ 0 h 7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2" h="75">
                  <a:moveTo>
                    <a:pt x="0" y="0"/>
                  </a:moveTo>
                  <a:cubicBezTo>
                    <a:pt x="0" y="0"/>
                    <a:pt x="7" y="33"/>
                    <a:pt x="9" y="37"/>
                  </a:cubicBezTo>
                  <a:cubicBezTo>
                    <a:pt x="11" y="41"/>
                    <a:pt x="20" y="71"/>
                    <a:pt x="20" y="73"/>
                  </a:cubicBezTo>
                  <a:cubicBezTo>
                    <a:pt x="20" y="73"/>
                    <a:pt x="22" y="75"/>
                    <a:pt x="23" y="75"/>
                  </a:cubicBezTo>
                  <a:cubicBezTo>
                    <a:pt x="23" y="75"/>
                    <a:pt x="20" y="50"/>
                    <a:pt x="20" y="46"/>
                  </a:cubicBezTo>
                  <a:cubicBezTo>
                    <a:pt x="20" y="43"/>
                    <a:pt x="17" y="28"/>
                    <a:pt x="19" y="24"/>
                  </a:cubicBezTo>
                  <a:cubicBezTo>
                    <a:pt x="20" y="21"/>
                    <a:pt x="19" y="23"/>
                    <a:pt x="19" y="23"/>
                  </a:cubicBezTo>
                  <a:cubicBezTo>
                    <a:pt x="19" y="23"/>
                    <a:pt x="31" y="30"/>
                    <a:pt x="39" y="27"/>
                  </a:cubicBezTo>
                  <a:cubicBezTo>
                    <a:pt x="47" y="24"/>
                    <a:pt x="52" y="16"/>
                    <a:pt x="52" y="16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1" y="17"/>
                    <a:pt x="49" y="17"/>
                  </a:cubicBezTo>
                  <a:cubicBezTo>
                    <a:pt x="49" y="17"/>
                    <a:pt x="42" y="9"/>
                    <a:pt x="41" y="9"/>
                  </a:cubicBezTo>
                  <a:cubicBezTo>
                    <a:pt x="41" y="9"/>
                    <a:pt x="36" y="14"/>
                    <a:pt x="35" y="15"/>
                  </a:cubicBezTo>
                  <a:cubicBezTo>
                    <a:pt x="35" y="15"/>
                    <a:pt x="30" y="12"/>
                    <a:pt x="28" y="12"/>
                  </a:cubicBezTo>
                  <a:cubicBezTo>
                    <a:pt x="28" y="12"/>
                    <a:pt x="25" y="10"/>
                    <a:pt x="24" y="11"/>
                  </a:cubicBezTo>
                  <a:cubicBezTo>
                    <a:pt x="24" y="11"/>
                    <a:pt x="19" y="6"/>
                    <a:pt x="18" y="6"/>
                  </a:cubicBezTo>
                  <a:cubicBezTo>
                    <a:pt x="16" y="6"/>
                    <a:pt x="19" y="6"/>
                    <a:pt x="19" y="6"/>
                  </a:cubicBezTo>
                  <a:cubicBezTo>
                    <a:pt x="19" y="6"/>
                    <a:pt x="18" y="6"/>
                    <a:pt x="16" y="4"/>
                  </a:cubicBezTo>
                  <a:cubicBezTo>
                    <a:pt x="14" y="3"/>
                    <a:pt x="9" y="4"/>
                    <a:pt x="8" y="3"/>
                  </a:cubicBezTo>
                  <a:cubicBezTo>
                    <a:pt x="7" y="3"/>
                    <a:pt x="4" y="2"/>
                    <a:pt x="4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5" name="Freeform 93"/>
            <p:cNvSpPr>
              <a:spLocks/>
            </p:cNvSpPr>
            <p:nvPr/>
          </p:nvSpPr>
          <p:spPr bwMode="auto">
            <a:xfrm>
              <a:off x="4930775" y="969963"/>
              <a:ext cx="696912" cy="1020763"/>
            </a:xfrm>
            <a:custGeom>
              <a:avLst/>
              <a:gdLst>
                <a:gd name="T0" fmla="*/ 651461 w 46"/>
                <a:gd name="T1" fmla="*/ 150112 h 68"/>
                <a:gd name="T2" fmla="*/ 575710 w 46"/>
                <a:gd name="T3" fmla="*/ 60045 h 68"/>
                <a:gd name="T4" fmla="*/ 469658 w 46"/>
                <a:gd name="T5" fmla="*/ 195146 h 68"/>
                <a:gd name="T6" fmla="*/ 333306 w 46"/>
                <a:gd name="T7" fmla="*/ 240180 h 68"/>
                <a:gd name="T8" fmla="*/ 393907 w 46"/>
                <a:gd name="T9" fmla="*/ 180135 h 68"/>
                <a:gd name="T10" fmla="*/ 303005 w 46"/>
                <a:gd name="T11" fmla="*/ 180135 h 68"/>
                <a:gd name="T12" fmla="*/ 212104 w 46"/>
                <a:gd name="T13" fmla="*/ 165123 h 68"/>
                <a:gd name="T14" fmla="*/ 181803 w 46"/>
                <a:gd name="T15" fmla="*/ 90067 h 68"/>
                <a:gd name="T16" fmla="*/ 136352 w 46"/>
                <a:gd name="T17" fmla="*/ 0 h 68"/>
                <a:gd name="T18" fmla="*/ 166653 w 46"/>
                <a:gd name="T19" fmla="*/ 135101 h 68"/>
                <a:gd name="T20" fmla="*/ 136352 w 46"/>
                <a:gd name="T21" fmla="*/ 60045 h 68"/>
                <a:gd name="T22" fmla="*/ 136352 w 46"/>
                <a:gd name="T23" fmla="*/ 255191 h 68"/>
                <a:gd name="T24" fmla="*/ 121202 w 46"/>
                <a:gd name="T25" fmla="*/ 510382 h 68"/>
                <a:gd name="T26" fmla="*/ 45451 w 46"/>
                <a:gd name="T27" fmla="*/ 315236 h 68"/>
                <a:gd name="T28" fmla="*/ 45451 w 46"/>
                <a:gd name="T29" fmla="*/ 15011 h 68"/>
                <a:gd name="T30" fmla="*/ 0 w 46"/>
                <a:gd name="T31" fmla="*/ 330247 h 68"/>
                <a:gd name="T32" fmla="*/ 45451 w 46"/>
                <a:gd name="T33" fmla="*/ 450337 h 68"/>
                <a:gd name="T34" fmla="*/ 212104 w 46"/>
                <a:gd name="T35" fmla="*/ 990741 h 68"/>
                <a:gd name="T36" fmla="*/ 257554 w 46"/>
                <a:gd name="T37" fmla="*/ 1020763 h 68"/>
                <a:gd name="T38" fmla="*/ 212104 w 46"/>
                <a:gd name="T39" fmla="*/ 585438 h 68"/>
                <a:gd name="T40" fmla="*/ 196953 w 46"/>
                <a:gd name="T41" fmla="*/ 255191 h 68"/>
                <a:gd name="T42" fmla="*/ 196953 w 46"/>
                <a:gd name="T43" fmla="*/ 240180 h 68"/>
                <a:gd name="T44" fmla="*/ 499959 w 46"/>
                <a:gd name="T45" fmla="*/ 300224 h 68"/>
                <a:gd name="T46" fmla="*/ 696912 w 46"/>
                <a:gd name="T47" fmla="*/ 135101 h 68"/>
                <a:gd name="T48" fmla="*/ 666611 w 46"/>
                <a:gd name="T49" fmla="*/ 75056 h 68"/>
                <a:gd name="T50" fmla="*/ 651461 w 46"/>
                <a:gd name="T51" fmla="*/ 150112 h 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46" h="68">
                  <a:moveTo>
                    <a:pt x="43" y="10"/>
                  </a:moveTo>
                  <a:cubicBezTo>
                    <a:pt x="43" y="10"/>
                    <a:pt x="40" y="6"/>
                    <a:pt x="38" y="4"/>
                  </a:cubicBezTo>
                  <a:cubicBezTo>
                    <a:pt x="35" y="7"/>
                    <a:pt x="33" y="12"/>
                    <a:pt x="31" y="13"/>
                  </a:cubicBezTo>
                  <a:cubicBezTo>
                    <a:pt x="28" y="15"/>
                    <a:pt x="25" y="15"/>
                    <a:pt x="22" y="16"/>
                  </a:cubicBezTo>
                  <a:cubicBezTo>
                    <a:pt x="20" y="16"/>
                    <a:pt x="25" y="14"/>
                    <a:pt x="26" y="12"/>
                  </a:cubicBezTo>
                  <a:cubicBezTo>
                    <a:pt x="26" y="12"/>
                    <a:pt x="22" y="13"/>
                    <a:pt x="20" y="12"/>
                  </a:cubicBezTo>
                  <a:cubicBezTo>
                    <a:pt x="18" y="11"/>
                    <a:pt x="15" y="10"/>
                    <a:pt x="14" y="11"/>
                  </a:cubicBezTo>
                  <a:cubicBezTo>
                    <a:pt x="14" y="11"/>
                    <a:pt x="13" y="7"/>
                    <a:pt x="12" y="6"/>
                  </a:cubicBezTo>
                  <a:cubicBezTo>
                    <a:pt x="11" y="4"/>
                    <a:pt x="9" y="0"/>
                    <a:pt x="9" y="0"/>
                  </a:cubicBezTo>
                  <a:cubicBezTo>
                    <a:pt x="9" y="0"/>
                    <a:pt x="13" y="7"/>
                    <a:pt x="11" y="9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14"/>
                    <a:pt x="9" y="17"/>
                  </a:cubicBezTo>
                  <a:cubicBezTo>
                    <a:pt x="10" y="21"/>
                    <a:pt x="10" y="33"/>
                    <a:pt x="8" y="34"/>
                  </a:cubicBezTo>
                  <a:cubicBezTo>
                    <a:pt x="8" y="34"/>
                    <a:pt x="4" y="24"/>
                    <a:pt x="3" y="21"/>
                  </a:cubicBezTo>
                  <a:cubicBezTo>
                    <a:pt x="3" y="21"/>
                    <a:pt x="3" y="3"/>
                    <a:pt x="3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6"/>
                    <a:pt x="2" y="29"/>
                    <a:pt x="3" y="30"/>
                  </a:cubicBezTo>
                  <a:cubicBezTo>
                    <a:pt x="5" y="34"/>
                    <a:pt x="14" y="64"/>
                    <a:pt x="14" y="66"/>
                  </a:cubicBezTo>
                  <a:cubicBezTo>
                    <a:pt x="14" y="66"/>
                    <a:pt x="16" y="68"/>
                    <a:pt x="17" y="68"/>
                  </a:cubicBezTo>
                  <a:cubicBezTo>
                    <a:pt x="17" y="68"/>
                    <a:pt x="14" y="43"/>
                    <a:pt x="14" y="39"/>
                  </a:cubicBezTo>
                  <a:cubicBezTo>
                    <a:pt x="14" y="36"/>
                    <a:pt x="11" y="21"/>
                    <a:pt x="13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5" y="17"/>
                    <a:pt x="26" y="22"/>
                    <a:pt x="33" y="20"/>
                  </a:cubicBezTo>
                  <a:cubicBezTo>
                    <a:pt x="41" y="17"/>
                    <a:pt x="46" y="9"/>
                    <a:pt x="46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5" y="10"/>
                    <a:pt x="43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6" name="Freeform 94"/>
            <p:cNvSpPr>
              <a:spLocks/>
            </p:cNvSpPr>
            <p:nvPr/>
          </p:nvSpPr>
          <p:spPr bwMode="auto">
            <a:xfrm>
              <a:off x="4460875" y="985838"/>
              <a:ext cx="152400" cy="495300"/>
            </a:xfrm>
            <a:custGeom>
              <a:avLst/>
              <a:gdLst>
                <a:gd name="T0" fmla="*/ 106680 w 10"/>
                <a:gd name="T1" fmla="*/ 360218 h 33"/>
                <a:gd name="T2" fmla="*/ 152400 w 10"/>
                <a:gd name="T3" fmla="*/ 60036 h 33"/>
                <a:gd name="T4" fmla="*/ 91440 w 10"/>
                <a:gd name="T5" fmla="*/ 180109 h 33"/>
                <a:gd name="T6" fmla="*/ 76200 w 10"/>
                <a:gd name="T7" fmla="*/ 0 h 33"/>
                <a:gd name="T8" fmla="*/ 60960 w 10"/>
                <a:gd name="T9" fmla="*/ 180109 h 33"/>
                <a:gd name="T10" fmla="*/ 30480 w 10"/>
                <a:gd name="T11" fmla="*/ 495300 h 33"/>
                <a:gd name="T12" fmla="*/ 76200 w 10"/>
                <a:gd name="T13" fmla="*/ 240145 h 33"/>
                <a:gd name="T14" fmla="*/ 106680 w 10"/>
                <a:gd name="T15" fmla="*/ 360218 h 3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" h="33">
                  <a:moveTo>
                    <a:pt x="7" y="24"/>
                  </a:moveTo>
                  <a:cubicBezTo>
                    <a:pt x="8" y="18"/>
                    <a:pt x="9" y="10"/>
                    <a:pt x="10" y="4"/>
                  </a:cubicBezTo>
                  <a:cubicBezTo>
                    <a:pt x="7" y="7"/>
                    <a:pt x="6" y="12"/>
                    <a:pt x="6" y="12"/>
                  </a:cubicBezTo>
                  <a:cubicBezTo>
                    <a:pt x="4" y="9"/>
                    <a:pt x="5" y="0"/>
                    <a:pt x="5" y="0"/>
                  </a:cubicBezTo>
                  <a:cubicBezTo>
                    <a:pt x="4" y="2"/>
                    <a:pt x="4" y="12"/>
                    <a:pt x="4" y="12"/>
                  </a:cubicBezTo>
                  <a:cubicBezTo>
                    <a:pt x="0" y="16"/>
                    <a:pt x="2" y="33"/>
                    <a:pt x="2" y="33"/>
                  </a:cubicBezTo>
                  <a:cubicBezTo>
                    <a:pt x="1" y="27"/>
                    <a:pt x="5" y="16"/>
                    <a:pt x="5" y="16"/>
                  </a:cubicBezTo>
                  <a:cubicBezTo>
                    <a:pt x="5" y="19"/>
                    <a:pt x="6" y="22"/>
                    <a:pt x="7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7" name="Freeform 95"/>
            <p:cNvSpPr>
              <a:spLocks/>
            </p:cNvSpPr>
            <p:nvPr/>
          </p:nvSpPr>
          <p:spPr bwMode="auto">
            <a:xfrm>
              <a:off x="3763963" y="955675"/>
              <a:ext cx="636587" cy="344488"/>
            </a:xfrm>
            <a:custGeom>
              <a:avLst/>
              <a:gdLst>
                <a:gd name="T0" fmla="*/ 636587 w 42"/>
                <a:gd name="T1" fmla="*/ 0 h 23"/>
                <a:gd name="T2" fmla="*/ 591117 w 42"/>
                <a:gd name="T3" fmla="*/ 119822 h 23"/>
                <a:gd name="T4" fmla="*/ 515332 w 42"/>
                <a:gd name="T5" fmla="*/ 89866 h 23"/>
                <a:gd name="T6" fmla="*/ 515332 w 42"/>
                <a:gd name="T7" fmla="*/ 89866 h 23"/>
                <a:gd name="T8" fmla="*/ 560803 w 42"/>
                <a:gd name="T9" fmla="*/ 134800 h 23"/>
                <a:gd name="T10" fmla="*/ 485019 w 42"/>
                <a:gd name="T11" fmla="*/ 209688 h 23"/>
                <a:gd name="T12" fmla="*/ 378921 w 42"/>
                <a:gd name="T13" fmla="*/ 164755 h 23"/>
                <a:gd name="T14" fmla="*/ 409235 w 42"/>
                <a:gd name="T15" fmla="*/ 239644 h 23"/>
                <a:gd name="T16" fmla="*/ 257666 w 42"/>
                <a:gd name="T17" fmla="*/ 119822 h 23"/>
                <a:gd name="T18" fmla="*/ 242509 w 42"/>
                <a:gd name="T19" fmla="*/ 104844 h 23"/>
                <a:gd name="T20" fmla="*/ 242509 w 42"/>
                <a:gd name="T21" fmla="*/ 104844 h 23"/>
                <a:gd name="T22" fmla="*/ 318294 w 42"/>
                <a:gd name="T23" fmla="*/ 269599 h 23"/>
                <a:gd name="T24" fmla="*/ 257666 w 42"/>
                <a:gd name="T25" fmla="*/ 179733 h 23"/>
                <a:gd name="T26" fmla="*/ 227353 w 42"/>
                <a:gd name="T27" fmla="*/ 209688 h 23"/>
                <a:gd name="T28" fmla="*/ 136412 w 42"/>
                <a:gd name="T29" fmla="*/ 14978 h 23"/>
                <a:gd name="T30" fmla="*/ 30314 w 42"/>
                <a:gd name="T31" fmla="*/ 74889 h 23"/>
                <a:gd name="T32" fmla="*/ 45471 w 42"/>
                <a:gd name="T33" fmla="*/ 29955 h 23"/>
                <a:gd name="T34" fmla="*/ 15157 w 42"/>
                <a:gd name="T35" fmla="*/ 89866 h 23"/>
                <a:gd name="T36" fmla="*/ 257666 w 42"/>
                <a:gd name="T37" fmla="*/ 329510 h 23"/>
                <a:gd name="T38" fmla="*/ 621430 w 42"/>
                <a:gd name="T39" fmla="*/ 254622 h 23"/>
                <a:gd name="T40" fmla="*/ 636587 w 42"/>
                <a:gd name="T41" fmla="*/ 0 h 2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42" h="23">
                  <a:moveTo>
                    <a:pt x="42" y="0"/>
                  </a:moveTo>
                  <a:cubicBezTo>
                    <a:pt x="41" y="2"/>
                    <a:pt x="39" y="8"/>
                    <a:pt x="39" y="8"/>
                  </a:cubicBezTo>
                  <a:cubicBezTo>
                    <a:pt x="37" y="8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10"/>
                    <a:pt x="37" y="13"/>
                    <a:pt x="32" y="14"/>
                  </a:cubicBezTo>
                  <a:cubicBezTo>
                    <a:pt x="27" y="15"/>
                    <a:pt x="25" y="11"/>
                    <a:pt x="25" y="1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14"/>
                    <a:pt x="21" y="18"/>
                    <a:pt x="21" y="18"/>
                  </a:cubicBezTo>
                  <a:cubicBezTo>
                    <a:pt x="21" y="16"/>
                    <a:pt x="17" y="12"/>
                    <a:pt x="17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0" y="6"/>
                    <a:pt x="9" y="1"/>
                  </a:cubicBezTo>
                  <a:cubicBezTo>
                    <a:pt x="7" y="3"/>
                    <a:pt x="4" y="7"/>
                    <a:pt x="2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0" y="5"/>
                    <a:pt x="1" y="6"/>
                  </a:cubicBezTo>
                  <a:cubicBezTo>
                    <a:pt x="1" y="6"/>
                    <a:pt x="14" y="23"/>
                    <a:pt x="17" y="22"/>
                  </a:cubicBezTo>
                  <a:cubicBezTo>
                    <a:pt x="19" y="22"/>
                    <a:pt x="33" y="23"/>
                    <a:pt x="41" y="17"/>
                  </a:cubicBezTo>
                  <a:cubicBezTo>
                    <a:pt x="41" y="13"/>
                    <a:pt x="42" y="0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8" name="Freeform 96"/>
            <p:cNvSpPr>
              <a:spLocks/>
            </p:cNvSpPr>
            <p:nvPr/>
          </p:nvSpPr>
          <p:spPr bwMode="auto">
            <a:xfrm>
              <a:off x="4687888" y="911225"/>
              <a:ext cx="152400" cy="795338"/>
            </a:xfrm>
            <a:custGeom>
              <a:avLst/>
              <a:gdLst>
                <a:gd name="T0" fmla="*/ 0 w 96"/>
                <a:gd name="T1" fmla="*/ 58738 h 501"/>
                <a:gd name="T2" fmla="*/ 46038 w 96"/>
                <a:gd name="T3" fmla="*/ 104775 h 501"/>
                <a:gd name="T4" fmla="*/ 15875 w 96"/>
                <a:gd name="T5" fmla="*/ 179388 h 501"/>
                <a:gd name="T6" fmla="*/ 15875 w 96"/>
                <a:gd name="T7" fmla="*/ 735013 h 501"/>
                <a:gd name="T8" fmla="*/ 76200 w 96"/>
                <a:gd name="T9" fmla="*/ 795338 h 501"/>
                <a:gd name="T10" fmla="*/ 152400 w 96"/>
                <a:gd name="T11" fmla="*/ 735013 h 501"/>
                <a:gd name="T12" fmla="*/ 122238 w 96"/>
                <a:gd name="T13" fmla="*/ 179388 h 501"/>
                <a:gd name="T14" fmla="*/ 76200 w 96"/>
                <a:gd name="T15" fmla="*/ 104775 h 501"/>
                <a:gd name="T16" fmla="*/ 106363 w 96"/>
                <a:gd name="T17" fmla="*/ 58738 h 501"/>
                <a:gd name="T18" fmla="*/ 76200 w 96"/>
                <a:gd name="T19" fmla="*/ 14288 h 501"/>
                <a:gd name="T20" fmla="*/ 30163 w 96"/>
                <a:gd name="T21" fmla="*/ 0 h 501"/>
                <a:gd name="T22" fmla="*/ 0 w 96"/>
                <a:gd name="T23" fmla="*/ 58738 h 50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6" h="501">
                  <a:moveTo>
                    <a:pt x="0" y="37"/>
                  </a:moveTo>
                  <a:lnTo>
                    <a:pt x="29" y="66"/>
                  </a:lnTo>
                  <a:lnTo>
                    <a:pt x="10" y="113"/>
                  </a:lnTo>
                  <a:lnTo>
                    <a:pt x="10" y="463"/>
                  </a:lnTo>
                  <a:lnTo>
                    <a:pt x="48" y="501"/>
                  </a:lnTo>
                  <a:lnTo>
                    <a:pt x="96" y="463"/>
                  </a:lnTo>
                  <a:lnTo>
                    <a:pt x="77" y="113"/>
                  </a:lnTo>
                  <a:lnTo>
                    <a:pt x="48" y="66"/>
                  </a:lnTo>
                  <a:lnTo>
                    <a:pt x="67" y="37"/>
                  </a:lnTo>
                  <a:lnTo>
                    <a:pt x="48" y="9"/>
                  </a:lnTo>
                  <a:lnTo>
                    <a:pt x="19" y="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79" name="Freeform 97"/>
            <p:cNvSpPr>
              <a:spLocks/>
            </p:cNvSpPr>
            <p:nvPr/>
          </p:nvSpPr>
          <p:spPr bwMode="auto">
            <a:xfrm>
              <a:off x="4613275" y="3146425"/>
              <a:ext cx="196850" cy="211138"/>
            </a:xfrm>
            <a:custGeom>
              <a:avLst/>
              <a:gdLst>
                <a:gd name="T0" fmla="*/ 30285 w 13"/>
                <a:gd name="T1" fmla="*/ 30163 h 14"/>
                <a:gd name="T2" fmla="*/ 30285 w 13"/>
                <a:gd name="T3" fmla="*/ 120650 h 14"/>
                <a:gd name="T4" fmla="*/ 0 w 13"/>
                <a:gd name="T5" fmla="*/ 196057 h 14"/>
                <a:gd name="T6" fmla="*/ 121138 w 13"/>
                <a:gd name="T7" fmla="*/ 211138 h 14"/>
                <a:gd name="T8" fmla="*/ 181708 w 13"/>
                <a:gd name="T9" fmla="*/ 165894 h 14"/>
                <a:gd name="T10" fmla="*/ 181708 w 13"/>
                <a:gd name="T11" fmla="*/ 30163 h 14"/>
                <a:gd name="T12" fmla="*/ 30285 w 13"/>
                <a:gd name="T13" fmla="*/ 30163 h 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" h="14">
                  <a:moveTo>
                    <a:pt x="2" y="2"/>
                  </a:moveTo>
                  <a:cubicBezTo>
                    <a:pt x="2" y="2"/>
                    <a:pt x="3" y="7"/>
                    <a:pt x="2" y="8"/>
                  </a:cubicBezTo>
                  <a:cubicBezTo>
                    <a:pt x="1" y="8"/>
                    <a:pt x="0" y="11"/>
                    <a:pt x="0" y="13"/>
                  </a:cubicBezTo>
                  <a:cubicBezTo>
                    <a:pt x="0" y="13"/>
                    <a:pt x="5" y="14"/>
                    <a:pt x="8" y="14"/>
                  </a:cubicBezTo>
                  <a:cubicBezTo>
                    <a:pt x="11" y="13"/>
                    <a:pt x="13" y="13"/>
                    <a:pt x="12" y="11"/>
                  </a:cubicBezTo>
                  <a:cubicBezTo>
                    <a:pt x="11" y="8"/>
                    <a:pt x="11" y="5"/>
                    <a:pt x="12" y="2"/>
                  </a:cubicBezTo>
                  <a:cubicBezTo>
                    <a:pt x="13" y="0"/>
                    <a:pt x="3" y="2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0" name="Freeform 98"/>
            <p:cNvSpPr>
              <a:spLocks/>
            </p:cNvSpPr>
            <p:nvPr/>
          </p:nvSpPr>
          <p:spPr bwMode="auto">
            <a:xfrm>
              <a:off x="4840288" y="2981325"/>
              <a:ext cx="211137" cy="269875"/>
            </a:xfrm>
            <a:custGeom>
              <a:avLst/>
              <a:gdLst>
                <a:gd name="T0" fmla="*/ 45244 w 14"/>
                <a:gd name="T1" fmla="*/ 29986 h 18"/>
                <a:gd name="T2" fmla="*/ 30162 w 14"/>
                <a:gd name="T3" fmla="*/ 119944 h 18"/>
                <a:gd name="T4" fmla="*/ 30162 w 14"/>
                <a:gd name="T5" fmla="*/ 224896 h 18"/>
                <a:gd name="T6" fmla="*/ 180975 w 14"/>
                <a:gd name="T7" fmla="*/ 254882 h 18"/>
                <a:gd name="T8" fmla="*/ 180975 w 14"/>
                <a:gd name="T9" fmla="*/ 104951 h 18"/>
                <a:gd name="T10" fmla="*/ 135731 w 14"/>
                <a:gd name="T11" fmla="*/ 14993 h 18"/>
                <a:gd name="T12" fmla="*/ 45244 w 14"/>
                <a:gd name="T13" fmla="*/ 29986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4" h="18">
                  <a:moveTo>
                    <a:pt x="3" y="2"/>
                  </a:moveTo>
                  <a:cubicBezTo>
                    <a:pt x="3" y="2"/>
                    <a:pt x="2" y="7"/>
                    <a:pt x="2" y="8"/>
                  </a:cubicBezTo>
                  <a:cubicBezTo>
                    <a:pt x="2" y="9"/>
                    <a:pt x="0" y="13"/>
                    <a:pt x="2" y="15"/>
                  </a:cubicBezTo>
                  <a:cubicBezTo>
                    <a:pt x="5" y="17"/>
                    <a:pt x="10" y="18"/>
                    <a:pt x="12" y="17"/>
                  </a:cubicBezTo>
                  <a:cubicBezTo>
                    <a:pt x="12" y="17"/>
                    <a:pt x="14" y="9"/>
                    <a:pt x="12" y="7"/>
                  </a:cubicBezTo>
                  <a:cubicBezTo>
                    <a:pt x="11" y="6"/>
                    <a:pt x="9" y="1"/>
                    <a:pt x="9" y="1"/>
                  </a:cubicBezTo>
                  <a:cubicBezTo>
                    <a:pt x="10" y="0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781" name="Freeform 99"/>
            <p:cNvSpPr>
              <a:spLocks/>
            </p:cNvSpPr>
            <p:nvPr/>
          </p:nvSpPr>
          <p:spPr bwMode="auto">
            <a:xfrm>
              <a:off x="4597400" y="460375"/>
              <a:ext cx="303212" cy="269875"/>
            </a:xfrm>
            <a:custGeom>
              <a:avLst/>
              <a:gdLst>
                <a:gd name="T0" fmla="*/ 45482 w 20"/>
                <a:gd name="T1" fmla="*/ 269875 h 18"/>
                <a:gd name="T2" fmla="*/ 45482 w 20"/>
                <a:gd name="T3" fmla="*/ 179917 h 18"/>
                <a:gd name="T4" fmla="*/ 60642 w 20"/>
                <a:gd name="T5" fmla="*/ 119944 h 18"/>
                <a:gd name="T6" fmla="*/ 166767 w 20"/>
                <a:gd name="T7" fmla="*/ 89958 h 18"/>
                <a:gd name="T8" fmla="*/ 242570 w 20"/>
                <a:gd name="T9" fmla="*/ 119944 h 18"/>
                <a:gd name="T10" fmla="*/ 257730 w 20"/>
                <a:gd name="T11" fmla="*/ 194910 h 18"/>
                <a:gd name="T12" fmla="*/ 257730 w 20"/>
                <a:gd name="T13" fmla="*/ 269875 h 18"/>
                <a:gd name="T14" fmla="*/ 272891 w 20"/>
                <a:gd name="T15" fmla="*/ 269875 h 18"/>
                <a:gd name="T16" fmla="*/ 288051 w 20"/>
                <a:gd name="T17" fmla="*/ 209903 h 18"/>
                <a:gd name="T18" fmla="*/ 303212 w 20"/>
                <a:gd name="T19" fmla="*/ 149931 h 18"/>
                <a:gd name="T20" fmla="*/ 242570 w 20"/>
                <a:gd name="T21" fmla="*/ 59972 h 18"/>
                <a:gd name="T22" fmla="*/ 166767 w 20"/>
                <a:gd name="T23" fmla="*/ 0 h 18"/>
                <a:gd name="T24" fmla="*/ 60642 w 20"/>
                <a:gd name="T25" fmla="*/ 44979 h 18"/>
                <a:gd name="T26" fmla="*/ 0 w 20"/>
                <a:gd name="T27" fmla="*/ 134938 h 18"/>
                <a:gd name="T28" fmla="*/ 15161 w 20"/>
                <a:gd name="T29" fmla="*/ 209903 h 18"/>
                <a:gd name="T30" fmla="*/ 30321 w 20"/>
                <a:gd name="T31" fmla="*/ 269875 h 18"/>
                <a:gd name="T32" fmla="*/ 45482 w 20"/>
                <a:gd name="T33" fmla="*/ 269875 h 1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18">
                  <a:moveTo>
                    <a:pt x="3" y="18"/>
                  </a:moveTo>
                  <a:cubicBezTo>
                    <a:pt x="3" y="18"/>
                    <a:pt x="3" y="13"/>
                    <a:pt x="3" y="12"/>
                  </a:cubicBezTo>
                  <a:cubicBezTo>
                    <a:pt x="3" y="11"/>
                    <a:pt x="3" y="9"/>
                    <a:pt x="4" y="8"/>
                  </a:cubicBezTo>
                  <a:cubicBezTo>
                    <a:pt x="5" y="7"/>
                    <a:pt x="7" y="6"/>
                    <a:pt x="11" y="6"/>
                  </a:cubicBezTo>
                  <a:cubicBezTo>
                    <a:pt x="11" y="6"/>
                    <a:pt x="15" y="6"/>
                    <a:pt x="16" y="8"/>
                  </a:cubicBezTo>
                  <a:cubicBezTo>
                    <a:pt x="16" y="8"/>
                    <a:pt x="17" y="12"/>
                    <a:pt x="17" y="13"/>
                  </a:cubicBezTo>
                  <a:cubicBezTo>
                    <a:pt x="17" y="13"/>
                    <a:pt x="18" y="17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9" y="14"/>
                    <a:pt x="19" y="14"/>
                  </a:cubicBezTo>
                  <a:cubicBezTo>
                    <a:pt x="20" y="13"/>
                    <a:pt x="20" y="11"/>
                    <a:pt x="20" y="10"/>
                  </a:cubicBezTo>
                  <a:cubicBezTo>
                    <a:pt x="20" y="9"/>
                    <a:pt x="19" y="4"/>
                    <a:pt x="16" y="4"/>
                  </a:cubicBezTo>
                  <a:cubicBezTo>
                    <a:pt x="16" y="4"/>
                    <a:pt x="15" y="1"/>
                    <a:pt x="11" y="0"/>
                  </a:cubicBezTo>
                  <a:cubicBezTo>
                    <a:pt x="8" y="0"/>
                    <a:pt x="5" y="2"/>
                    <a:pt x="4" y="3"/>
                  </a:cubicBezTo>
                  <a:cubicBezTo>
                    <a:pt x="2" y="4"/>
                    <a:pt x="1" y="8"/>
                    <a:pt x="0" y="9"/>
                  </a:cubicBezTo>
                  <a:cubicBezTo>
                    <a:pt x="0" y="10"/>
                    <a:pt x="1" y="13"/>
                    <a:pt x="1" y="14"/>
                  </a:cubicBezTo>
                  <a:cubicBezTo>
                    <a:pt x="1" y="14"/>
                    <a:pt x="2" y="14"/>
                    <a:pt x="2" y="18"/>
                  </a:cubicBezTo>
                  <a:lnTo>
                    <a:pt x="3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750" name="矩形 77"/>
          <p:cNvSpPr>
            <a:spLocks noChangeArrowheads="1"/>
          </p:cNvSpPr>
          <p:nvPr/>
        </p:nvSpPr>
        <p:spPr bwMode="auto">
          <a:xfrm>
            <a:off x="996950" y="3689350"/>
            <a:ext cx="3632200" cy="103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1751" name="TextBox 13"/>
          <p:cNvSpPr txBox="1">
            <a:spLocks noChangeArrowheads="1"/>
          </p:cNvSpPr>
          <p:nvPr/>
        </p:nvSpPr>
        <p:spPr bwMode="auto">
          <a:xfrm>
            <a:off x="996950" y="3224213"/>
            <a:ext cx="2754313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3"/>
          <p:cNvGrpSpPr>
            <a:grpSpLocks/>
          </p:cNvGrpSpPr>
          <p:nvPr/>
        </p:nvGrpSpPr>
        <p:grpSpPr bwMode="auto">
          <a:xfrm>
            <a:off x="152400" y="214313"/>
            <a:ext cx="5365750" cy="965200"/>
            <a:chOff x="193779" y="40265"/>
            <a:chExt cx="6466453" cy="1163332"/>
          </a:xfrm>
        </p:grpSpPr>
        <p:pic>
          <p:nvPicPr>
            <p:cNvPr id="32780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81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2" name="TextBox 2"/>
            <p:cNvSpPr txBox="1">
              <a:spLocks noChangeArrowheads="1"/>
            </p:cNvSpPr>
            <p:nvPr/>
          </p:nvSpPr>
          <p:spPr bwMode="auto">
            <a:xfrm>
              <a:off x="1585183" y="633875"/>
              <a:ext cx="2674359" cy="445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楷体" pitchFamily="49" charset="-122"/>
                  <a:ea typeface="楷体" pitchFamily="49" charset="-122"/>
                </a:rPr>
                <a:t>单击此处添加标题</a:t>
              </a:r>
              <a:endParaRPr lang="zh-CN" altLang="en-US" sz="2400" b="1">
                <a:solidFill>
                  <a:schemeClr val="bg1"/>
                </a:solidFill>
                <a:latin typeface="楷体" pitchFamily="49" charset="-122"/>
                <a:ea typeface="楷体" pitchFamily="49" charset="-122"/>
              </a:endParaRPr>
            </a:p>
          </p:txBody>
        </p:sp>
      </p:grpSp>
      <p:pic>
        <p:nvPicPr>
          <p:cNvPr id="32771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825" y="254000"/>
            <a:ext cx="3243263" cy="240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338" y="2366963"/>
            <a:ext cx="244475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3914775"/>
            <a:ext cx="24511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图片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3914775"/>
            <a:ext cx="2436813" cy="135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图片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2362200"/>
            <a:ext cx="2444750" cy="136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矩形 16"/>
          <p:cNvSpPr>
            <a:spLocks noChangeArrowheads="1"/>
          </p:cNvSpPr>
          <p:nvPr/>
        </p:nvSpPr>
        <p:spPr bwMode="auto">
          <a:xfrm>
            <a:off x="7343775" y="4327525"/>
            <a:ext cx="31289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</a:t>
            </a:r>
          </a:p>
        </p:txBody>
      </p:sp>
      <p:grpSp>
        <p:nvGrpSpPr>
          <p:cNvPr id="32777" name="组合 17"/>
          <p:cNvGrpSpPr>
            <a:grpSpLocks/>
          </p:cNvGrpSpPr>
          <p:nvPr/>
        </p:nvGrpSpPr>
        <p:grpSpPr bwMode="auto">
          <a:xfrm>
            <a:off x="7343775" y="3203575"/>
            <a:ext cx="3878263" cy="1066800"/>
            <a:chOff x="5282798" y="2737911"/>
            <a:chExt cx="3877973" cy="1065858"/>
          </a:xfrm>
        </p:grpSpPr>
        <p:pic>
          <p:nvPicPr>
            <p:cNvPr id="32778" name="图片 18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2798" y="2737911"/>
              <a:ext cx="3877973" cy="1065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79" name="文本框 19"/>
            <p:cNvSpPr txBox="1">
              <a:spLocks noChangeArrowheads="1"/>
            </p:cNvSpPr>
            <p:nvPr/>
          </p:nvSpPr>
          <p:spPr bwMode="auto">
            <a:xfrm>
              <a:off x="5667376" y="3028950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65738"/>
            <a:ext cx="9010650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413" y="2066925"/>
            <a:ext cx="12192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600" y="2927350"/>
            <a:ext cx="131127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图片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613" y="0"/>
            <a:ext cx="2338387" cy="31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343275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矩形 7"/>
          <p:cNvSpPr>
            <a:spLocks noChangeArrowheads="1"/>
          </p:cNvSpPr>
          <p:nvPr/>
        </p:nvSpPr>
        <p:spPr bwMode="auto">
          <a:xfrm>
            <a:off x="1520825" y="3984625"/>
            <a:ext cx="5567363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sp>
        <p:nvSpPr>
          <p:cNvPr id="33800" name="矩形 12"/>
          <p:cNvSpPr>
            <a:spLocks noChangeArrowheads="1"/>
          </p:cNvSpPr>
          <p:nvPr/>
        </p:nvSpPr>
        <p:spPr bwMode="auto">
          <a:xfrm>
            <a:off x="1520825" y="3189288"/>
            <a:ext cx="5567363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</a:p>
        </p:txBody>
      </p:sp>
      <p:grpSp>
        <p:nvGrpSpPr>
          <p:cNvPr id="33801" name="组合 13"/>
          <p:cNvGrpSpPr>
            <a:grpSpLocks/>
          </p:cNvGrpSpPr>
          <p:nvPr/>
        </p:nvGrpSpPr>
        <p:grpSpPr bwMode="auto">
          <a:xfrm>
            <a:off x="1520825" y="2066925"/>
            <a:ext cx="3878263" cy="1065213"/>
            <a:chOff x="5282798" y="2737911"/>
            <a:chExt cx="3877973" cy="1065858"/>
          </a:xfrm>
        </p:grpSpPr>
        <p:pic>
          <p:nvPicPr>
            <p:cNvPr id="33802" name="图片 1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2798" y="2737911"/>
              <a:ext cx="3877973" cy="10658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3" name="文本框 15"/>
            <p:cNvSpPr txBox="1">
              <a:spLocks noChangeArrowheads="1"/>
            </p:cNvSpPr>
            <p:nvPr/>
          </p:nvSpPr>
          <p:spPr bwMode="auto">
            <a:xfrm>
              <a:off x="5667376" y="3028950"/>
              <a:ext cx="165735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19"/>
          <p:cNvSpPr>
            <a:spLocks/>
          </p:cNvSpPr>
          <p:nvPr/>
        </p:nvSpPr>
        <p:spPr bwMode="auto">
          <a:xfrm>
            <a:off x="4764088" y="2054225"/>
            <a:ext cx="1314450" cy="1128713"/>
          </a:xfrm>
          <a:custGeom>
            <a:avLst/>
            <a:gdLst/>
            <a:ahLst/>
            <a:cxnLst>
              <a:cxn ang="0">
                <a:pos x="142" y="510"/>
              </a:cxn>
              <a:cxn ang="0">
                <a:pos x="143" y="512"/>
              </a:cxn>
              <a:cxn ang="0">
                <a:pos x="143" y="514"/>
              </a:cxn>
              <a:cxn ang="0">
                <a:pos x="142" y="516"/>
              </a:cxn>
              <a:cxn ang="0">
                <a:pos x="141" y="518"/>
              </a:cxn>
              <a:cxn ang="0">
                <a:pos x="141" y="519"/>
              </a:cxn>
              <a:cxn ang="0">
                <a:pos x="141" y="520"/>
              </a:cxn>
              <a:cxn ang="0">
                <a:pos x="112" y="557"/>
              </a:cxn>
              <a:cxn ang="0">
                <a:pos x="112" y="557"/>
              </a:cxn>
              <a:cxn ang="0">
                <a:pos x="112" y="557"/>
              </a:cxn>
              <a:cxn ang="0">
                <a:pos x="112" y="557"/>
              </a:cxn>
              <a:cxn ang="0">
                <a:pos x="98" y="561"/>
              </a:cxn>
              <a:cxn ang="0">
                <a:pos x="45" y="639"/>
              </a:cxn>
              <a:cxn ang="0">
                <a:pos x="70" y="696"/>
              </a:cxn>
              <a:cxn ang="0">
                <a:pos x="186" y="697"/>
              </a:cxn>
              <a:cxn ang="0">
                <a:pos x="209" y="659"/>
              </a:cxn>
              <a:cxn ang="0">
                <a:pos x="221" y="641"/>
              </a:cxn>
              <a:cxn ang="0">
                <a:pos x="251" y="625"/>
              </a:cxn>
              <a:cxn ang="0">
                <a:pos x="252" y="625"/>
              </a:cxn>
              <a:cxn ang="0">
                <a:pos x="253" y="625"/>
              </a:cxn>
              <a:cxn ang="0">
                <a:pos x="256" y="624"/>
              </a:cxn>
              <a:cxn ang="0">
                <a:pos x="257" y="624"/>
              </a:cxn>
              <a:cxn ang="0">
                <a:pos x="262" y="626"/>
              </a:cxn>
              <a:cxn ang="0">
                <a:pos x="261" y="628"/>
              </a:cxn>
              <a:cxn ang="0">
                <a:pos x="400" y="767"/>
              </a:cxn>
              <a:cxn ang="0">
                <a:pos x="892" y="373"/>
              </a:cxn>
              <a:cxn ang="0">
                <a:pos x="891" y="372"/>
              </a:cxn>
              <a:cxn ang="0">
                <a:pos x="890" y="371"/>
              </a:cxn>
              <a:cxn ang="0">
                <a:pos x="860" y="369"/>
              </a:cxn>
              <a:cxn ang="0">
                <a:pos x="860" y="369"/>
              </a:cxn>
              <a:cxn ang="0">
                <a:pos x="855" y="372"/>
              </a:cxn>
              <a:cxn ang="0">
                <a:pos x="855" y="372"/>
              </a:cxn>
              <a:cxn ang="0">
                <a:pos x="809" y="383"/>
              </a:cxn>
              <a:cxn ang="0">
                <a:pos x="735" y="351"/>
              </a:cxn>
              <a:cxn ang="0">
                <a:pos x="723" y="226"/>
              </a:cxn>
              <a:cxn ang="0">
                <a:pos x="809" y="179"/>
              </a:cxn>
              <a:cxn ang="0">
                <a:pos x="852" y="188"/>
              </a:cxn>
              <a:cxn ang="0">
                <a:pos x="863" y="194"/>
              </a:cxn>
              <a:cxn ang="0">
                <a:pos x="893" y="190"/>
              </a:cxn>
              <a:cxn ang="0">
                <a:pos x="0" y="366"/>
              </a:cxn>
              <a:cxn ang="0">
                <a:pos x="139" y="505"/>
              </a:cxn>
            </a:cxnLst>
            <a:rect l="0" t="0" r="r" b="b"/>
            <a:pathLst>
              <a:path w="893" h="767">
                <a:moveTo>
                  <a:pt x="142" y="510"/>
                </a:moveTo>
                <a:cubicBezTo>
                  <a:pt x="142" y="510"/>
                  <a:pt x="142" y="510"/>
                  <a:pt x="142" y="510"/>
                </a:cubicBezTo>
                <a:cubicBezTo>
                  <a:pt x="143" y="511"/>
                  <a:pt x="143" y="511"/>
                  <a:pt x="143" y="511"/>
                </a:cubicBezTo>
                <a:cubicBezTo>
                  <a:pt x="143" y="512"/>
                  <a:pt x="143" y="512"/>
                  <a:pt x="143" y="512"/>
                </a:cubicBezTo>
                <a:cubicBezTo>
                  <a:pt x="143" y="512"/>
                  <a:pt x="143" y="512"/>
                  <a:pt x="143" y="512"/>
                </a:cubicBezTo>
                <a:cubicBezTo>
                  <a:pt x="143" y="513"/>
                  <a:pt x="143" y="514"/>
                  <a:pt x="143" y="514"/>
                </a:cubicBezTo>
                <a:cubicBezTo>
                  <a:pt x="142" y="515"/>
                  <a:pt x="142" y="515"/>
                  <a:pt x="142" y="515"/>
                </a:cubicBezTo>
                <a:cubicBezTo>
                  <a:pt x="142" y="516"/>
                  <a:pt x="142" y="516"/>
                  <a:pt x="142" y="516"/>
                </a:cubicBezTo>
                <a:cubicBezTo>
                  <a:pt x="142" y="517"/>
                  <a:pt x="142" y="517"/>
                  <a:pt x="142" y="517"/>
                </a:cubicBezTo>
                <a:cubicBezTo>
                  <a:pt x="141" y="518"/>
                  <a:pt x="141" y="518"/>
                  <a:pt x="141" y="518"/>
                </a:cubicBezTo>
                <a:cubicBezTo>
                  <a:pt x="141" y="518"/>
                  <a:pt x="141" y="518"/>
                  <a:pt x="141" y="518"/>
                </a:cubicBezTo>
                <a:cubicBezTo>
                  <a:pt x="141" y="519"/>
                  <a:pt x="141" y="519"/>
                  <a:pt x="141" y="519"/>
                </a:cubicBezTo>
                <a:cubicBezTo>
                  <a:pt x="141" y="519"/>
                  <a:pt x="141" y="519"/>
                  <a:pt x="141" y="519"/>
                </a:cubicBezTo>
                <a:cubicBezTo>
                  <a:pt x="141" y="519"/>
                  <a:pt x="141" y="520"/>
                  <a:pt x="141" y="520"/>
                </a:cubicBezTo>
                <a:cubicBezTo>
                  <a:pt x="139" y="530"/>
                  <a:pt x="134" y="539"/>
                  <a:pt x="126" y="547"/>
                </a:cubicBezTo>
                <a:cubicBezTo>
                  <a:pt x="122" y="551"/>
                  <a:pt x="117" y="554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12" y="557"/>
                  <a:pt x="112" y="557"/>
                  <a:pt x="112" y="557"/>
                </a:cubicBezTo>
                <a:cubicBezTo>
                  <a:pt x="106" y="559"/>
                  <a:pt x="102" y="560"/>
                  <a:pt x="98" y="561"/>
                </a:cubicBezTo>
                <a:cubicBezTo>
                  <a:pt x="87" y="565"/>
                  <a:pt x="77" y="572"/>
                  <a:pt x="69" y="580"/>
                </a:cubicBezTo>
                <a:cubicBezTo>
                  <a:pt x="53" y="596"/>
                  <a:pt x="45" y="617"/>
                  <a:pt x="45" y="639"/>
                </a:cubicBezTo>
                <a:cubicBezTo>
                  <a:pt x="45" y="641"/>
                  <a:pt x="45" y="643"/>
                  <a:pt x="45" y="646"/>
                </a:cubicBezTo>
                <a:cubicBezTo>
                  <a:pt x="47" y="664"/>
                  <a:pt x="56" y="682"/>
                  <a:pt x="70" y="696"/>
                </a:cubicBezTo>
                <a:cubicBezTo>
                  <a:pt x="86" y="713"/>
                  <a:pt x="108" y="721"/>
                  <a:pt x="130" y="721"/>
                </a:cubicBezTo>
                <a:cubicBezTo>
                  <a:pt x="150" y="721"/>
                  <a:pt x="171" y="713"/>
                  <a:pt x="186" y="697"/>
                </a:cubicBezTo>
                <a:cubicBezTo>
                  <a:pt x="195" y="688"/>
                  <a:pt x="202" y="677"/>
                  <a:pt x="206" y="666"/>
                </a:cubicBezTo>
                <a:cubicBezTo>
                  <a:pt x="206" y="663"/>
                  <a:pt x="208" y="661"/>
                  <a:pt x="209" y="659"/>
                </a:cubicBezTo>
                <a:cubicBezTo>
                  <a:pt x="211" y="652"/>
                  <a:pt x="216" y="647"/>
                  <a:pt x="221" y="641"/>
                </a:cubicBezTo>
                <a:cubicBezTo>
                  <a:pt x="221" y="641"/>
                  <a:pt x="221" y="641"/>
                  <a:pt x="221" y="641"/>
                </a:cubicBezTo>
                <a:cubicBezTo>
                  <a:pt x="229" y="634"/>
                  <a:pt x="238" y="628"/>
                  <a:pt x="248" y="626"/>
                </a:cubicBezTo>
                <a:cubicBezTo>
                  <a:pt x="249" y="626"/>
                  <a:pt x="250" y="625"/>
                  <a:pt x="251" y="625"/>
                </a:cubicBezTo>
                <a:cubicBezTo>
                  <a:pt x="251" y="625"/>
                  <a:pt x="251" y="625"/>
                  <a:pt x="251" y="625"/>
                </a:cubicBezTo>
                <a:cubicBezTo>
                  <a:pt x="252" y="625"/>
                  <a:pt x="252" y="625"/>
                  <a:pt x="252" y="625"/>
                </a:cubicBezTo>
                <a:cubicBezTo>
                  <a:pt x="252" y="625"/>
                  <a:pt x="252" y="625"/>
                  <a:pt x="252" y="625"/>
                </a:cubicBezTo>
                <a:cubicBezTo>
                  <a:pt x="253" y="625"/>
                  <a:pt x="253" y="625"/>
                  <a:pt x="253" y="625"/>
                </a:cubicBezTo>
                <a:cubicBezTo>
                  <a:pt x="253" y="625"/>
                  <a:pt x="253" y="625"/>
                  <a:pt x="253" y="625"/>
                </a:cubicBezTo>
                <a:cubicBezTo>
                  <a:pt x="254" y="625"/>
                  <a:pt x="255" y="624"/>
                  <a:pt x="256" y="624"/>
                </a:cubicBezTo>
                <a:cubicBezTo>
                  <a:pt x="257" y="624"/>
                  <a:pt x="257" y="624"/>
                  <a:pt x="257" y="624"/>
                </a:cubicBezTo>
                <a:cubicBezTo>
                  <a:pt x="257" y="624"/>
                  <a:pt x="257" y="624"/>
                  <a:pt x="257" y="624"/>
                </a:cubicBezTo>
                <a:cubicBezTo>
                  <a:pt x="258" y="624"/>
                  <a:pt x="258" y="624"/>
                  <a:pt x="258" y="624"/>
                </a:cubicBezTo>
                <a:cubicBezTo>
                  <a:pt x="259" y="624"/>
                  <a:pt x="261" y="625"/>
                  <a:pt x="262" y="626"/>
                </a:cubicBezTo>
                <a:cubicBezTo>
                  <a:pt x="262" y="626"/>
                  <a:pt x="261" y="627"/>
                  <a:pt x="262" y="627"/>
                </a:cubicBezTo>
                <a:cubicBezTo>
                  <a:pt x="262" y="627"/>
                  <a:pt x="261" y="628"/>
                  <a:pt x="261" y="628"/>
                </a:cubicBezTo>
                <a:cubicBezTo>
                  <a:pt x="262" y="628"/>
                  <a:pt x="262" y="628"/>
                  <a:pt x="262" y="628"/>
                </a:cubicBezTo>
                <a:cubicBezTo>
                  <a:pt x="400" y="767"/>
                  <a:pt x="400" y="767"/>
                  <a:pt x="400" y="767"/>
                </a:cubicBezTo>
                <a:cubicBezTo>
                  <a:pt x="536" y="635"/>
                  <a:pt x="715" y="567"/>
                  <a:pt x="892" y="566"/>
                </a:cubicBezTo>
                <a:cubicBezTo>
                  <a:pt x="892" y="373"/>
                  <a:pt x="892" y="373"/>
                  <a:pt x="892" y="373"/>
                </a:cubicBezTo>
                <a:cubicBezTo>
                  <a:pt x="892" y="373"/>
                  <a:pt x="893" y="373"/>
                  <a:pt x="893" y="373"/>
                </a:cubicBezTo>
                <a:cubicBezTo>
                  <a:pt x="892" y="373"/>
                  <a:pt x="892" y="372"/>
                  <a:pt x="891" y="372"/>
                </a:cubicBezTo>
                <a:cubicBezTo>
                  <a:pt x="891" y="372"/>
                  <a:pt x="891" y="372"/>
                  <a:pt x="891" y="372"/>
                </a:cubicBezTo>
                <a:cubicBezTo>
                  <a:pt x="891" y="371"/>
                  <a:pt x="890" y="371"/>
                  <a:pt x="890" y="371"/>
                </a:cubicBezTo>
                <a:cubicBezTo>
                  <a:pt x="885" y="368"/>
                  <a:pt x="880" y="367"/>
                  <a:pt x="874" y="367"/>
                </a:cubicBezTo>
                <a:cubicBezTo>
                  <a:pt x="869" y="367"/>
                  <a:pt x="864" y="368"/>
                  <a:pt x="860" y="369"/>
                </a:cubicBezTo>
                <a:cubicBezTo>
                  <a:pt x="860" y="369"/>
                  <a:pt x="860" y="369"/>
                  <a:pt x="860" y="369"/>
                </a:cubicBezTo>
                <a:cubicBezTo>
                  <a:pt x="860" y="369"/>
                  <a:pt x="860" y="369"/>
                  <a:pt x="860" y="369"/>
                </a:cubicBezTo>
                <a:cubicBezTo>
                  <a:pt x="860" y="369"/>
                  <a:pt x="860" y="369"/>
                  <a:pt x="860" y="369"/>
                </a:cubicBezTo>
                <a:cubicBezTo>
                  <a:pt x="858" y="370"/>
                  <a:pt x="857" y="371"/>
                  <a:pt x="855" y="372"/>
                </a:cubicBezTo>
                <a:cubicBezTo>
                  <a:pt x="855" y="372"/>
                  <a:pt x="855" y="372"/>
                  <a:pt x="855" y="372"/>
                </a:cubicBezTo>
                <a:cubicBezTo>
                  <a:pt x="855" y="372"/>
                  <a:pt x="855" y="372"/>
                  <a:pt x="855" y="372"/>
                </a:cubicBezTo>
                <a:cubicBezTo>
                  <a:pt x="854" y="373"/>
                  <a:pt x="854" y="373"/>
                  <a:pt x="854" y="373"/>
                </a:cubicBezTo>
                <a:cubicBezTo>
                  <a:pt x="841" y="379"/>
                  <a:pt x="825" y="383"/>
                  <a:pt x="809" y="383"/>
                </a:cubicBezTo>
                <a:cubicBezTo>
                  <a:pt x="785" y="383"/>
                  <a:pt x="762" y="374"/>
                  <a:pt x="745" y="360"/>
                </a:cubicBezTo>
                <a:cubicBezTo>
                  <a:pt x="741" y="357"/>
                  <a:pt x="738" y="354"/>
                  <a:pt x="735" y="351"/>
                </a:cubicBezTo>
                <a:cubicBezTo>
                  <a:pt x="717" y="334"/>
                  <a:pt x="706" y="309"/>
                  <a:pt x="706" y="282"/>
                </a:cubicBezTo>
                <a:cubicBezTo>
                  <a:pt x="706" y="261"/>
                  <a:pt x="712" y="242"/>
                  <a:pt x="723" y="226"/>
                </a:cubicBezTo>
                <a:cubicBezTo>
                  <a:pt x="727" y="220"/>
                  <a:pt x="732" y="213"/>
                  <a:pt x="738" y="208"/>
                </a:cubicBezTo>
                <a:cubicBezTo>
                  <a:pt x="756" y="190"/>
                  <a:pt x="782" y="179"/>
                  <a:pt x="809" y="179"/>
                </a:cubicBezTo>
                <a:cubicBezTo>
                  <a:pt x="824" y="179"/>
                  <a:pt x="838" y="182"/>
                  <a:pt x="851" y="188"/>
                </a:cubicBezTo>
                <a:cubicBezTo>
                  <a:pt x="851" y="188"/>
                  <a:pt x="851" y="188"/>
                  <a:pt x="852" y="188"/>
                </a:cubicBezTo>
                <a:cubicBezTo>
                  <a:pt x="852" y="188"/>
                  <a:pt x="852" y="188"/>
                  <a:pt x="852" y="188"/>
                </a:cubicBezTo>
                <a:cubicBezTo>
                  <a:pt x="856" y="191"/>
                  <a:pt x="859" y="192"/>
                  <a:pt x="863" y="194"/>
                </a:cubicBezTo>
                <a:cubicBezTo>
                  <a:pt x="866" y="195"/>
                  <a:pt x="870" y="196"/>
                  <a:pt x="874" y="196"/>
                </a:cubicBezTo>
                <a:cubicBezTo>
                  <a:pt x="881" y="196"/>
                  <a:pt x="887" y="193"/>
                  <a:pt x="893" y="190"/>
                </a:cubicBezTo>
                <a:cubicBezTo>
                  <a:pt x="892" y="0"/>
                  <a:pt x="892" y="0"/>
                  <a:pt x="892" y="0"/>
                </a:cubicBezTo>
                <a:cubicBezTo>
                  <a:pt x="570" y="1"/>
                  <a:pt x="249" y="122"/>
                  <a:pt x="0" y="366"/>
                </a:cubicBezTo>
                <a:cubicBezTo>
                  <a:pt x="138" y="504"/>
                  <a:pt x="138" y="504"/>
                  <a:pt x="138" y="504"/>
                </a:cubicBezTo>
                <a:cubicBezTo>
                  <a:pt x="139" y="505"/>
                  <a:pt x="139" y="505"/>
                  <a:pt x="139" y="505"/>
                </a:cubicBezTo>
                <a:cubicBezTo>
                  <a:pt x="140" y="507"/>
                  <a:pt x="142" y="508"/>
                  <a:pt x="142" y="510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31"/>
          <p:cNvSpPr>
            <a:spLocks noEditPoints="1"/>
          </p:cNvSpPr>
          <p:nvPr/>
        </p:nvSpPr>
        <p:spPr bwMode="auto">
          <a:xfrm>
            <a:off x="5308600" y="2389188"/>
            <a:ext cx="317500" cy="463550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20"/>
          <p:cNvSpPr>
            <a:spLocks/>
          </p:cNvSpPr>
          <p:nvPr/>
        </p:nvSpPr>
        <p:spPr bwMode="auto">
          <a:xfrm>
            <a:off x="4759325" y="4673600"/>
            <a:ext cx="1582738" cy="1136650"/>
          </a:xfrm>
          <a:custGeom>
            <a:avLst/>
            <a:gdLst/>
            <a:ahLst/>
            <a:cxnLst>
              <a:cxn ang="0">
                <a:pos x="892" y="570"/>
              </a:cxn>
              <a:cxn ang="0">
                <a:pos x="893" y="567"/>
              </a:cxn>
              <a:cxn ang="0">
                <a:pos x="895" y="567"/>
              </a:cxn>
              <a:cxn ang="0">
                <a:pos x="897" y="566"/>
              </a:cxn>
              <a:cxn ang="0">
                <a:pos x="898" y="565"/>
              </a:cxn>
              <a:cxn ang="0">
                <a:pos x="899" y="564"/>
              </a:cxn>
              <a:cxn ang="0">
                <a:pos x="901" y="563"/>
              </a:cxn>
              <a:cxn ang="0">
                <a:pos x="947" y="558"/>
              </a:cxn>
              <a:cxn ang="0">
                <a:pos x="947" y="558"/>
              </a:cxn>
              <a:cxn ang="0">
                <a:pos x="947" y="558"/>
              </a:cxn>
              <a:cxn ang="0">
                <a:pos x="947" y="558"/>
              </a:cxn>
              <a:cxn ang="0">
                <a:pos x="960" y="565"/>
              </a:cxn>
              <a:cxn ang="0">
                <a:pos x="1052" y="548"/>
              </a:cxn>
              <a:cxn ang="0">
                <a:pos x="1075" y="489"/>
              </a:cxn>
              <a:cxn ang="0">
                <a:pos x="994" y="406"/>
              </a:cxn>
              <a:cxn ang="0">
                <a:pos x="951" y="418"/>
              </a:cxn>
              <a:cxn ang="0">
                <a:pos x="929" y="423"/>
              </a:cxn>
              <a:cxn ang="0">
                <a:pos x="897" y="412"/>
              </a:cxn>
              <a:cxn ang="0">
                <a:pos x="896" y="410"/>
              </a:cxn>
              <a:cxn ang="0">
                <a:pos x="896" y="410"/>
              </a:cxn>
              <a:cxn ang="0">
                <a:pos x="893" y="408"/>
              </a:cxn>
              <a:cxn ang="0">
                <a:pos x="892" y="407"/>
              </a:cxn>
              <a:cxn ang="0">
                <a:pos x="889" y="403"/>
              </a:cxn>
              <a:cxn ang="0">
                <a:pos x="888" y="402"/>
              </a:cxn>
              <a:cxn ang="0">
                <a:pos x="888" y="206"/>
              </a:cxn>
              <a:cxn ang="0">
                <a:pos x="264" y="136"/>
              </a:cxn>
              <a:cxn ang="0">
                <a:pos x="265" y="137"/>
              </a:cxn>
              <a:cxn ang="0">
                <a:pos x="265" y="139"/>
              </a:cxn>
              <a:cxn ang="0">
                <a:pos x="285" y="161"/>
              </a:cxn>
              <a:cxn ang="0">
                <a:pos x="291" y="163"/>
              </a:cxn>
              <a:cxn ang="0">
                <a:pos x="291" y="163"/>
              </a:cxn>
              <a:cxn ang="0">
                <a:pos x="331" y="188"/>
              </a:cxn>
              <a:cxn ang="0">
                <a:pos x="361" y="263"/>
              </a:cxn>
              <a:cxn ang="0">
                <a:pos x="282" y="359"/>
              </a:cxn>
              <a:cxn ang="0">
                <a:pos x="186" y="332"/>
              </a:cxn>
              <a:cxn ang="0">
                <a:pos x="163" y="296"/>
              </a:cxn>
              <a:cxn ang="0">
                <a:pos x="159" y="284"/>
              </a:cxn>
              <a:cxn ang="0">
                <a:pos x="135" y="265"/>
              </a:cxn>
              <a:cxn ang="0">
                <a:pos x="888" y="772"/>
              </a:cxn>
              <a:cxn ang="0">
                <a:pos x="888" y="576"/>
              </a:cxn>
            </a:cxnLst>
            <a:rect l="0" t="0" r="r" b="b"/>
            <a:pathLst>
              <a:path w="1075" h="772">
                <a:moveTo>
                  <a:pt x="891" y="570"/>
                </a:moveTo>
                <a:cubicBezTo>
                  <a:pt x="892" y="570"/>
                  <a:pt x="892" y="570"/>
                  <a:pt x="892" y="570"/>
                </a:cubicBezTo>
                <a:cubicBezTo>
                  <a:pt x="892" y="568"/>
                  <a:pt x="892" y="568"/>
                  <a:pt x="892" y="568"/>
                </a:cubicBezTo>
                <a:cubicBezTo>
                  <a:pt x="893" y="567"/>
                  <a:pt x="893" y="567"/>
                  <a:pt x="893" y="567"/>
                </a:cubicBezTo>
                <a:cubicBezTo>
                  <a:pt x="893" y="567"/>
                  <a:pt x="893" y="567"/>
                  <a:pt x="893" y="567"/>
                </a:cubicBezTo>
                <a:cubicBezTo>
                  <a:pt x="894" y="567"/>
                  <a:pt x="894" y="567"/>
                  <a:pt x="895" y="567"/>
                </a:cubicBezTo>
                <a:cubicBezTo>
                  <a:pt x="896" y="567"/>
                  <a:pt x="896" y="567"/>
                  <a:pt x="896" y="567"/>
                </a:cubicBezTo>
                <a:cubicBezTo>
                  <a:pt x="897" y="566"/>
                  <a:pt x="897" y="566"/>
                  <a:pt x="897" y="566"/>
                </a:cubicBezTo>
                <a:cubicBezTo>
                  <a:pt x="898" y="565"/>
                  <a:pt x="898" y="565"/>
                  <a:pt x="898" y="565"/>
                </a:cubicBezTo>
                <a:cubicBezTo>
                  <a:pt x="898" y="565"/>
                  <a:pt x="898" y="565"/>
                  <a:pt x="898" y="565"/>
                </a:cubicBezTo>
                <a:cubicBezTo>
                  <a:pt x="899" y="565"/>
                  <a:pt x="899" y="565"/>
                  <a:pt x="899" y="565"/>
                </a:cubicBezTo>
                <a:cubicBezTo>
                  <a:pt x="899" y="564"/>
                  <a:pt x="899" y="564"/>
                  <a:pt x="899" y="564"/>
                </a:cubicBezTo>
                <a:cubicBezTo>
                  <a:pt x="899" y="564"/>
                  <a:pt x="899" y="564"/>
                  <a:pt x="899" y="564"/>
                </a:cubicBezTo>
                <a:cubicBezTo>
                  <a:pt x="900" y="564"/>
                  <a:pt x="900" y="564"/>
                  <a:pt x="901" y="563"/>
                </a:cubicBezTo>
                <a:cubicBezTo>
                  <a:pt x="909" y="558"/>
                  <a:pt x="919" y="555"/>
                  <a:pt x="929" y="555"/>
                </a:cubicBezTo>
                <a:cubicBezTo>
                  <a:pt x="935" y="555"/>
                  <a:pt x="941" y="556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47" y="558"/>
                  <a:pt x="947" y="558"/>
                  <a:pt x="947" y="558"/>
                </a:cubicBezTo>
                <a:cubicBezTo>
                  <a:pt x="952" y="560"/>
                  <a:pt x="957" y="562"/>
                  <a:pt x="960" y="565"/>
                </a:cubicBezTo>
                <a:cubicBezTo>
                  <a:pt x="970" y="569"/>
                  <a:pt x="982" y="572"/>
                  <a:pt x="994" y="572"/>
                </a:cubicBezTo>
                <a:cubicBezTo>
                  <a:pt x="1016" y="572"/>
                  <a:pt x="1037" y="563"/>
                  <a:pt x="1052" y="548"/>
                </a:cubicBezTo>
                <a:cubicBezTo>
                  <a:pt x="1054" y="546"/>
                  <a:pt x="1055" y="544"/>
                  <a:pt x="1057" y="542"/>
                </a:cubicBezTo>
                <a:cubicBezTo>
                  <a:pt x="1068" y="528"/>
                  <a:pt x="1075" y="509"/>
                  <a:pt x="1075" y="489"/>
                </a:cubicBezTo>
                <a:cubicBezTo>
                  <a:pt x="1075" y="466"/>
                  <a:pt x="1065" y="444"/>
                  <a:pt x="1050" y="429"/>
                </a:cubicBezTo>
                <a:cubicBezTo>
                  <a:pt x="1035" y="415"/>
                  <a:pt x="1016" y="406"/>
                  <a:pt x="994" y="406"/>
                </a:cubicBezTo>
                <a:cubicBezTo>
                  <a:pt x="981" y="406"/>
                  <a:pt x="968" y="409"/>
                  <a:pt x="957" y="414"/>
                </a:cubicBezTo>
                <a:cubicBezTo>
                  <a:pt x="955" y="416"/>
                  <a:pt x="953" y="417"/>
                  <a:pt x="951" y="418"/>
                </a:cubicBezTo>
                <a:cubicBezTo>
                  <a:pt x="944" y="421"/>
                  <a:pt x="937" y="423"/>
                  <a:pt x="929" y="423"/>
                </a:cubicBezTo>
                <a:cubicBezTo>
                  <a:pt x="929" y="423"/>
                  <a:pt x="929" y="423"/>
                  <a:pt x="929" y="423"/>
                </a:cubicBezTo>
                <a:cubicBezTo>
                  <a:pt x="918" y="423"/>
                  <a:pt x="908" y="419"/>
                  <a:pt x="900" y="413"/>
                </a:cubicBezTo>
                <a:cubicBezTo>
                  <a:pt x="899" y="413"/>
                  <a:pt x="898" y="412"/>
                  <a:pt x="897" y="412"/>
                </a:cubicBezTo>
                <a:cubicBezTo>
                  <a:pt x="897" y="411"/>
                  <a:pt x="897" y="411"/>
                  <a:pt x="897" y="411"/>
                </a:cubicBezTo>
                <a:cubicBezTo>
                  <a:pt x="896" y="410"/>
                  <a:pt x="896" y="410"/>
                  <a:pt x="896" y="410"/>
                </a:cubicBezTo>
                <a:cubicBezTo>
                  <a:pt x="896" y="410"/>
                  <a:pt x="896" y="410"/>
                  <a:pt x="896" y="410"/>
                </a:cubicBezTo>
                <a:cubicBezTo>
                  <a:pt x="896" y="410"/>
                  <a:pt x="896" y="410"/>
                  <a:pt x="896" y="410"/>
                </a:cubicBezTo>
                <a:cubicBezTo>
                  <a:pt x="895" y="410"/>
                  <a:pt x="895" y="410"/>
                  <a:pt x="895" y="410"/>
                </a:cubicBezTo>
                <a:cubicBezTo>
                  <a:pt x="894" y="410"/>
                  <a:pt x="894" y="409"/>
                  <a:pt x="893" y="408"/>
                </a:cubicBezTo>
                <a:cubicBezTo>
                  <a:pt x="892" y="408"/>
                  <a:pt x="892" y="408"/>
                  <a:pt x="892" y="408"/>
                </a:cubicBezTo>
                <a:cubicBezTo>
                  <a:pt x="892" y="407"/>
                  <a:pt x="892" y="407"/>
                  <a:pt x="892" y="407"/>
                </a:cubicBezTo>
                <a:cubicBezTo>
                  <a:pt x="891" y="407"/>
                  <a:pt x="891" y="407"/>
                  <a:pt x="891" y="407"/>
                </a:cubicBezTo>
                <a:cubicBezTo>
                  <a:pt x="890" y="406"/>
                  <a:pt x="890" y="404"/>
                  <a:pt x="889" y="403"/>
                </a:cubicBezTo>
                <a:cubicBezTo>
                  <a:pt x="889" y="403"/>
                  <a:pt x="889" y="403"/>
                  <a:pt x="889" y="403"/>
                </a:cubicBezTo>
                <a:cubicBezTo>
                  <a:pt x="889" y="402"/>
                  <a:pt x="888" y="402"/>
                  <a:pt x="888" y="402"/>
                </a:cubicBezTo>
                <a:cubicBezTo>
                  <a:pt x="888" y="401"/>
                  <a:pt x="888" y="401"/>
                  <a:pt x="888" y="401"/>
                </a:cubicBezTo>
                <a:cubicBezTo>
                  <a:pt x="888" y="206"/>
                  <a:pt x="888" y="206"/>
                  <a:pt x="888" y="206"/>
                </a:cubicBezTo>
                <a:cubicBezTo>
                  <a:pt x="696" y="202"/>
                  <a:pt x="526" y="124"/>
                  <a:pt x="400" y="0"/>
                </a:cubicBezTo>
                <a:cubicBezTo>
                  <a:pt x="264" y="136"/>
                  <a:pt x="264" y="136"/>
                  <a:pt x="264" y="136"/>
                </a:cubicBezTo>
                <a:cubicBezTo>
                  <a:pt x="264" y="136"/>
                  <a:pt x="264" y="136"/>
                  <a:pt x="264" y="136"/>
                </a:cubicBezTo>
                <a:cubicBezTo>
                  <a:pt x="264" y="136"/>
                  <a:pt x="265" y="137"/>
                  <a:pt x="265" y="137"/>
                </a:cubicBezTo>
                <a:cubicBezTo>
                  <a:pt x="265" y="138"/>
                  <a:pt x="265" y="138"/>
                  <a:pt x="265" y="138"/>
                </a:cubicBezTo>
                <a:cubicBezTo>
                  <a:pt x="265" y="138"/>
                  <a:pt x="265" y="139"/>
                  <a:pt x="265" y="139"/>
                </a:cubicBezTo>
                <a:cubicBezTo>
                  <a:pt x="267" y="144"/>
                  <a:pt x="269" y="149"/>
                  <a:pt x="274" y="154"/>
                </a:cubicBezTo>
                <a:cubicBezTo>
                  <a:pt x="277" y="157"/>
                  <a:pt x="281" y="160"/>
                  <a:pt x="285" y="161"/>
                </a:cubicBezTo>
                <a:cubicBezTo>
                  <a:pt x="285" y="161"/>
                  <a:pt x="285" y="161"/>
                  <a:pt x="285" y="161"/>
                </a:cubicBezTo>
                <a:cubicBezTo>
                  <a:pt x="287" y="162"/>
                  <a:pt x="289" y="163"/>
                  <a:pt x="291" y="163"/>
                </a:cubicBezTo>
                <a:cubicBezTo>
                  <a:pt x="291" y="163"/>
                  <a:pt x="291" y="163"/>
                  <a:pt x="291" y="163"/>
                </a:cubicBezTo>
                <a:cubicBezTo>
                  <a:pt x="291" y="163"/>
                  <a:pt x="291" y="163"/>
                  <a:pt x="291" y="163"/>
                </a:cubicBezTo>
                <a:cubicBezTo>
                  <a:pt x="292" y="163"/>
                  <a:pt x="292" y="163"/>
                  <a:pt x="292" y="163"/>
                </a:cubicBezTo>
                <a:cubicBezTo>
                  <a:pt x="306" y="168"/>
                  <a:pt x="319" y="176"/>
                  <a:pt x="331" y="188"/>
                </a:cubicBezTo>
                <a:cubicBezTo>
                  <a:pt x="348" y="205"/>
                  <a:pt x="358" y="227"/>
                  <a:pt x="360" y="250"/>
                </a:cubicBezTo>
                <a:cubicBezTo>
                  <a:pt x="361" y="254"/>
                  <a:pt x="361" y="258"/>
                  <a:pt x="361" y="263"/>
                </a:cubicBezTo>
                <a:cubicBezTo>
                  <a:pt x="361" y="288"/>
                  <a:pt x="352" y="313"/>
                  <a:pt x="332" y="332"/>
                </a:cubicBezTo>
                <a:cubicBezTo>
                  <a:pt x="318" y="347"/>
                  <a:pt x="300" y="356"/>
                  <a:pt x="282" y="359"/>
                </a:cubicBezTo>
                <a:cubicBezTo>
                  <a:pt x="274" y="361"/>
                  <a:pt x="266" y="362"/>
                  <a:pt x="258" y="362"/>
                </a:cubicBezTo>
                <a:cubicBezTo>
                  <a:pt x="232" y="362"/>
                  <a:pt x="206" y="352"/>
                  <a:pt x="186" y="332"/>
                </a:cubicBezTo>
                <a:cubicBezTo>
                  <a:pt x="176" y="322"/>
                  <a:pt x="168" y="309"/>
                  <a:pt x="163" y="296"/>
                </a:cubicBezTo>
                <a:cubicBezTo>
                  <a:pt x="163" y="296"/>
                  <a:pt x="163" y="296"/>
                  <a:pt x="163" y="296"/>
                </a:cubicBezTo>
                <a:cubicBezTo>
                  <a:pt x="163" y="295"/>
                  <a:pt x="163" y="295"/>
                  <a:pt x="163" y="295"/>
                </a:cubicBezTo>
                <a:cubicBezTo>
                  <a:pt x="162" y="291"/>
                  <a:pt x="161" y="287"/>
                  <a:pt x="159" y="284"/>
                </a:cubicBezTo>
                <a:cubicBezTo>
                  <a:pt x="158" y="280"/>
                  <a:pt x="155" y="277"/>
                  <a:pt x="153" y="275"/>
                </a:cubicBezTo>
                <a:cubicBezTo>
                  <a:pt x="148" y="270"/>
                  <a:pt x="141" y="267"/>
                  <a:pt x="135" y="265"/>
                </a:cubicBezTo>
                <a:cubicBezTo>
                  <a:pt x="0" y="400"/>
                  <a:pt x="0" y="400"/>
                  <a:pt x="0" y="400"/>
                </a:cubicBezTo>
                <a:cubicBezTo>
                  <a:pt x="228" y="627"/>
                  <a:pt x="540" y="768"/>
                  <a:pt x="888" y="772"/>
                </a:cubicBezTo>
                <a:cubicBezTo>
                  <a:pt x="888" y="577"/>
                  <a:pt x="888" y="577"/>
                  <a:pt x="888" y="577"/>
                </a:cubicBezTo>
                <a:cubicBezTo>
                  <a:pt x="888" y="576"/>
                  <a:pt x="888" y="576"/>
                  <a:pt x="888" y="576"/>
                </a:cubicBezTo>
                <a:cubicBezTo>
                  <a:pt x="888" y="574"/>
                  <a:pt x="889" y="572"/>
                  <a:pt x="891" y="570"/>
                </a:cubicBezTo>
                <a:close/>
              </a:path>
            </a:pathLst>
          </a:custGeom>
          <a:solidFill>
            <a:srgbClr val="6C7176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65"/>
          <p:cNvSpPr>
            <a:spLocks noEditPoints="1"/>
          </p:cNvSpPr>
          <p:nvPr/>
        </p:nvSpPr>
        <p:spPr bwMode="auto">
          <a:xfrm>
            <a:off x="5373688" y="5126038"/>
            <a:ext cx="446087" cy="404812"/>
          </a:xfrm>
          <a:custGeom>
            <a:avLst/>
            <a:gdLst/>
            <a:ahLst/>
            <a:cxnLst>
              <a:cxn ang="0">
                <a:pos x="45" y="41"/>
              </a:cxn>
              <a:cxn ang="0">
                <a:pos x="47" y="50"/>
              </a:cxn>
              <a:cxn ang="0">
                <a:pos x="40" y="56"/>
              </a:cxn>
              <a:cxn ang="0">
                <a:pos x="31" y="60"/>
              </a:cxn>
              <a:cxn ang="0">
                <a:pos x="21" y="60"/>
              </a:cxn>
              <a:cxn ang="0">
                <a:pos x="13" y="56"/>
              </a:cxn>
              <a:cxn ang="0">
                <a:pos x="5" y="50"/>
              </a:cxn>
              <a:cxn ang="0">
                <a:pos x="8" y="41"/>
              </a:cxn>
              <a:cxn ang="0">
                <a:pos x="0" y="32"/>
              </a:cxn>
              <a:cxn ang="0">
                <a:pos x="9" y="26"/>
              </a:cxn>
              <a:cxn ang="0">
                <a:pos x="5" y="20"/>
              </a:cxn>
              <a:cxn ang="0">
                <a:pos x="17" y="18"/>
              </a:cxn>
              <a:cxn ang="0">
                <a:pos x="22" y="10"/>
              </a:cxn>
              <a:cxn ang="0">
                <a:pos x="32" y="17"/>
              </a:cxn>
              <a:cxn ang="0">
                <a:pos x="41" y="14"/>
              </a:cxn>
              <a:cxn ang="0">
                <a:pos x="47" y="22"/>
              </a:cxn>
              <a:cxn ang="0">
                <a:pos x="51" y="30"/>
              </a:cxn>
              <a:cxn ang="0">
                <a:pos x="26" y="25"/>
              </a:cxn>
              <a:cxn ang="0">
                <a:pos x="36" y="35"/>
              </a:cxn>
              <a:cxn ang="0">
                <a:pos x="72" y="19"/>
              </a:cxn>
              <a:cxn ang="0">
                <a:pos x="72" y="27"/>
              </a:cxn>
              <a:cxn ang="0">
                <a:pos x="62" y="25"/>
              </a:cxn>
              <a:cxn ang="0">
                <a:pos x="52" y="27"/>
              </a:cxn>
              <a:cxn ang="0">
                <a:pos x="53" y="19"/>
              </a:cxn>
              <a:cxn ang="0">
                <a:pos x="53" y="11"/>
              </a:cxn>
              <a:cxn ang="0">
                <a:pos x="52" y="3"/>
              </a:cxn>
              <a:cxn ang="0">
                <a:pos x="62" y="4"/>
              </a:cxn>
              <a:cxn ang="0">
                <a:pos x="67" y="0"/>
              </a:cxn>
              <a:cxn ang="0">
                <a:pos x="70" y="9"/>
              </a:cxn>
              <a:cxn ang="0">
                <a:pos x="78" y="18"/>
              </a:cxn>
              <a:cxn ang="0">
                <a:pos x="70" y="62"/>
              </a:cxn>
              <a:cxn ang="0">
                <a:pos x="67" y="71"/>
              </a:cxn>
              <a:cxn ang="0">
                <a:pos x="61" y="66"/>
              </a:cxn>
              <a:cxn ang="0">
                <a:pos x="52" y="68"/>
              </a:cxn>
              <a:cxn ang="0">
                <a:pos x="47" y="59"/>
              </a:cxn>
              <a:cxn ang="0">
                <a:pos x="54" y="50"/>
              </a:cxn>
              <a:cxn ang="0">
                <a:pos x="57" y="41"/>
              </a:cxn>
              <a:cxn ang="0">
                <a:pos x="63" y="46"/>
              </a:cxn>
              <a:cxn ang="0">
                <a:pos x="72" y="44"/>
              </a:cxn>
              <a:cxn ang="0">
                <a:pos x="72" y="52"/>
              </a:cxn>
              <a:cxn ang="0">
                <a:pos x="62" y="10"/>
              </a:cxn>
              <a:cxn ang="0">
                <a:pos x="67" y="15"/>
              </a:cxn>
              <a:cxn ang="0">
                <a:pos x="57" y="56"/>
              </a:cxn>
              <a:cxn ang="0">
                <a:pos x="62" y="51"/>
              </a:cxn>
            </a:cxnLst>
            <a:rect l="0" t="0" r="r" b="b"/>
            <a:pathLst>
              <a:path w="78" h="71">
                <a:moveTo>
                  <a:pt x="52" y="39"/>
                </a:moveTo>
                <a:cubicBezTo>
                  <a:pt x="52" y="40"/>
                  <a:pt x="51" y="40"/>
                  <a:pt x="51" y="40"/>
                </a:cubicBezTo>
                <a:cubicBezTo>
                  <a:pt x="45" y="41"/>
                  <a:pt x="45" y="41"/>
                  <a:pt x="45" y="41"/>
                </a:cubicBezTo>
                <a:cubicBezTo>
                  <a:pt x="44" y="42"/>
                  <a:pt x="44" y="43"/>
                  <a:pt x="43" y="44"/>
                </a:cubicBezTo>
                <a:cubicBezTo>
                  <a:pt x="45" y="46"/>
                  <a:pt x="46" y="47"/>
                  <a:pt x="47" y="49"/>
                </a:cubicBezTo>
                <a:cubicBezTo>
                  <a:pt x="47" y="49"/>
                  <a:pt x="47" y="49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46" y="52"/>
                  <a:pt x="42" y="56"/>
                  <a:pt x="41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35" y="53"/>
                  <a:pt x="35" y="53"/>
                  <a:pt x="35" y="53"/>
                </a:cubicBezTo>
                <a:cubicBezTo>
                  <a:pt x="34" y="53"/>
                  <a:pt x="33" y="53"/>
                  <a:pt x="32" y="54"/>
                </a:cubicBezTo>
                <a:cubicBezTo>
                  <a:pt x="32" y="56"/>
                  <a:pt x="32" y="58"/>
                  <a:pt x="31" y="60"/>
                </a:cubicBezTo>
                <a:cubicBezTo>
                  <a:pt x="31" y="61"/>
                  <a:pt x="30" y="61"/>
                  <a:pt x="30" y="61"/>
                </a:cubicBezTo>
                <a:cubicBezTo>
                  <a:pt x="22" y="61"/>
                  <a:pt x="22" y="61"/>
                  <a:pt x="22" y="61"/>
                </a:cubicBezTo>
                <a:cubicBezTo>
                  <a:pt x="22" y="61"/>
                  <a:pt x="21" y="61"/>
                  <a:pt x="21" y="60"/>
                </a:cubicBezTo>
                <a:cubicBezTo>
                  <a:pt x="20" y="54"/>
                  <a:pt x="20" y="54"/>
                  <a:pt x="20" y="54"/>
                </a:cubicBezTo>
                <a:cubicBezTo>
                  <a:pt x="19" y="54"/>
                  <a:pt x="18" y="53"/>
                  <a:pt x="17" y="53"/>
                </a:cubicBezTo>
                <a:cubicBezTo>
                  <a:pt x="13" y="56"/>
                  <a:pt x="13" y="56"/>
                  <a:pt x="13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1" y="56"/>
                  <a:pt x="11" y="56"/>
                  <a:pt x="11" y="56"/>
                </a:cubicBezTo>
                <a:cubicBezTo>
                  <a:pt x="10" y="55"/>
                  <a:pt x="5" y="51"/>
                  <a:pt x="5" y="50"/>
                </a:cubicBezTo>
                <a:cubicBezTo>
                  <a:pt x="5" y="49"/>
                  <a:pt x="5" y="49"/>
                  <a:pt x="5" y="49"/>
                </a:cubicBezTo>
                <a:cubicBezTo>
                  <a:pt x="7" y="47"/>
                  <a:pt x="8" y="46"/>
                  <a:pt x="9" y="44"/>
                </a:cubicBezTo>
                <a:cubicBezTo>
                  <a:pt x="8" y="43"/>
                  <a:pt x="8" y="42"/>
                  <a:pt x="8" y="41"/>
                </a:cubicBezTo>
                <a:cubicBezTo>
                  <a:pt x="1" y="40"/>
                  <a:pt x="1" y="40"/>
                  <a:pt x="1" y="40"/>
                </a:cubicBezTo>
                <a:cubicBezTo>
                  <a:pt x="1" y="40"/>
                  <a:pt x="0" y="40"/>
                  <a:pt x="0" y="39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1"/>
                  <a:pt x="1" y="30"/>
                  <a:pt x="1" y="30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8" y="27"/>
                  <a:pt x="9" y="26"/>
                </a:cubicBezTo>
                <a:cubicBezTo>
                  <a:pt x="8" y="25"/>
                  <a:pt x="7" y="23"/>
                  <a:pt x="5" y="22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0"/>
                  <a:pt x="5" y="20"/>
                </a:cubicBezTo>
                <a:cubicBezTo>
                  <a:pt x="6" y="19"/>
                  <a:pt x="11" y="14"/>
                  <a:pt x="12" y="14"/>
                </a:cubicBezTo>
                <a:cubicBezTo>
                  <a:pt x="12" y="14"/>
                  <a:pt x="12" y="14"/>
                  <a:pt x="13" y="14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8"/>
                  <a:pt x="19" y="17"/>
                  <a:pt x="20" y="17"/>
                </a:cubicBezTo>
                <a:cubicBezTo>
                  <a:pt x="21" y="15"/>
                  <a:pt x="21" y="13"/>
                  <a:pt x="21" y="11"/>
                </a:cubicBezTo>
                <a:cubicBezTo>
                  <a:pt x="21" y="10"/>
                  <a:pt x="22" y="10"/>
                  <a:pt x="22" y="10"/>
                </a:cubicBezTo>
                <a:cubicBezTo>
                  <a:pt x="30" y="10"/>
                  <a:pt x="30" y="10"/>
                  <a:pt x="30" y="10"/>
                </a:cubicBezTo>
                <a:cubicBezTo>
                  <a:pt x="30" y="10"/>
                  <a:pt x="31" y="10"/>
                  <a:pt x="31" y="11"/>
                </a:cubicBezTo>
                <a:cubicBezTo>
                  <a:pt x="32" y="17"/>
                  <a:pt x="32" y="17"/>
                  <a:pt x="32" y="17"/>
                </a:cubicBezTo>
                <a:cubicBezTo>
                  <a:pt x="33" y="17"/>
                  <a:pt x="34" y="18"/>
                  <a:pt x="35" y="18"/>
                </a:cubicBezTo>
                <a:cubicBezTo>
                  <a:pt x="40" y="14"/>
                  <a:pt x="40" y="14"/>
                  <a:pt x="40" y="14"/>
                </a:cubicBezTo>
                <a:cubicBezTo>
                  <a:pt x="40" y="14"/>
                  <a:pt x="40" y="14"/>
                  <a:pt x="41" y="14"/>
                </a:cubicBezTo>
                <a:cubicBezTo>
                  <a:pt x="41" y="14"/>
                  <a:pt x="41" y="14"/>
                  <a:pt x="41" y="14"/>
                </a:cubicBezTo>
                <a:cubicBezTo>
                  <a:pt x="42" y="15"/>
                  <a:pt x="47" y="20"/>
                  <a:pt x="47" y="21"/>
                </a:cubicBezTo>
                <a:cubicBezTo>
                  <a:pt x="47" y="21"/>
                  <a:pt x="47" y="21"/>
                  <a:pt x="47" y="22"/>
                </a:cubicBezTo>
                <a:cubicBezTo>
                  <a:pt x="46" y="23"/>
                  <a:pt x="45" y="25"/>
                  <a:pt x="43" y="26"/>
                </a:cubicBezTo>
                <a:cubicBezTo>
                  <a:pt x="44" y="27"/>
                  <a:pt x="44" y="28"/>
                  <a:pt x="45" y="30"/>
                </a:cubicBezTo>
                <a:cubicBezTo>
                  <a:pt x="51" y="30"/>
                  <a:pt x="51" y="30"/>
                  <a:pt x="51" y="30"/>
                </a:cubicBezTo>
                <a:cubicBezTo>
                  <a:pt x="51" y="31"/>
                  <a:pt x="52" y="31"/>
                  <a:pt x="52" y="32"/>
                </a:cubicBezTo>
                <a:lnTo>
                  <a:pt x="52" y="39"/>
                </a:lnTo>
                <a:close/>
                <a:moveTo>
                  <a:pt x="26" y="25"/>
                </a:moveTo>
                <a:cubicBezTo>
                  <a:pt x="21" y="25"/>
                  <a:pt x="16" y="30"/>
                  <a:pt x="16" y="35"/>
                </a:cubicBezTo>
                <a:cubicBezTo>
                  <a:pt x="16" y="41"/>
                  <a:pt x="21" y="46"/>
                  <a:pt x="26" y="46"/>
                </a:cubicBezTo>
                <a:cubicBezTo>
                  <a:pt x="32" y="46"/>
                  <a:pt x="36" y="41"/>
                  <a:pt x="36" y="35"/>
                </a:cubicBezTo>
                <a:cubicBezTo>
                  <a:pt x="36" y="30"/>
                  <a:pt x="32" y="25"/>
                  <a:pt x="26" y="25"/>
                </a:cubicBezTo>
                <a:close/>
                <a:moveTo>
                  <a:pt x="78" y="18"/>
                </a:moveTo>
                <a:cubicBezTo>
                  <a:pt x="78" y="18"/>
                  <a:pt x="72" y="19"/>
                  <a:pt x="72" y="19"/>
                </a:cubicBezTo>
                <a:cubicBezTo>
                  <a:pt x="71" y="20"/>
                  <a:pt x="71" y="20"/>
                  <a:pt x="70" y="21"/>
                </a:cubicBezTo>
                <a:cubicBezTo>
                  <a:pt x="71" y="22"/>
                  <a:pt x="72" y="26"/>
                  <a:pt x="72" y="26"/>
                </a:cubicBez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68" y="30"/>
                  <a:pt x="67" y="30"/>
                </a:cubicBezTo>
                <a:cubicBezTo>
                  <a:pt x="67" y="30"/>
                  <a:pt x="64" y="26"/>
                  <a:pt x="63" y="25"/>
                </a:cubicBezTo>
                <a:cubicBezTo>
                  <a:pt x="63" y="25"/>
                  <a:pt x="63" y="25"/>
                  <a:pt x="62" y="25"/>
                </a:cubicBezTo>
                <a:cubicBezTo>
                  <a:pt x="62" y="25"/>
                  <a:pt x="61" y="25"/>
                  <a:pt x="61" y="25"/>
                </a:cubicBezTo>
                <a:cubicBezTo>
                  <a:pt x="61" y="26"/>
                  <a:pt x="58" y="30"/>
                  <a:pt x="57" y="30"/>
                </a:cubicBezTo>
                <a:cubicBezTo>
                  <a:pt x="57" y="30"/>
                  <a:pt x="53" y="27"/>
                  <a:pt x="52" y="27"/>
                </a:cubicBezTo>
                <a:cubicBezTo>
                  <a:pt x="52" y="27"/>
                  <a:pt x="52" y="27"/>
                  <a:pt x="52" y="26"/>
                </a:cubicBezTo>
                <a:cubicBezTo>
                  <a:pt x="52" y="26"/>
                  <a:pt x="54" y="22"/>
                  <a:pt x="54" y="21"/>
                </a:cubicBezTo>
                <a:cubicBezTo>
                  <a:pt x="53" y="20"/>
                  <a:pt x="53" y="20"/>
                  <a:pt x="53" y="19"/>
                </a:cubicBezTo>
                <a:cubicBezTo>
                  <a:pt x="52" y="19"/>
                  <a:pt x="47" y="18"/>
                  <a:pt x="47" y="18"/>
                </a:cubicBezTo>
                <a:cubicBezTo>
                  <a:pt x="47" y="12"/>
                  <a:pt x="47" y="12"/>
                  <a:pt x="47" y="12"/>
                </a:cubicBezTo>
                <a:cubicBezTo>
                  <a:pt x="47" y="11"/>
                  <a:pt x="52" y="11"/>
                  <a:pt x="53" y="11"/>
                </a:cubicBezTo>
                <a:cubicBezTo>
                  <a:pt x="53" y="10"/>
                  <a:pt x="53" y="9"/>
                  <a:pt x="54" y="9"/>
                </a:cubicBezTo>
                <a:cubicBezTo>
                  <a:pt x="54" y="8"/>
                  <a:pt x="52" y="4"/>
                  <a:pt x="52" y="3"/>
                </a:cubicBezTo>
                <a:cubicBezTo>
                  <a:pt x="52" y="3"/>
                  <a:pt x="52" y="3"/>
                  <a:pt x="52" y="3"/>
                </a:cubicBezTo>
                <a:cubicBezTo>
                  <a:pt x="53" y="3"/>
                  <a:pt x="57" y="0"/>
                  <a:pt x="57" y="0"/>
                </a:cubicBezTo>
                <a:cubicBezTo>
                  <a:pt x="58" y="0"/>
                  <a:pt x="61" y="4"/>
                  <a:pt x="61" y="5"/>
                </a:cubicBezTo>
                <a:cubicBezTo>
                  <a:pt x="61" y="4"/>
                  <a:pt x="62" y="4"/>
                  <a:pt x="62" y="4"/>
                </a:cubicBezTo>
                <a:cubicBezTo>
                  <a:pt x="63" y="4"/>
                  <a:pt x="63" y="4"/>
                  <a:pt x="63" y="5"/>
                </a:cubicBezTo>
                <a:cubicBezTo>
                  <a:pt x="64" y="3"/>
                  <a:pt x="66" y="1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72" y="2"/>
                  <a:pt x="72" y="3"/>
                </a:cubicBezTo>
                <a:cubicBezTo>
                  <a:pt x="72" y="3"/>
                  <a:pt x="72" y="3"/>
                  <a:pt x="72" y="3"/>
                </a:cubicBezTo>
                <a:cubicBezTo>
                  <a:pt x="72" y="4"/>
                  <a:pt x="71" y="8"/>
                  <a:pt x="70" y="9"/>
                </a:cubicBezTo>
                <a:cubicBezTo>
                  <a:pt x="71" y="9"/>
                  <a:pt x="71" y="10"/>
                  <a:pt x="72" y="11"/>
                </a:cubicBezTo>
                <a:cubicBezTo>
                  <a:pt x="72" y="11"/>
                  <a:pt x="78" y="11"/>
                  <a:pt x="78" y="12"/>
                </a:cubicBezTo>
                <a:lnTo>
                  <a:pt x="78" y="18"/>
                </a:lnTo>
                <a:close/>
                <a:moveTo>
                  <a:pt x="78" y="59"/>
                </a:moveTo>
                <a:cubicBezTo>
                  <a:pt x="78" y="59"/>
                  <a:pt x="72" y="60"/>
                  <a:pt x="72" y="60"/>
                </a:cubicBezTo>
                <a:cubicBezTo>
                  <a:pt x="71" y="61"/>
                  <a:pt x="71" y="61"/>
                  <a:pt x="70" y="62"/>
                </a:cubicBezTo>
                <a:cubicBezTo>
                  <a:pt x="71" y="63"/>
                  <a:pt x="72" y="67"/>
                  <a:pt x="72" y="68"/>
                </a:cubicBezTo>
                <a:cubicBezTo>
                  <a:pt x="72" y="68"/>
                  <a:pt x="72" y="68"/>
                  <a:pt x="72" y="68"/>
                </a:cubicBezTo>
                <a:cubicBezTo>
                  <a:pt x="72" y="68"/>
                  <a:pt x="68" y="71"/>
                  <a:pt x="67" y="71"/>
                </a:cubicBezTo>
                <a:cubicBezTo>
                  <a:pt x="67" y="71"/>
                  <a:pt x="64" y="67"/>
                  <a:pt x="63" y="66"/>
                </a:cubicBezTo>
                <a:cubicBezTo>
                  <a:pt x="63" y="66"/>
                  <a:pt x="63" y="66"/>
                  <a:pt x="62" y="66"/>
                </a:cubicBezTo>
                <a:cubicBezTo>
                  <a:pt x="62" y="66"/>
                  <a:pt x="61" y="66"/>
                  <a:pt x="61" y="66"/>
                </a:cubicBezTo>
                <a:cubicBezTo>
                  <a:pt x="61" y="67"/>
                  <a:pt x="58" y="71"/>
                  <a:pt x="57" y="71"/>
                </a:cubicBezTo>
                <a:cubicBezTo>
                  <a:pt x="57" y="71"/>
                  <a:pt x="53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7"/>
                  <a:pt x="54" y="63"/>
                  <a:pt x="54" y="62"/>
                </a:cubicBezTo>
                <a:cubicBezTo>
                  <a:pt x="53" y="61"/>
                  <a:pt x="53" y="61"/>
                  <a:pt x="53" y="60"/>
                </a:cubicBezTo>
                <a:cubicBezTo>
                  <a:pt x="52" y="60"/>
                  <a:pt x="47" y="59"/>
                  <a:pt x="47" y="59"/>
                </a:cubicBezTo>
                <a:cubicBezTo>
                  <a:pt x="47" y="53"/>
                  <a:pt x="47" y="53"/>
                  <a:pt x="47" y="53"/>
                </a:cubicBezTo>
                <a:cubicBezTo>
                  <a:pt x="47" y="52"/>
                  <a:pt x="52" y="52"/>
                  <a:pt x="53" y="52"/>
                </a:cubicBezTo>
                <a:cubicBezTo>
                  <a:pt x="53" y="51"/>
                  <a:pt x="53" y="50"/>
                  <a:pt x="54" y="50"/>
                </a:cubicBezTo>
                <a:cubicBezTo>
                  <a:pt x="54" y="49"/>
                  <a:pt x="52" y="45"/>
                  <a:pt x="52" y="44"/>
                </a:cubicBezTo>
                <a:cubicBezTo>
                  <a:pt x="52" y="44"/>
                  <a:pt x="52" y="44"/>
                  <a:pt x="52" y="44"/>
                </a:cubicBezTo>
                <a:cubicBezTo>
                  <a:pt x="53" y="44"/>
                  <a:pt x="57" y="41"/>
                  <a:pt x="57" y="41"/>
                </a:cubicBezTo>
                <a:cubicBezTo>
                  <a:pt x="58" y="41"/>
                  <a:pt x="61" y="45"/>
                  <a:pt x="61" y="46"/>
                </a:cubicBezTo>
                <a:cubicBezTo>
                  <a:pt x="61" y="46"/>
                  <a:pt x="62" y="46"/>
                  <a:pt x="62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4" y="44"/>
                  <a:pt x="66" y="43"/>
                  <a:pt x="67" y="41"/>
                </a:cubicBezTo>
                <a:cubicBezTo>
                  <a:pt x="67" y="41"/>
                  <a:pt x="67" y="41"/>
                  <a:pt x="67" y="41"/>
                </a:cubicBezTo>
                <a:cubicBezTo>
                  <a:pt x="68" y="41"/>
                  <a:pt x="72" y="44"/>
                  <a:pt x="72" y="44"/>
                </a:cubicBezTo>
                <a:cubicBezTo>
                  <a:pt x="72" y="44"/>
                  <a:pt x="72" y="44"/>
                  <a:pt x="72" y="44"/>
                </a:cubicBezTo>
                <a:cubicBezTo>
                  <a:pt x="72" y="45"/>
                  <a:pt x="71" y="49"/>
                  <a:pt x="70" y="50"/>
                </a:cubicBezTo>
                <a:cubicBezTo>
                  <a:pt x="71" y="50"/>
                  <a:pt x="71" y="51"/>
                  <a:pt x="72" y="52"/>
                </a:cubicBezTo>
                <a:cubicBezTo>
                  <a:pt x="72" y="52"/>
                  <a:pt x="78" y="52"/>
                  <a:pt x="78" y="53"/>
                </a:cubicBezTo>
                <a:lnTo>
                  <a:pt x="78" y="59"/>
                </a:lnTo>
                <a:close/>
                <a:moveTo>
                  <a:pt x="62" y="10"/>
                </a:moveTo>
                <a:cubicBezTo>
                  <a:pt x="59" y="10"/>
                  <a:pt x="57" y="12"/>
                  <a:pt x="57" y="15"/>
                </a:cubicBezTo>
                <a:cubicBezTo>
                  <a:pt x="57" y="18"/>
                  <a:pt x="59" y="20"/>
                  <a:pt x="62" y="20"/>
                </a:cubicBezTo>
                <a:cubicBezTo>
                  <a:pt x="65" y="20"/>
                  <a:pt x="67" y="18"/>
                  <a:pt x="67" y="15"/>
                </a:cubicBezTo>
                <a:cubicBezTo>
                  <a:pt x="67" y="12"/>
                  <a:pt x="65" y="10"/>
                  <a:pt x="62" y="10"/>
                </a:cubicBezTo>
                <a:close/>
                <a:moveTo>
                  <a:pt x="62" y="51"/>
                </a:moveTo>
                <a:cubicBezTo>
                  <a:pt x="59" y="51"/>
                  <a:pt x="57" y="53"/>
                  <a:pt x="57" y="56"/>
                </a:cubicBezTo>
                <a:cubicBezTo>
                  <a:pt x="57" y="59"/>
                  <a:pt x="59" y="61"/>
                  <a:pt x="62" y="61"/>
                </a:cubicBezTo>
                <a:cubicBezTo>
                  <a:pt x="65" y="61"/>
                  <a:pt x="67" y="59"/>
                  <a:pt x="67" y="56"/>
                </a:cubicBezTo>
                <a:cubicBezTo>
                  <a:pt x="67" y="53"/>
                  <a:pt x="65" y="51"/>
                  <a:pt x="62" y="51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23"/>
          <p:cNvSpPr>
            <a:spLocks/>
          </p:cNvSpPr>
          <p:nvPr/>
        </p:nvSpPr>
        <p:spPr bwMode="auto">
          <a:xfrm>
            <a:off x="6835775" y="2616200"/>
            <a:ext cx="1127125" cy="1314450"/>
          </a:xfrm>
          <a:custGeom>
            <a:avLst/>
            <a:gdLst/>
            <a:ahLst/>
            <a:cxnLst>
              <a:cxn ang="0">
                <a:pos x="255" y="140"/>
              </a:cxn>
              <a:cxn ang="0">
                <a:pos x="253" y="141"/>
              </a:cxn>
              <a:cxn ang="0">
                <a:pos x="253" y="141"/>
              </a:cxn>
              <a:cxn ang="0">
                <a:pos x="245" y="140"/>
              </a:cxn>
              <a:cxn ang="0">
                <a:pos x="248" y="140"/>
              </a:cxn>
              <a:cxn ang="0">
                <a:pos x="247" y="139"/>
              </a:cxn>
              <a:cxn ang="0">
                <a:pos x="246" y="139"/>
              </a:cxn>
              <a:cxn ang="0">
                <a:pos x="246" y="138"/>
              </a:cxn>
              <a:cxn ang="0">
                <a:pos x="218" y="124"/>
              </a:cxn>
              <a:cxn ang="0">
                <a:pos x="208" y="110"/>
              </a:cxn>
              <a:cxn ang="0">
                <a:pos x="208" y="110"/>
              </a:cxn>
              <a:cxn ang="0">
                <a:pos x="207" y="109"/>
              </a:cxn>
              <a:cxn ang="0">
                <a:pos x="207" y="109"/>
              </a:cxn>
              <a:cxn ang="0">
                <a:pos x="184" y="66"/>
              </a:cxn>
              <a:cxn ang="0">
                <a:pos x="111" y="44"/>
              </a:cxn>
              <a:cxn ang="0">
                <a:pos x="44" y="129"/>
              </a:cxn>
              <a:cxn ang="0">
                <a:pos x="67" y="184"/>
              </a:cxn>
              <a:cxn ang="0">
                <a:pos x="106" y="206"/>
              </a:cxn>
              <a:cxn ang="0">
                <a:pos x="124" y="217"/>
              </a:cxn>
              <a:cxn ang="0">
                <a:pos x="140" y="248"/>
              </a:cxn>
              <a:cxn ang="0">
                <a:pos x="140" y="249"/>
              </a:cxn>
              <a:cxn ang="0">
                <a:pos x="133" y="253"/>
              </a:cxn>
              <a:cxn ang="0">
                <a:pos x="137" y="254"/>
              </a:cxn>
              <a:cxn ang="0">
                <a:pos x="138" y="258"/>
              </a:cxn>
              <a:cxn ang="0">
                <a:pos x="138" y="260"/>
              </a:cxn>
              <a:cxn ang="0">
                <a:pos x="200" y="893"/>
              </a:cxn>
              <a:cxn ang="0">
                <a:pos x="398" y="872"/>
              </a:cxn>
              <a:cxn ang="0">
                <a:pos x="392" y="852"/>
              </a:cxn>
              <a:cxn ang="0">
                <a:pos x="392" y="852"/>
              </a:cxn>
              <a:cxn ang="0">
                <a:pos x="381" y="806"/>
              </a:cxn>
              <a:cxn ang="0">
                <a:pos x="414" y="731"/>
              </a:cxn>
              <a:cxn ang="0">
                <a:pos x="546" y="726"/>
              </a:cxn>
              <a:cxn ang="0">
                <a:pos x="577" y="848"/>
              </a:cxn>
              <a:cxn ang="0">
                <a:pos x="576" y="849"/>
              </a:cxn>
              <a:cxn ang="0">
                <a:pos x="569" y="872"/>
              </a:cxn>
              <a:cxn ang="0">
                <a:pos x="766" y="893"/>
              </a:cxn>
              <a:cxn ang="0">
                <a:pos x="261" y="138"/>
              </a:cxn>
            </a:cxnLst>
            <a:rect l="0" t="0" r="r" b="b"/>
            <a:pathLst>
              <a:path w="766" h="893">
                <a:moveTo>
                  <a:pt x="255" y="140"/>
                </a:moveTo>
                <a:cubicBezTo>
                  <a:pt x="255" y="140"/>
                  <a:pt x="255" y="140"/>
                  <a:pt x="255" y="140"/>
                </a:cubicBezTo>
                <a:cubicBezTo>
                  <a:pt x="254" y="140"/>
                  <a:pt x="254" y="140"/>
                  <a:pt x="254" y="140"/>
                </a:cubicBezTo>
                <a:cubicBezTo>
                  <a:pt x="253" y="141"/>
                  <a:pt x="253" y="141"/>
                  <a:pt x="253" y="141"/>
                </a:cubicBezTo>
                <a:cubicBezTo>
                  <a:pt x="253" y="141"/>
                  <a:pt x="253" y="141"/>
                  <a:pt x="253" y="141"/>
                </a:cubicBezTo>
                <a:cubicBezTo>
                  <a:pt x="253" y="141"/>
                  <a:pt x="253" y="141"/>
                  <a:pt x="253" y="141"/>
                </a:cubicBezTo>
                <a:cubicBezTo>
                  <a:pt x="245" y="141"/>
                  <a:pt x="245" y="141"/>
                  <a:pt x="245" y="141"/>
                </a:cubicBezTo>
                <a:cubicBezTo>
                  <a:pt x="245" y="140"/>
                  <a:pt x="245" y="140"/>
                  <a:pt x="245" y="140"/>
                </a:cubicBezTo>
                <a:cubicBezTo>
                  <a:pt x="245" y="140"/>
                  <a:pt x="247" y="140"/>
                  <a:pt x="246" y="140"/>
                </a:cubicBezTo>
                <a:cubicBezTo>
                  <a:pt x="248" y="140"/>
                  <a:pt x="248" y="140"/>
                  <a:pt x="248" y="140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47" y="139"/>
                  <a:pt x="247" y="139"/>
                  <a:pt x="247" y="139"/>
                </a:cubicBezTo>
                <a:cubicBezTo>
                  <a:pt x="246" y="139"/>
                  <a:pt x="246" y="139"/>
                  <a:pt x="246" y="139"/>
                </a:cubicBezTo>
                <a:cubicBezTo>
                  <a:pt x="246" y="139"/>
                  <a:pt x="246" y="139"/>
                  <a:pt x="246" y="139"/>
                </a:cubicBezTo>
                <a:cubicBezTo>
                  <a:pt x="246" y="138"/>
                  <a:pt x="246" y="138"/>
                  <a:pt x="246" y="138"/>
                </a:cubicBezTo>
                <a:cubicBezTo>
                  <a:pt x="246" y="138"/>
                  <a:pt x="246" y="138"/>
                  <a:pt x="246" y="138"/>
                </a:cubicBezTo>
                <a:cubicBezTo>
                  <a:pt x="245" y="138"/>
                  <a:pt x="245" y="138"/>
                  <a:pt x="244" y="138"/>
                </a:cubicBezTo>
                <a:cubicBezTo>
                  <a:pt x="235" y="136"/>
                  <a:pt x="225" y="131"/>
                  <a:pt x="218" y="124"/>
                </a:cubicBezTo>
                <a:cubicBezTo>
                  <a:pt x="214" y="120"/>
                  <a:pt x="210" y="115"/>
                  <a:pt x="208" y="110"/>
                </a:cubicBezTo>
                <a:cubicBezTo>
                  <a:pt x="208" y="110"/>
                  <a:pt x="208" y="110"/>
                  <a:pt x="208" y="110"/>
                </a:cubicBezTo>
                <a:cubicBezTo>
                  <a:pt x="208" y="110"/>
                  <a:pt x="208" y="110"/>
                  <a:pt x="208" y="110"/>
                </a:cubicBezTo>
                <a:cubicBezTo>
                  <a:pt x="208" y="110"/>
                  <a:pt x="208" y="110"/>
                  <a:pt x="208" y="110"/>
                </a:cubicBezTo>
                <a:cubicBezTo>
                  <a:pt x="208" y="109"/>
                  <a:pt x="208" y="109"/>
                  <a:pt x="208" y="109"/>
                </a:cubicBezTo>
                <a:cubicBezTo>
                  <a:pt x="207" y="109"/>
                  <a:pt x="207" y="109"/>
                  <a:pt x="207" y="109"/>
                </a:cubicBezTo>
                <a:cubicBezTo>
                  <a:pt x="207" y="109"/>
                  <a:pt x="207" y="109"/>
                  <a:pt x="207" y="109"/>
                </a:cubicBezTo>
                <a:cubicBezTo>
                  <a:pt x="207" y="109"/>
                  <a:pt x="207" y="109"/>
                  <a:pt x="207" y="109"/>
                </a:cubicBezTo>
                <a:cubicBezTo>
                  <a:pt x="205" y="104"/>
                  <a:pt x="204" y="99"/>
                  <a:pt x="203" y="95"/>
                </a:cubicBezTo>
                <a:cubicBezTo>
                  <a:pt x="199" y="85"/>
                  <a:pt x="193" y="75"/>
                  <a:pt x="184" y="66"/>
                </a:cubicBezTo>
                <a:cubicBezTo>
                  <a:pt x="168" y="50"/>
                  <a:pt x="147" y="42"/>
                  <a:pt x="126" y="42"/>
                </a:cubicBezTo>
                <a:cubicBezTo>
                  <a:pt x="121" y="42"/>
                  <a:pt x="116" y="43"/>
                  <a:pt x="111" y="44"/>
                </a:cubicBezTo>
                <a:cubicBezTo>
                  <a:pt x="96" y="47"/>
                  <a:pt x="81" y="55"/>
                  <a:pt x="69" y="67"/>
                </a:cubicBezTo>
                <a:cubicBezTo>
                  <a:pt x="52" y="84"/>
                  <a:pt x="44" y="106"/>
                  <a:pt x="44" y="129"/>
                </a:cubicBezTo>
                <a:cubicBezTo>
                  <a:pt x="44" y="132"/>
                  <a:pt x="44" y="134"/>
                  <a:pt x="44" y="137"/>
                </a:cubicBezTo>
                <a:cubicBezTo>
                  <a:pt x="46" y="154"/>
                  <a:pt x="54" y="170"/>
                  <a:pt x="67" y="184"/>
                </a:cubicBezTo>
                <a:cubicBezTo>
                  <a:pt x="76" y="193"/>
                  <a:pt x="87" y="199"/>
                  <a:pt x="99" y="203"/>
                </a:cubicBezTo>
                <a:cubicBezTo>
                  <a:pt x="101" y="204"/>
                  <a:pt x="104" y="205"/>
                  <a:pt x="106" y="206"/>
                </a:cubicBezTo>
                <a:cubicBezTo>
                  <a:pt x="113" y="208"/>
                  <a:pt x="119" y="212"/>
                  <a:pt x="124" y="217"/>
                </a:cubicBezTo>
                <a:cubicBezTo>
                  <a:pt x="124" y="217"/>
                  <a:pt x="124" y="217"/>
                  <a:pt x="124" y="217"/>
                </a:cubicBezTo>
                <a:cubicBezTo>
                  <a:pt x="132" y="225"/>
                  <a:pt x="137" y="235"/>
                  <a:pt x="139" y="245"/>
                </a:cubicBezTo>
                <a:cubicBezTo>
                  <a:pt x="139" y="246"/>
                  <a:pt x="140" y="247"/>
                  <a:pt x="140" y="248"/>
                </a:cubicBezTo>
                <a:cubicBezTo>
                  <a:pt x="140" y="249"/>
                  <a:pt x="140" y="249"/>
                  <a:pt x="140" y="249"/>
                </a:cubicBezTo>
                <a:cubicBezTo>
                  <a:pt x="140" y="249"/>
                  <a:pt x="140" y="249"/>
                  <a:pt x="140" y="249"/>
                </a:cubicBezTo>
                <a:cubicBezTo>
                  <a:pt x="140" y="250"/>
                  <a:pt x="136" y="251"/>
                  <a:pt x="136" y="251"/>
                </a:cubicBezTo>
                <a:cubicBezTo>
                  <a:pt x="136" y="252"/>
                  <a:pt x="133" y="253"/>
                  <a:pt x="133" y="253"/>
                </a:cubicBezTo>
                <a:cubicBezTo>
                  <a:pt x="133" y="254"/>
                  <a:pt x="133" y="254"/>
                  <a:pt x="133" y="254"/>
                </a:cubicBezTo>
                <a:cubicBezTo>
                  <a:pt x="133" y="254"/>
                  <a:pt x="137" y="254"/>
                  <a:pt x="137" y="254"/>
                </a:cubicBezTo>
                <a:cubicBezTo>
                  <a:pt x="137" y="256"/>
                  <a:pt x="138" y="257"/>
                  <a:pt x="138" y="258"/>
                </a:cubicBezTo>
                <a:cubicBezTo>
                  <a:pt x="138" y="258"/>
                  <a:pt x="139" y="258"/>
                  <a:pt x="138" y="258"/>
                </a:cubicBezTo>
                <a:cubicBezTo>
                  <a:pt x="138" y="259"/>
                  <a:pt x="138" y="259"/>
                  <a:pt x="138" y="260"/>
                </a:cubicBezTo>
                <a:cubicBezTo>
                  <a:pt x="138" y="260"/>
                  <a:pt x="138" y="260"/>
                  <a:pt x="138" y="260"/>
                </a:cubicBezTo>
                <a:cubicBezTo>
                  <a:pt x="0" y="400"/>
                  <a:pt x="0" y="400"/>
                  <a:pt x="0" y="400"/>
                </a:cubicBezTo>
                <a:cubicBezTo>
                  <a:pt x="132" y="537"/>
                  <a:pt x="199" y="717"/>
                  <a:pt x="200" y="893"/>
                </a:cubicBezTo>
                <a:cubicBezTo>
                  <a:pt x="391" y="893"/>
                  <a:pt x="391" y="893"/>
                  <a:pt x="391" y="893"/>
                </a:cubicBezTo>
                <a:cubicBezTo>
                  <a:pt x="395" y="885"/>
                  <a:pt x="398" y="879"/>
                  <a:pt x="398" y="872"/>
                </a:cubicBezTo>
                <a:cubicBezTo>
                  <a:pt x="398" y="867"/>
                  <a:pt x="397" y="862"/>
                  <a:pt x="395" y="858"/>
                </a:cubicBezTo>
                <a:cubicBezTo>
                  <a:pt x="394" y="856"/>
                  <a:pt x="393" y="854"/>
                  <a:pt x="392" y="852"/>
                </a:cubicBezTo>
                <a:cubicBezTo>
                  <a:pt x="392" y="852"/>
                  <a:pt x="392" y="852"/>
                  <a:pt x="392" y="852"/>
                </a:cubicBezTo>
                <a:cubicBezTo>
                  <a:pt x="392" y="852"/>
                  <a:pt x="392" y="852"/>
                  <a:pt x="392" y="852"/>
                </a:cubicBezTo>
                <a:cubicBezTo>
                  <a:pt x="392" y="851"/>
                  <a:pt x="392" y="851"/>
                  <a:pt x="392" y="851"/>
                </a:cubicBezTo>
                <a:cubicBezTo>
                  <a:pt x="385" y="838"/>
                  <a:pt x="381" y="822"/>
                  <a:pt x="381" y="806"/>
                </a:cubicBezTo>
                <a:cubicBezTo>
                  <a:pt x="381" y="778"/>
                  <a:pt x="393" y="752"/>
                  <a:pt x="412" y="733"/>
                </a:cubicBezTo>
                <a:cubicBezTo>
                  <a:pt x="413" y="733"/>
                  <a:pt x="413" y="732"/>
                  <a:pt x="414" y="731"/>
                </a:cubicBezTo>
                <a:cubicBezTo>
                  <a:pt x="431" y="714"/>
                  <a:pt x="456" y="703"/>
                  <a:pt x="483" y="703"/>
                </a:cubicBezTo>
                <a:cubicBezTo>
                  <a:pt x="507" y="703"/>
                  <a:pt x="529" y="711"/>
                  <a:pt x="546" y="726"/>
                </a:cubicBezTo>
                <a:cubicBezTo>
                  <a:pt x="570" y="744"/>
                  <a:pt x="586" y="774"/>
                  <a:pt x="586" y="806"/>
                </a:cubicBezTo>
                <a:cubicBezTo>
                  <a:pt x="586" y="821"/>
                  <a:pt x="582" y="835"/>
                  <a:pt x="577" y="848"/>
                </a:cubicBezTo>
                <a:cubicBezTo>
                  <a:pt x="577" y="848"/>
                  <a:pt x="576" y="848"/>
                  <a:pt x="576" y="849"/>
                </a:cubicBezTo>
                <a:cubicBezTo>
                  <a:pt x="576" y="849"/>
                  <a:pt x="576" y="849"/>
                  <a:pt x="576" y="849"/>
                </a:cubicBezTo>
                <a:cubicBezTo>
                  <a:pt x="574" y="853"/>
                  <a:pt x="572" y="856"/>
                  <a:pt x="570" y="860"/>
                </a:cubicBezTo>
                <a:cubicBezTo>
                  <a:pt x="569" y="863"/>
                  <a:pt x="569" y="868"/>
                  <a:pt x="569" y="872"/>
                </a:cubicBezTo>
                <a:cubicBezTo>
                  <a:pt x="569" y="879"/>
                  <a:pt x="571" y="885"/>
                  <a:pt x="575" y="893"/>
                </a:cubicBezTo>
                <a:cubicBezTo>
                  <a:pt x="766" y="893"/>
                  <a:pt x="766" y="893"/>
                  <a:pt x="766" y="893"/>
                </a:cubicBezTo>
                <a:cubicBezTo>
                  <a:pt x="765" y="569"/>
                  <a:pt x="643" y="247"/>
                  <a:pt x="400" y="0"/>
                </a:cubicBezTo>
                <a:cubicBezTo>
                  <a:pt x="261" y="138"/>
                  <a:pt x="261" y="138"/>
                  <a:pt x="261" y="138"/>
                </a:cubicBezTo>
                <a:cubicBezTo>
                  <a:pt x="259" y="140"/>
                  <a:pt x="257" y="140"/>
                  <a:pt x="255" y="140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154@|5FFC:0|FBC:0|LFC:16777215|LBC:16777215"/>
          <p:cNvSpPr>
            <a:spLocks/>
          </p:cNvSpPr>
          <p:nvPr/>
        </p:nvSpPr>
        <p:spPr bwMode="auto">
          <a:xfrm>
            <a:off x="7199313" y="3152775"/>
            <a:ext cx="53975" cy="290513"/>
          </a:xfrm>
          <a:custGeom>
            <a:avLst/>
            <a:gdLst/>
            <a:ahLst/>
            <a:cxnLst>
              <a:cxn ang="0">
                <a:pos x="0" y="14"/>
              </a:cxn>
              <a:cxn ang="0">
                <a:pos x="0" y="65"/>
              </a:cxn>
              <a:cxn ang="0">
                <a:pos x="14" y="79"/>
              </a:cxn>
              <a:cxn ang="0">
                <a:pos x="14" y="0"/>
              </a:cxn>
              <a:cxn ang="0">
                <a:pos x="0" y="14"/>
              </a:cxn>
            </a:cxnLst>
            <a:rect l="0" t="0" r="r" b="b"/>
            <a:pathLst>
              <a:path w="14" h="79">
                <a:moveTo>
                  <a:pt x="0" y="14"/>
                </a:moveTo>
                <a:cubicBezTo>
                  <a:pt x="0" y="65"/>
                  <a:pt x="0" y="65"/>
                  <a:pt x="0" y="65"/>
                </a:cubicBezTo>
                <a:cubicBezTo>
                  <a:pt x="0" y="73"/>
                  <a:pt x="6" y="79"/>
                  <a:pt x="14" y="79"/>
                </a:cubicBezTo>
                <a:cubicBezTo>
                  <a:pt x="14" y="0"/>
                  <a:pt x="14" y="0"/>
                  <a:pt x="14" y="0"/>
                </a:cubicBezTo>
                <a:cubicBezTo>
                  <a:pt x="6" y="0"/>
                  <a:pt x="0" y="6"/>
                  <a:pt x="0" y="14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155@|5FFC:0|FBC:0|LFC:16777215|LBC:16777215"/>
          <p:cNvSpPr>
            <a:spLocks noEditPoints="1"/>
          </p:cNvSpPr>
          <p:nvPr/>
        </p:nvSpPr>
        <p:spPr bwMode="auto">
          <a:xfrm>
            <a:off x="7278688" y="3071813"/>
            <a:ext cx="266700" cy="371475"/>
          </a:xfrm>
          <a:custGeom>
            <a:avLst/>
            <a:gdLst/>
            <a:ahLst/>
            <a:cxnLst>
              <a:cxn ang="0">
                <a:pos x="58" y="7"/>
              </a:cxn>
              <a:cxn ang="0">
                <a:pos x="50" y="0"/>
              </a:cxn>
              <a:cxn ang="0">
                <a:pos x="21" y="0"/>
              </a:cxn>
              <a:cxn ang="0">
                <a:pos x="14" y="7"/>
              </a:cxn>
              <a:cxn ang="0">
                <a:pos x="14" y="22"/>
              </a:cxn>
              <a:cxn ang="0">
                <a:pos x="0" y="22"/>
              </a:cxn>
              <a:cxn ang="0">
                <a:pos x="0" y="101"/>
              </a:cxn>
              <a:cxn ang="0">
                <a:pos x="72" y="101"/>
              </a:cxn>
              <a:cxn ang="0">
                <a:pos x="72" y="22"/>
              </a:cxn>
              <a:cxn ang="0">
                <a:pos x="58" y="22"/>
              </a:cxn>
              <a:cxn ang="0">
                <a:pos x="58" y="7"/>
              </a:cxn>
              <a:cxn ang="0">
                <a:pos x="50" y="22"/>
              </a:cxn>
              <a:cxn ang="0">
                <a:pos x="21" y="22"/>
              </a:cxn>
              <a:cxn ang="0">
                <a:pos x="21" y="7"/>
              </a:cxn>
              <a:cxn ang="0">
                <a:pos x="50" y="7"/>
              </a:cxn>
              <a:cxn ang="0">
                <a:pos x="50" y="22"/>
              </a:cxn>
            </a:cxnLst>
            <a:rect l="0" t="0" r="r" b="b"/>
            <a:pathLst>
              <a:path w="72" h="101">
                <a:moveTo>
                  <a:pt x="58" y="7"/>
                </a:moveTo>
                <a:cubicBezTo>
                  <a:pt x="58" y="3"/>
                  <a:pt x="54" y="0"/>
                  <a:pt x="50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17" y="0"/>
                  <a:pt x="14" y="3"/>
                  <a:pt x="14" y="7"/>
                </a:cubicBezTo>
                <a:cubicBezTo>
                  <a:pt x="14" y="22"/>
                  <a:pt x="14" y="22"/>
                  <a:pt x="14" y="2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101"/>
                  <a:pt x="0" y="101"/>
                  <a:pt x="0" y="101"/>
                </a:cubicBezTo>
                <a:cubicBezTo>
                  <a:pt x="72" y="101"/>
                  <a:pt x="72" y="101"/>
                  <a:pt x="72" y="101"/>
                </a:cubicBezTo>
                <a:cubicBezTo>
                  <a:pt x="72" y="22"/>
                  <a:pt x="72" y="22"/>
                  <a:pt x="72" y="22"/>
                </a:cubicBezTo>
                <a:cubicBezTo>
                  <a:pt x="58" y="22"/>
                  <a:pt x="58" y="22"/>
                  <a:pt x="58" y="22"/>
                </a:cubicBezTo>
                <a:lnTo>
                  <a:pt x="58" y="7"/>
                </a:lnTo>
                <a:close/>
                <a:moveTo>
                  <a:pt x="50" y="22"/>
                </a:moveTo>
                <a:cubicBezTo>
                  <a:pt x="21" y="22"/>
                  <a:pt x="21" y="22"/>
                  <a:pt x="21" y="22"/>
                </a:cubicBezTo>
                <a:cubicBezTo>
                  <a:pt x="21" y="7"/>
                  <a:pt x="21" y="7"/>
                  <a:pt x="21" y="7"/>
                </a:cubicBezTo>
                <a:cubicBezTo>
                  <a:pt x="50" y="7"/>
                  <a:pt x="50" y="7"/>
                  <a:pt x="50" y="7"/>
                </a:cubicBezTo>
                <a:lnTo>
                  <a:pt x="50" y="22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156@|5FFC:0|FBC:0|LFC:16777215|LBC:16777215"/>
          <p:cNvSpPr>
            <a:spLocks/>
          </p:cNvSpPr>
          <p:nvPr/>
        </p:nvSpPr>
        <p:spPr bwMode="auto">
          <a:xfrm>
            <a:off x="7573963" y="3152775"/>
            <a:ext cx="55562" cy="290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79"/>
              </a:cxn>
              <a:cxn ang="0">
                <a:pos x="15" y="65"/>
              </a:cxn>
              <a:cxn ang="0">
                <a:pos x="15" y="14"/>
              </a:cxn>
              <a:cxn ang="0">
                <a:pos x="0" y="0"/>
              </a:cxn>
            </a:cxnLst>
            <a:rect l="0" t="0" r="r" b="b"/>
            <a:pathLst>
              <a:path w="15" h="79">
                <a:moveTo>
                  <a:pt x="0" y="0"/>
                </a:moveTo>
                <a:cubicBezTo>
                  <a:pt x="0" y="79"/>
                  <a:pt x="0" y="79"/>
                  <a:pt x="0" y="79"/>
                </a:cubicBezTo>
                <a:cubicBezTo>
                  <a:pt x="8" y="79"/>
                  <a:pt x="15" y="73"/>
                  <a:pt x="15" y="65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6"/>
                  <a:pt x="8" y="0"/>
                  <a:pt x="0" y="0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22"/>
          <p:cNvSpPr>
            <a:spLocks/>
          </p:cNvSpPr>
          <p:nvPr/>
        </p:nvSpPr>
        <p:spPr bwMode="auto">
          <a:xfrm>
            <a:off x="6827838" y="3675063"/>
            <a:ext cx="1135062" cy="1584325"/>
          </a:xfrm>
          <a:custGeom>
            <a:avLst/>
            <a:gdLst/>
            <a:ahLst/>
            <a:cxnLst>
              <a:cxn ang="0">
                <a:pos x="569" y="184"/>
              </a:cxn>
              <a:cxn ang="0">
                <a:pos x="570" y="182"/>
              </a:cxn>
              <a:cxn ang="0">
                <a:pos x="567" y="180"/>
              </a:cxn>
              <a:cxn ang="0">
                <a:pos x="565" y="178"/>
              </a:cxn>
              <a:cxn ang="0">
                <a:pos x="564" y="177"/>
              </a:cxn>
              <a:cxn ang="0">
                <a:pos x="563" y="176"/>
              </a:cxn>
              <a:cxn ang="0">
                <a:pos x="562" y="175"/>
              </a:cxn>
              <a:cxn ang="0">
                <a:pos x="557" y="129"/>
              </a:cxn>
              <a:cxn ang="0">
                <a:pos x="557" y="129"/>
              </a:cxn>
              <a:cxn ang="0">
                <a:pos x="557" y="128"/>
              </a:cxn>
              <a:cxn ang="0">
                <a:pos x="557" y="128"/>
              </a:cxn>
              <a:cxn ang="0">
                <a:pos x="564" y="115"/>
              </a:cxn>
              <a:cxn ang="0">
                <a:pos x="547" y="23"/>
              </a:cxn>
              <a:cxn ang="0">
                <a:pos x="488" y="0"/>
              </a:cxn>
              <a:cxn ang="0">
                <a:pos x="405" y="82"/>
              </a:cxn>
              <a:cxn ang="0">
                <a:pos x="415" y="125"/>
              </a:cxn>
              <a:cxn ang="0">
                <a:pos x="418" y="146"/>
              </a:cxn>
              <a:cxn ang="0">
                <a:pos x="410" y="179"/>
              </a:cxn>
              <a:cxn ang="0">
                <a:pos x="409" y="182"/>
              </a:cxn>
              <a:cxn ang="0">
                <a:pos x="409" y="181"/>
              </a:cxn>
              <a:cxn ang="0">
                <a:pos x="407" y="183"/>
              </a:cxn>
              <a:cxn ang="0">
                <a:pos x="406" y="184"/>
              </a:cxn>
              <a:cxn ang="0">
                <a:pos x="402" y="186"/>
              </a:cxn>
              <a:cxn ang="0">
                <a:pos x="401" y="190"/>
              </a:cxn>
              <a:cxn ang="0">
                <a:pos x="205" y="190"/>
              </a:cxn>
              <a:cxn ang="0">
                <a:pos x="136" y="811"/>
              </a:cxn>
              <a:cxn ang="0">
                <a:pos x="162" y="789"/>
              </a:cxn>
              <a:cxn ang="0">
                <a:pos x="163" y="783"/>
              </a:cxn>
              <a:cxn ang="0">
                <a:pos x="163" y="782"/>
              </a:cxn>
              <a:cxn ang="0">
                <a:pos x="259" y="713"/>
              </a:cxn>
              <a:cxn ang="0">
                <a:pos x="362" y="816"/>
              </a:cxn>
              <a:cxn ang="0">
                <a:pos x="297" y="911"/>
              </a:cxn>
              <a:cxn ang="0">
                <a:pos x="295" y="911"/>
              </a:cxn>
              <a:cxn ang="0">
                <a:pos x="275" y="921"/>
              </a:cxn>
              <a:cxn ang="0">
                <a:pos x="400" y="1076"/>
              </a:cxn>
              <a:cxn ang="0">
                <a:pos x="576" y="190"/>
              </a:cxn>
              <a:cxn ang="0">
                <a:pos x="569" y="186"/>
              </a:cxn>
            </a:cxnLst>
            <a:rect l="0" t="0" r="r" b="b"/>
            <a:pathLst>
              <a:path w="771" h="1076">
                <a:moveTo>
                  <a:pt x="569" y="186"/>
                </a:moveTo>
                <a:cubicBezTo>
                  <a:pt x="569" y="184"/>
                  <a:pt x="569" y="184"/>
                  <a:pt x="569" y="184"/>
                </a:cubicBezTo>
                <a:cubicBezTo>
                  <a:pt x="569" y="183"/>
                  <a:pt x="569" y="183"/>
                  <a:pt x="569" y="183"/>
                </a:cubicBezTo>
                <a:cubicBezTo>
                  <a:pt x="570" y="182"/>
                  <a:pt x="570" y="182"/>
                  <a:pt x="570" y="182"/>
                </a:cubicBezTo>
                <a:cubicBezTo>
                  <a:pt x="570" y="182"/>
                  <a:pt x="570" y="182"/>
                  <a:pt x="570" y="182"/>
                </a:cubicBezTo>
                <a:cubicBezTo>
                  <a:pt x="566" y="181"/>
                  <a:pt x="567" y="181"/>
                  <a:pt x="567" y="180"/>
                </a:cubicBezTo>
                <a:cubicBezTo>
                  <a:pt x="566" y="180"/>
                  <a:pt x="566" y="180"/>
                  <a:pt x="566" y="180"/>
                </a:cubicBezTo>
                <a:cubicBezTo>
                  <a:pt x="565" y="178"/>
                  <a:pt x="565" y="178"/>
                  <a:pt x="565" y="178"/>
                </a:cubicBezTo>
                <a:cubicBezTo>
                  <a:pt x="564" y="178"/>
                  <a:pt x="564" y="178"/>
                  <a:pt x="564" y="178"/>
                </a:cubicBezTo>
                <a:cubicBezTo>
                  <a:pt x="564" y="177"/>
                  <a:pt x="564" y="177"/>
                  <a:pt x="564" y="177"/>
                </a:cubicBezTo>
                <a:cubicBezTo>
                  <a:pt x="564" y="177"/>
                  <a:pt x="564" y="177"/>
                  <a:pt x="564" y="177"/>
                </a:cubicBezTo>
                <a:cubicBezTo>
                  <a:pt x="563" y="176"/>
                  <a:pt x="563" y="176"/>
                  <a:pt x="563" y="176"/>
                </a:cubicBezTo>
                <a:cubicBezTo>
                  <a:pt x="563" y="176"/>
                  <a:pt x="563" y="176"/>
                  <a:pt x="563" y="176"/>
                </a:cubicBezTo>
                <a:cubicBezTo>
                  <a:pt x="563" y="175"/>
                  <a:pt x="563" y="175"/>
                  <a:pt x="562" y="175"/>
                </a:cubicBezTo>
                <a:cubicBezTo>
                  <a:pt x="557" y="166"/>
                  <a:pt x="554" y="157"/>
                  <a:pt x="554" y="146"/>
                </a:cubicBezTo>
                <a:cubicBezTo>
                  <a:pt x="554" y="140"/>
                  <a:pt x="555" y="134"/>
                  <a:pt x="557" y="129"/>
                </a:cubicBezTo>
                <a:cubicBezTo>
                  <a:pt x="557" y="129"/>
                  <a:pt x="557" y="129"/>
                  <a:pt x="557" y="129"/>
                </a:cubicBezTo>
                <a:cubicBezTo>
                  <a:pt x="557" y="129"/>
                  <a:pt x="557" y="129"/>
                  <a:pt x="557" y="129"/>
                </a:cubicBezTo>
                <a:cubicBezTo>
                  <a:pt x="557" y="128"/>
                  <a:pt x="557" y="128"/>
                  <a:pt x="557" y="128"/>
                </a:cubicBezTo>
                <a:cubicBezTo>
                  <a:pt x="557" y="128"/>
                  <a:pt x="557" y="128"/>
                  <a:pt x="557" y="128"/>
                </a:cubicBezTo>
                <a:cubicBezTo>
                  <a:pt x="557" y="128"/>
                  <a:pt x="557" y="128"/>
                  <a:pt x="557" y="128"/>
                </a:cubicBezTo>
                <a:cubicBezTo>
                  <a:pt x="557" y="128"/>
                  <a:pt x="557" y="128"/>
                  <a:pt x="557" y="128"/>
                </a:cubicBezTo>
                <a:cubicBezTo>
                  <a:pt x="557" y="128"/>
                  <a:pt x="557" y="128"/>
                  <a:pt x="557" y="128"/>
                </a:cubicBezTo>
                <a:cubicBezTo>
                  <a:pt x="559" y="123"/>
                  <a:pt x="561" y="119"/>
                  <a:pt x="564" y="115"/>
                </a:cubicBezTo>
                <a:cubicBezTo>
                  <a:pt x="568" y="105"/>
                  <a:pt x="571" y="94"/>
                  <a:pt x="571" y="82"/>
                </a:cubicBezTo>
                <a:cubicBezTo>
                  <a:pt x="571" y="59"/>
                  <a:pt x="562" y="38"/>
                  <a:pt x="547" y="23"/>
                </a:cubicBezTo>
                <a:cubicBezTo>
                  <a:pt x="545" y="22"/>
                  <a:pt x="543" y="20"/>
                  <a:pt x="541" y="18"/>
                </a:cubicBezTo>
                <a:cubicBezTo>
                  <a:pt x="527" y="7"/>
                  <a:pt x="508" y="0"/>
                  <a:pt x="488" y="0"/>
                </a:cubicBezTo>
                <a:cubicBezTo>
                  <a:pt x="465" y="0"/>
                  <a:pt x="443" y="10"/>
                  <a:pt x="428" y="25"/>
                </a:cubicBezTo>
                <a:cubicBezTo>
                  <a:pt x="414" y="40"/>
                  <a:pt x="405" y="60"/>
                  <a:pt x="405" y="82"/>
                </a:cubicBezTo>
                <a:cubicBezTo>
                  <a:pt x="405" y="95"/>
                  <a:pt x="408" y="107"/>
                  <a:pt x="413" y="118"/>
                </a:cubicBezTo>
                <a:cubicBezTo>
                  <a:pt x="415" y="120"/>
                  <a:pt x="414" y="122"/>
                  <a:pt x="415" y="125"/>
                </a:cubicBezTo>
                <a:cubicBezTo>
                  <a:pt x="418" y="131"/>
                  <a:pt x="418" y="138"/>
                  <a:pt x="418" y="146"/>
                </a:cubicBezTo>
                <a:cubicBezTo>
                  <a:pt x="418" y="146"/>
                  <a:pt x="418" y="146"/>
                  <a:pt x="418" y="146"/>
                </a:cubicBezTo>
                <a:cubicBezTo>
                  <a:pt x="418" y="157"/>
                  <a:pt x="416" y="167"/>
                  <a:pt x="410" y="176"/>
                </a:cubicBezTo>
                <a:cubicBezTo>
                  <a:pt x="410" y="177"/>
                  <a:pt x="410" y="178"/>
                  <a:pt x="410" y="179"/>
                </a:cubicBezTo>
                <a:cubicBezTo>
                  <a:pt x="410" y="180"/>
                  <a:pt x="410" y="180"/>
                  <a:pt x="410" y="180"/>
                </a:cubicBezTo>
                <a:cubicBezTo>
                  <a:pt x="409" y="182"/>
                  <a:pt x="409" y="182"/>
                  <a:pt x="409" y="182"/>
                </a:cubicBezTo>
                <a:cubicBezTo>
                  <a:pt x="409" y="182"/>
                  <a:pt x="409" y="182"/>
                  <a:pt x="409" y="182"/>
                </a:cubicBezTo>
                <a:cubicBezTo>
                  <a:pt x="409" y="181"/>
                  <a:pt x="409" y="181"/>
                  <a:pt x="409" y="181"/>
                </a:cubicBezTo>
                <a:cubicBezTo>
                  <a:pt x="409" y="181"/>
                  <a:pt x="409" y="181"/>
                  <a:pt x="409" y="181"/>
                </a:cubicBezTo>
                <a:cubicBezTo>
                  <a:pt x="409" y="182"/>
                  <a:pt x="408" y="182"/>
                  <a:pt x="407" y="183"/>
                </a:cubicBezTo>
                <a:cubicBezTo>
                  <a:pt x="407" y="184"/>
                  <a:pt x="407" y="184"/>
                  <a:pt x="407" y="184"/>
                </a:cubicBezTo>
                <a:cubicBezTo>
                  <a:pt x="406" y="184"/>
                  <a:pt x="406" y="184"/>
                  <a:pt x="406" y="184"/>
                </a:cubicBezTo>
                <a:cubicBezTo>
                  <a:pt x="406" y="184"/>
                  <a:pt x="406" y="184"/>
                  <a:pt x="406" y="184"/>
                </a:cubicBezTo>
                <a:cubicBezTo>
                  <a:pt x="405" y="185"/>
                  <a:pt x="403" y="186"/>
                  <a:pt x="402" y="186"/>
                </a:cubicBezTo>
                <a:cubicBezTo>
                  <a:pt x="402" y="186"/>
                  <a:pt x="402" y="188"/>
                  <a:pt x="402" y="188"/>
                </a:cubicBezTo>
                <a:cubicBezTo>
                  <a:pt x="401" y="188"/>
                  <a:pt x="401" y="190"/>
                  <a:pt x="401" y="190"/>
                </a:cubicBezTo>
                <a:cubicBezTo>
                  <a:pt x="400" y="190"/>
                  <a:pt x="400" y="190"/>
                  <a:pt x="400" y="190"/>
                </a:cubicBezTo>
                <a:cubicBezTo>
                  <a:pt x="205" y="190"/>
                  <a:pt x="205" y="190"/>
                  <a:pt x="205" y="190"/>
                </a:cubicBezTo>
                <a:cubicBezTo>
                  <a:pt x="201" y="374"/>
                  <a:pt x="124" y="550"/>
                  <a:pt x="0" y="675"/>
                </a:cubicBezTo>
                <a:cubicBezTo>
                  <a:pt x="136" y="811"/>
                  <a:pt x="136" y="811"/>
                  <a:pt x="136" y="811"/>
                </a:cubicBezTo>
                <a:cubicBezTo>
                  <a:pt x="143" y="809"/>
                  <a:pt x="149" y="806"/>
                  <a:pt x="154" y="801"/>
                </a:cubicBezTo>
                <a:cubicBezTo>
                  <a:pt x="157" y="797"/>
                  <a:pt x="160" y="793"/>
                  <a:pt x="162" y="789"/>
                </a:cubicBezTo>
                <a:cubicBezTo>
                  <a:pt x="162" y="787"/>
                  <a:pt x="163" y="785"/>
                  <a:pt x="163" y="783"/>
                </a:cubicBezTo>
                <a:cubicBezTo>
                  <a:pt x="163" y="783"/>
                  <a:pt x="163" y="783"/>
                  <a:pt x="163" y="783"/>
                </a:cubicBezTo>
                <a:cubicBezTo>
                  <a:pt x="163" y="783"/>
                  <a:pt x="163" y="783"/>
                  <a:pt x="163" y="783"/>
                </a:cubicBezTo>
                <a:cubicBezTo>
                  <a:pt x="163" y="782"/>
                  <a:pt x="163" y="782"/>
                  <a:pt x="163" y="782"/>
                </a:cubicBezTo>
                <a:cubicBezTo>
                  <a:pt x="168" y="768"/>
                  <a:pt x="177" y="755"/>
                  <a:pt x="188" y="743"/>
                </a:cubicBezTo>
                <a:cubicBezTo>
                  <a:pt x="208" y="724"/>
                  <a:pt x="233" y="713"/>
                  <a:pt x="259" y="713"/>
                </a:cubicBezTo>
                <a:cubicBezTo>
                  <a:pt x="286" y="713"/>
                  <a:pt x="312" y="723"/>
                  <a:pt x="332" y="743"/>
                </a:cubicBezTo>
                <a:cubicBezTo>
                  <a:pt x="352" y="763"/>
                  <a:pt x="362" y="790"/>
                  <a:pt x="362" y="816"/>
                </a:cubicBezTo>
                <a:cubicBezTo>
                  <a:pt x="362" y="842"/>
                  <a:pt x="352" y="868"/>
                  <a:pt x="332" y="888"/>
                </a:cubicBezTo>
                <a:cubicBezTo>
                  <a:pt x="322" y="898"/>
                  <a:pt x="310" y="906"/>
                  <a:pt x="297" y="911"/>
                </a:cubicBezTo>
                <a:cubicBezTo>
                  <a:pt x="296" y="911"/>
                  <a:pt x="296" y="911"/>
                  <a:pt x="296" y="911"/>
                </a:cubicBezTo>
                <a:cubicBezTo>
                  <a:pt x="296" y="911"/>
                  <a:pt x="296" y="911"/>
                  <a:pt x="295" y="911"/>
                </a:cubicBezTo>
                <a:cubicBezTo>
                  <a:pt x="291" y="912"/>
                  <a:pt x="288" y="913"/>
                  <a:pt x="284" y="915"/>
                </a:cubicBezTo>
                <a:cubicBezTo>
                  <a:pt x="281" y="916"/>
                  <a:pt x="278" y="918"/>
                  <a:pt x="275" y="921"/>
                </a:cubicBezTo>
                <a:cubicBezTo>
                  <a:pt x="270" y="926"/>
                  <a:pt x="267" y="933"/>
                  <a:pt x="266" y="939"/>
                </a:cubicBezTo>
                <a:cubicBezTo>
                  <a:pt x="400" y="1076"/>
                  <a:pt x="400" y="1076"/>
                  <a:pt x="400" y="1076"/>
                </a:cubicBezTo>
                <a:cubicBezTo>
                  <a:pt x="627" y="847"/>
                  <a:pt x="767" y="534"/>
                  <a:pt x="771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5" y="190"/>
                  <a:pt x="575" y="190"/>
                  <a:pt x="575" y="190"/>
                </a:cubicBezTo>
                <a:cubicBezTo>
                  <a:pt x="573" y="190"/>
                  <a:pt x="571" y="187"/>
                  <a:pt x="569" y="186"/>
                </a:cubicBezTo>
                <a:close/>
              </a:path>
            </a:pathLst>
          </a:custGeom>
          <a:solidFill>
            <a:srgbClr val="6C7176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166"/>
          <p:cNvSpPr>
            <a:spLocks noEditPoints="1"/>
          </p:cNvSpPr>
          <p:nvPr/>
        </p:nvSpPr>
        <p:spPr bwMode="auto">
          <a:xfrm>
            <a:off x="7300913" y="4213225"/>
            <a:ext cx="306387" cy="447675"/>
          </a:xfrm>
          <a:custGeom>
            <a:avLst/>
            <a:gdLst/>
            <a:ahLst/>
            <a:cxnLst>
              <a:cxn ang="0">
                <a:pos x="40" y="0"/>
              </a:cxn>
              <a:cxn ang="0">
                <a:pos x="0" y="40"/>
              </a:cxn>
              <a:cxn ang="0">
                <a:pos x="40" y="117"/>
              </a:cxn>
              <a:cxn ang="0">
                <a:pos x="80" y="40"/>
              </a:cxn>
              <a:cxn ang="0">
                <a:pos x="40" y="0"/>
              </a:cxn>
              <a:cxn ang="0">
                <a:pos x="7" y="32"/>
              </a:cxn>
              <a:cxn ang="0">
                <a:pos x="32" y="32"/>
              </a:cxn>
              <a:cxn ang="0">
                <a:pos x="40" y="8"/>
              </a:cxn>
              <a:cxn ang="0">
                <a:pos x="48" y="32"/>
              </a:cxn>
              <a:cxn ang="0">
                <a:pos x="73" y="32"/>
              </a:cxn>
              <a:cxn ang="0">
                <a:pos x="52" y="46"/>
              </a:cxn>
              <a:cxn ang="0">
                <a:pos x="63" y="69"/>
              </a:cxn>
              <a:cxn ang="0">
                <a:pos x="40" y="54"/>
              </a:cxn>
              <a:cxn ang="0">
                <a:pos x="17" y="69"/>
              </a:cxn>
              <a:cxn ang="0">
                <a:pos x="28" y="46"/>
              </a:cxn>
              <a:cxn ang="0">
                <a:pos x="7" y="32"/>
              </a:cxn>
            </a:cxnLst>
            <a:rect l="0" t="0" r="r" b="b"/>
            <a:pathLst>
              <a:path w="80" h="117">
                <a:moveTo>
                  <a:pt x="40" y="0"/>
                </a:moveTo>
                <a:cubicBezTo>
                  <a:pt x="18" y="0"/>
                  <a:pt x="0" y="18"/>
                  <a:pt x="0" y="40"/>
                </a:cubicBezTo>
                <a:cubicBezTo>
                  <a:pt x="0" y="66"/>
                  <a:pt x="27" y="85"/>
                  <a:pt x="40" y="117"/>
                </a:cubicBezTo>
                <a:cubicBezTo>
                  <a:pt x="53" y="85"/>
                  <a:pt x="80" y="66"/>
                  <a:pt x="80" y="40"/>
                </a:cubicBezTo>
                <a:cubicBezTo>
                  <a:pt x="80" y="18"/>
                  <a:pt x="62" y="0"/>
                  <a:pt x="40" y="0"/>
                </a:cubicBezTo>
                <a:close/>
                <a:moveTo>
                  <a:pt x="7" y="32"/>
                </a:moveTo>
                <a:cubicBezTo>
                  <a:pt x="32" y="32"/>
                  <a:pt x="32" y="32"/>
                  <a:pt x="32" y="32"/>
                </a:cubicBezTo>
                <a:cubicBezTo>
                  <a:pt x="40" y="8"/>
                  <a:pt x="40" y="8"/>
                  <a:pt x="40" y="8"/>
                </a:cubicBezTo>
                <a:cubicBezTo>
                  <a:pt x="48" y="32"/>
                  <a:pt x="48" y="32"/>
                  <a:pt x="48" y="32"/>
                </a:cubicBezTo>
                <a:cubicBezTo>
                  <a:pt x="73" y="32"/>
                  <a:pt x="73" y="32"/>
                  <a:pt x="73" y="32"/>
                </a:cubicBezTo>
                <a:cubicBezTo>
                  <a:pt x="52" y="46"/>
                  <a:pt x="52" y="46"/>
                  <a:pt x="52" y="46"/>
                </a:cubicBezTo>
                <a:cubicBezTo>
                  <a:pt x="63" y="69"/>
                  <a:pt x="63" y="69"/>
                  <a:pt x="63" y="69"/>
                </a:cubicBezTo>
                <a:cubicBezTo>
                  <a:pt x="40" y="54"/>
                  <a:pt x="40" y="54"/>
                  <a:pt x="40" y="54"/>
                </a:cubicBezTo>
                <a:cubicBezTo>
                  <a:pt x="17" y="69"/>
                  <a:pt x="17" y="69"/>
                  <a:pt x="17" y="69"/>
                </a:cubicBezTo>
                <a:cubicBezTo>
                  <a:pt x="28" y="46"/>
                  <a:pt x="28" y="46"/>
                  <a:pt x="28" y="46"/>
                </a:cubicBezTo>
                <a:lnTo>
                  <a:pt x="7" y="32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24"/>
          <p:cNvSpPr>
            <a:spLocks/>
          </p:cNvSpPr>
          <p:nvPr/>
        </p:nvSpPr>
        <p:spPr bwMode="auto">
          <a:xfrm>
            <a:off x="5826125" y="2052638"/>
            <a:ext cx="1577975" cy="1136650"/>
          </a:xfrm>
          <a:custGeom>
            <a:avLst/>
            <a:gdLst/>
            <a:ahLst/>
            <a:cxnLst>
              <a:cxn ang="0">
                <a:pos x="182" y="202"/>
              </a:cxn>
              <a:cxn ang="0">
                <a:pos x="182" y="205"/>
              </a:cxn>
              <a:cxn ang="0">
                <a:pos x="180" y="206"/>
              </a:cxn>
              <a:cxn ang="0">
                <a:pos x="178" y="207"/>
              </a:cxn>
              <a:cxn ang="0">
                <a:pos x="177" y="207"/>
              </a:cxn>
              <a:cxn ang="0">
                <a:pos x="176" y="208"/>
              </a:cxn>
              <a:cxn ang="0">
                <a:pos x="174" y="209"/>
              </a:cxn>
              <a:cxn ang="0">
                <a:pos x="128" y="214"/>
              </a:cxn>
              <a:cxn ang="0">
                <a:pos x="128" y="214"/>
              </a:cxn>
              <a:cxn ang="0">
                <a:pos x="128" y="214"/>
              </a:cxn>
              <a:cxn ang="0">
                <a:pos x="128" y="214"/>
              </a:cxn>
              <a:cxn ang="0">
                <a:pos x="115" y="207"/>
              </a:cxn>
              <a:cxn ang="0">
                <a:pos x="23" y="224"/>
              </a:cxn>
              <a:cxn ang="0">
                <a:pos x="0" y="283"/>
              </a:cxn>
              <a:cxn ang="0">
                <a:pos x="81" y="366"/>
              </a:cxn>
              <a:cxn ang="0">
                <a:pos x="124" y="356"/>
              </a:cxn>
              <a:cxn ang="0">
                <a:pos x="146" y="353"/>
              </a:cxn>
              <a:cxn ang="0">
                <a:pos x="178" y="361"/>
              </a:cxn>
              <a:cxn ang="0">
                <a:pos x="179" y="362"/>
              </a:cxn>
              <a:cxn ang="0">
                <a:pos x="179" y="362"/>
              </a:cxn>
              <a:cxn ang="0">
                <a:pos x="182" y="364"/>
              </a:cxn>
              <a:cxn ang="0">
                <a:pos x="183" y="365"/>
              </a:cxn>
              <a:cxn ang="0">
                <a:pos x="186" y="369"/>
              </a:cxn>
              <a:cxn ang="0">
                <a:pos x="183" y="370"/>
              </a:cxn>
              <a:cxn ang="0">
                <a:pos x="183" y="566"/>
              </a:cxn>
              <a:cxn ang="0">
                <a:pos x="810" y="636"/>
              </a:cxn>
              <a:cxn ang="0">
                <a:pos x="810" y="635"/>
              </a:cxn>
              <a:cxn ang="0">
                <a:pos x="810" y="633"/>
              </a:cxn>
              <a:cxn ang="0">
                <a:pos x="790" y="609"/>
              </a:cxn>
              <a:cxn ang="0">
                <a:pos x="791" y="609"/>
              </a:cxn>
              <a:cxn ang="0">
                <a:pos x="785" y="609"/>
              </a:cxn>
              <a:cxn ang="0">
                <a:pos x="784" y="609"/>
              </a:cxn>
              <a:cxn ang="0">
                <a:pos x="744" y="584"/>
              </a:cxn>
              <a:cxn ang="0">
                <a:pos x="714" y="509"/>
              </a:cxn>
              <a:cxn ang="0">
                <a:pos x="794" y="413"/>
              </a:cxn>
              <a:cxn ang="0">
                <a:pos x="889" y="440"/>
              </a:cxn>
              <a:cxn ang="0">
                <a:pos x="912" y="476"/>
              </a:cxn>
              <a:cxn ang="0">
                <a:pos x="916" y="488"/>
              </a:cxn>
              <a:cxn ang="0">
                <a:pos x="940" y="507"/>
              </a:cxn>
              <a:cxn ang="0">
                <a:pos x="183" y="0"/>
              </a:cxn>
              <a:cxn ang="0">
                <a:pos x="183" y="196"/>
              </a:cxn>
            </a:cxnLst>
            <a:rect l="0" t="0" r="r" b="b"/>
            <a:pathLst>
              <a:path w="1073" h="772">
                <a:moveTo>
                  <a:pt x="182" y="202"/>
                </a:moveTo>
                <a:cubicBezTo>
                  <a:pt x="182" y="202"/>
                  <a:pt x="182" y="202"/>
                  <a:pt x="182" y="202"/>
                </a:cubicBezTo>
                <a:cubicBezTo>
                  <a:pt x="182" y="204"/>
                  <a:pt x="182" y="204"/>
                  <a:pt x="182" y="204"/>
                </a:cubicBezTo>
                <a:cubicBezTo>
                  <a:pt x="182" y="205"/>
                  <a:pt x="182" y="205"/>
                  <a:pt x="182" y="205"/>
                </a:cubicBezTo>
                <a:cubicBezTo>
                  <a:pt x="182" y="205"/>
                  <a:pt x="182" y="205"/>
                  <a:pt x="182" y="205"/>
                </a:cubicBezTo>
                <a:cubicBezTo>
                  <a:pt x="181" y="205"/>
                  <a:pt x="180" y="206"/>
                  <a:pt x="180" y="206"/>
                </a:cubicBezTo>
                <a:cubicBezTo>
                  <a:pt x="179" y="206"/>
                  <a:pt x="179" y="206"/>
                  <a:pt x="179" y="206"/>
                </a:cubicBezTo>
                <a:cubicBezTo>
                  <a:pt x="178" y="207"/>
                  <a:pt x="178" y="207"/>
                  <a:pt x="178" y="207"/>
                </a:cubicBezTo>
                <a:cubicBezTo>
                  <a:pt x="177" y="207"/>
                  <a:pt x="177" y="207"/>
                  <a:pt x="177" y="207"/>
                </a:cubicBezTo>
                <a:cubicBezTo>
                  <a:pt x="177" y="207"/>
                  <a:pt x="177" y="207"/>
                  <a:pt x="177" y="207"/>
                </a:cubicBezTo>
                <a:cubicBezTo>
                  <a:pt x="176" y="207"/>
                  <a:pt x="176" y="207"/>
                  <a:pt x="176" y="207"/>
                </a:cubicBezTo>
                <a:cubicBezTo>
                  <a:pt x="176" y="208"/>
                  <a:pt x="176" y="208"/>
                  <a:pt x="176" y="208"/>
                </a:cubicBezTo>
                <a:cubicBezTo>
                  <a:pt x="176" y="208"/>
                  <a:pt x="176" y="208"/>
                  <a:pt x="176" y="208"/>
                </a:cubicBezTo>
                <a:cubicBezTo>
                  <a:pt x="175" y="208"/>
                  <a:pt x="175" y="208"/>
                  <a:pt x="174" y="209"/>
                </a:cubicBezTo>
                <a:cubicBezTo>
                  <a:pt x="166" y="214"/>
                  <a:pt x="156" y="217"/>
                  <a:pt x="146" y="217"/>
                </a:cubicBezTo>
                <a:cubicBezTo>
                  <a:pt x="140" y="217"/>
                  <a:pt x="134" y="216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8" y="214"/>
                  <a:pt x="128" y="214"/>
                  <a:pt x="128" y="214"/>
                </a:cubicBezTo>
                <a:cubicBezTo>
                  <a:pt x="123" y="212"/>
                  <a:pt x="118" y="210"/>
                  <a:pt x="115" y="207"/>
                </a:cubicBezTo>
                <a:cubicBezTo>
                  <a:pt x="105" y="203"/>
                  <a:pt x="93" y="200"/>
                  <a:pt x="81" y="200"/>
                </a:cubicBezTo>
                <a:cubicBezTo>
                  <a:pt x="59" y="200"/>
                  <a:pt x="38" y="209"/>
                  <a:pt x="23" y="224"/>
                </a:cubicBezTo>
                <a:cubicBezTo>
                  <a:pt x="21" y="226"/>
                  <a:pt x="20" y="228"/>
                  <a:pt x="18" y="230"/>
                </a:cubicBezTo>
                <a:cubicBezTo>
                  <a:pt x="7" y="244"/>
                  <a:pt x="0" y="263"/>
                  <a:pt x="0" y="283"/>
                </a:cubicBezTo>
                <a:cubicBezTo>
                  <a:pt x="0" y="306"/>
                  <a:pt x="10" y="328"/>
                  <a:pt x="25" y="343"/>
                </a:cubicBezTo>
                <a:cubicBezTo>
                  <a:pt x="40" y="357"/>
                  <a:pt x="59" y="366"/>
                  <a:pt x="81" y="366"/>
                </a:cubicBezTo>
                <a:cubicBezTo>
                  <a:pt x="94" y="366"/>
                  <a:pt x="107" y="363"/>
                  <a:pt x="118" y="358"/>
                </a:cubicBezTo>
                <a:cubicBezTo>
                  <a:pt x="120" y="356"/>
                  <a:pt x="122" y="357"/>
                  <a:pt x="124" y="356"/>
                </a:cubicBezTo>
                <a:cubicBezTo>
                  <a:pt x="131" y="353"/>
                  <a:pt x="138" y="353"/>
                  <a:pt x="146" y="353"/>
                </a:cubicBezTo>
                <a:cubicBezTo>
                  <a:pt x="146" y="353"/>
                  <a:pt x="146" y="353"/>
                  <a:pt x="146" y="353"/>
                </a:cubicBezTo>
                <a:cubicBezTo>
                  <a:pt x="157" y="353"/>
                  <a:pt x="167" y="355"/>
                  <a:pt x="175" y="361"/>
                </a:cubicBezTo>
                <a:cubicBezTo>
                  <a:pt x="176" y="361"/>
                  <a:pt x="177" y="361"/>
                  <a:pt x="178" y="361"/>
                </a:cubicBezTo>
                <a:cubicBezTo>
                  <a:pt x="178" y="361"/>
                  <a:pt x="178" y="361"/>
                  <a:pt x="178" y="361"/>
                </a:cubicBezTo>
                <a:cubicBezTo>
                  <a:pt x="179" y="362"/>
                  <a:pt x="179" y="362"/>
                  <a:pt x="179" y="362"/>
                </a:cubicBezTo>
                <a:cubicBezTo>
                  <a:pt x="179" y="362"/>
                  <a:pt x="179" y="362"/>
                  <a:pt x="179" y="362"/>
                </a:cubicBezTo>
                <a:cubicBezTo>
                  <a:pt x="179" y="362"/>
                  <a:pt x="179" y="362"/>
                  <a:pt x="179" y="362"/>
                </a:cubicBezTo>
                <a:cubicBezTo>
                  <a:pt x="180" y="362"/>
                  <a:pt x="180" y="362"/>
                  <a:pt x="180" y="362"/>
                </a:cubicBezTo>
                <a:cubicBezTo>
                  <a:pt x="181" y="362"/>
                  <a:pt x="181" y="363"/>
                  <a:pt x="182" y="364"/>
                </a:cubicBezTo>
                <a:cubicBezTo>
                  <a:pt x="183" y="364"/>
                  <a:pt x="183" y="364"/>
                  <a:pt x="183" y="364"/>
                </a:cubicBezTo>
                <a:cubicBezTo>
                  <a:pt x="183" y="365"/>
                  <a:pt x="183" y="365"/>
                  <a:pt x="183" y="365"/>
                </a:cubicBezTo>
                <a:cubicBezTo>
                  <a:pt x="184" y="365"/>
                  <a:pt x="184" y="365"/>
                  <a:pt x="184" y="365"/>
                </a:cubicBezTo>
                <a:cubicBezTo>
                  <a:pt x="185" y="366"/>
                  <a:pt x="185" y="368"/>
                  <a:pt x="186" y="369"/>
                </a:cubicBezTo>
                <a:cubicBezTo>
                  <a:pt x="186" y="369"/>
                  <a:pt x="184" y="369"/>
                  <a:pt x="184" y="369"/>
                </a:cubicBezTo>
                <a:cubicBezTo>
                  <a:pt x="184" y="370"/>
                  <a:pt x="183" y="370"/>
                  <a:pt x="183" y="370"/>
                </a:cubicBezTo>
                <a:cubicBezTo>
                  <a:pt x="183" y="371"/>
                  <a:pt x="183" y="371"/>
                  <a:pt x="183" y="371"/>
                </a:cubicBezTo>
                <a:cubicBezTo>
                  <a:pt x="183" y="566"/>
                  <a:pt x="183" y="566"/>
                  <a:pt x="183" y="566"/>
                </a:cubicBezTo>
                <a:cubicBezTo>
                  <a:pt x="375" y="570"/>
                  <a:pt x="547" y="648"/>
                  <a:pt x="673" y="772"/>
                </a:cubicBezTo>
                <a:cubicBezTo>
                  <a:pt x="810" y="636"/>
                  <a:pt x="810" y="636"/>
                  <a:pt x="810" y="636"/>
                </a:cubicBezTo>
                <a:cubicBezTo>
                  <a:pt x="810" y="636"/>
                  <a:pt x="810" y="636"/>
                  <a:pt x="810" y="636"/>
                </a:cubicBezTo>
                <a:cubicBezTo>
                  <a:pt x="810" y="636"/>
                  <a:pt x="810" y="635"/>
                  <a:pt x="810" y="635"/>
                </a:cubicBezTo>
                <a:cubicBezTo>
                  <a:pt x="810" y="634"/>
                  <a:pt x="810" y="634"/>
                  <a:pt x="810" y="634"/>
                </a:cubicBezTo>
                <a:cubicBezTo>
                  <a:pt x="810" y="634"/>
                  <a:pt x="810" y="633"/>
                  <a:pt x="810" y="633"/>
                </a:cubicBezTo>
                <a:cubicBezTo>
                  <a:pt x="808" y="628"/>
                  <a:pt x="806" y="622"/>
                  <a:pt x="801" y="617"/>
                </a:cubicBezTo>
                <a:cubicBezTo>
                  <a:pt x="798" y="614"/>
                  <a:pt x="794" y="613"/>
                  <a:pt x="790" y="609"/>
                </a:cubicBezTo>
                <a:cubicBezTo>
                  <a:pt x="791" y="609"/>
                  <a:pt x="791" y="609"/>
                  <a:pt x="791" y="609"/>
                </a:cubicBezTo>
                <a:cubicBezTo>
                  <a:pt x="791" y="609"/>
                  <a:pt x="791" y="609"/>
                  <a:pt x="791" y="609"/>
                </a:cubicBezTo>
                <a:cubicBezTo>
                  <a:pt x="791" y="610"/>
                  <a:pt x="791" y="610"/>
                  <a:pt x="791" y="610"/>
                </a:cubicBezTo>
                <a:cubicBezTo>
                  <a:pt x="787" y="609"/>
                  <a:pt x="787" y="609"/>
                  <a:pt x="785" y="609"/>
                </a:cubicBezTo>
                <a:cubicBezTo>
                  <a:pt x="784" y="609"/>
                  <a:pt x="784" y="609"/>
                  <a:pt x="784" y="609"/>
                </a:cubicBezTo>
                <a:cubicBezTo>
                  <a:pt x="784" y="609"/>
                  <a:pt x="784" y="609"/>
                  <a:pt x="784" y="609"/>
                </a:cubicBezTo>
                <a:cubicBezTo>
                  <a:pt x="783" y="609"/>
                  <a:pt x="783" y="609"/>
                  <a:pt x="783" y="609"/>
                </a:cubicBezTo>
                <a:cubicBezTo>
                  <a:pt x="769" y="604"/>
                  <a:pt x="756" y="596"/>
                  <a:pt x="744" y="584"/>
                </a:cubicBezTo>
                <a:cubicBezTo>
                  <a:pt x="727" y="567"/>
                  <a:pt x="717" y="545"/>
                  <a:pt x="715" y="522"/>
                </a:cubicBezTo>
                <a:cubicBezTo>
                  <a:pt x="714" y="518"/>
                  <a:pt x="714" y="513"/>
                  <a:pt x="714" y="509"/>
                </a:cubicBezTo>
                <a:cubicBezTo>
                  <a:pt x="714" y="484"/>
                  <a:pt x="723" y="459"/>
                  <a:pt x="743" y="440"/>
                </a:cubicBezTo>
                <a:cubicBezTo>
                  <a:pt x="757" y="425"/>
                  <a:pt x="775" y="416"/>
                  <a:pt x="794" y="413"/>
                </a:cubicBezTo>
                <a:cubicBezTo>
                  <a:pt x="802" y="411"/>
                  <a:pt x="810" y="410"/>
                  <a:pt x="818" y="410"/>
                </a:cubicBezTo>
                <a:cubicBezTo>
                  <a:pt x="843" y="410"/>
                  <a:pt x="869" y="420"/>
                  <a:pt x="889" y="440"/>
                </a:cubicBezTo>
                <a:cubicBezTo>
                  <a:pt x="899" y="450"/>
                  <a:pt x="907" y="463"/>
                  <a:pt x="912" y="476"/>
                </a:cubicBezTo>
                <a:cubicBezTo>
                  <a:pt x="912" y="476"/>
                  <a:pt x="912" y="476"/>
                  <a:pt x="912" y="476"/>
                </a:cubicBezTo>
                <a:cubicBezTo>
                  <a:pt x="912" y="476"/>
                  <a:pt x="912" y="477"/>
                  <a:pt x="912" y="477"/>
                </a:cubicBezTo>
                <a:cubicBezTo>
                  <a:pt x="913" y="481"/>
                  <a:pt x="914" y="485"/>
                  <a:pt x="916" y="488"/>
                </a:cubicBezTo>
                <a:cubicBezTo>
                  <a:pt x="917" y="492"/>
                  <a:pt x="920" y="495"/>
                  <a:pt x="922" y="497"/>
                </a:cubicBezTo>
                <a:cubicBezTo>
                  <a:pt x="927" y="502"/>
                  <a:pt x="934" y="505"/>
                  <a:pt x="940" y="507"/>
                </a:cubicBezTo>
                <a:cubicBezTo>
                  <a:pt x="1073" y="372"/>
                  <a:pt x="1073" y="372"/>
                  <a:pt x="1073" y="372"/>
                </a:cubicBezTo>
                <a:cubicBezTo>
                  <a:pt x="845" y="145"/>
                  <a:pt x="531" y="4"/>
                  <a:pt x="183" y="0"/>
                </a:cubicBezTo>
                <a:cubicBezTo>
                  <a:pt x="183" y="195"/>
                  <a:pt x="183" y="195"/>
                  <a:pt x="183" y="195"/>
                </a:cubicBezTo>
                <a:cubicBezTo>
                  <a:pt x="183" y="196"/>
                  <a:pt x="183" y="196"/>
                  <a:pt x="183" y="196"/>
                </a:cubicBezTo>
                <a:cubicBezTo>
                  <a:pt x="183" y="198"/>
                  <a:pt x="184" y="200"/>
                  <a:pt x="182" y="202"/>
                </a:cubicBezTo>
                <a:close/>
              </a:path>
            </a:pathLst>
          </a:custGeom>
          <a:solidFill>
            <a:srgbClr val="6C7176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7@|5FFC:0|FBC:0|LFC:16777215|LBC:16777215"/>
          <p:cNvSpPr>
            <a:spLocks/>
          </p:cNvSpPr>
          <p:nvPr/>
        </p:nvSpPr>
        <p:spPr bwMode="auto">
          <a:xfrm>
            <a:off x="6450013" y="2497138"/>
            <a:ext cx="182562" cy="273050"/>
          </a:xfrm>
          <a:custGeom>
            <a:avLst/>
            <a:gdLst/>
            <a:ahLst/>
            <a:cxnLst>
              <a:cxn ang="0">
                <a:pos x="46" y="0"/>
              </a:cxn>
              <a:cxn ang="0">
                <a:pos x="23" y="0"/>
              </a:cxn>
              <a:cxn ang="0">
                <a:pos x="23" y="57"/>
              </a:cxn>
              <a:cxn ang="0">
                <a:pos x="0" y="57"/>
              </a:cxn>
              <a:cxn ang="0">
                <a:pos x="35" y="103"/>
              </a:cxn>
              <a:cxn ang="0">
                <a:pos x="69" y="57"/>
              </a:cxn>
              <a:cxn ang="0">
                <a:pos x="46" y="57"/>
              </a:cxn>
              <a:cxn ang="0">
                <a:pos x="46" y="0"/>
              </a:cxn>
            </a:cxnLst>
            <a:rect l="0" t="0" r="r" b="b"/>
            <a:pathLst>
              <a:path w="69" h="103">
                <a:moveTo>
                  <a:pt x="46" y="0"/>
                </a:moveTo>
                <a:lnTo>
                  <a:pt x="23" y="0"/>
                </a:lnTo>
                <a:lnTo>
                  <a:pt x="23" y="57"/>
                </a:lnTo>
                <a:lnTo>
                  <a:pt x="0" y="57"/>
                </a:lnTo>
                <a:lnTo>
                  <a:pt x="35" y="103"/>
                </a:lnTo>
                <a:lnTo>
                  <a:pt x="69" y="57"/>
                </a:lnTo>
                <a:lnTo>
                  <a:pt x="46" y="57"/>
                </a:lnTo>
                <a:lnTo>
                  <a:pt x="46" y="0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8@|5FFC:0|FBC:0|LFC:16777215|LBC:16777215"/>
          <p:cNvSpPr>
            <a:spLocks/>
          </p:cNvSpPr>
          <p:nvPr/>
        </p:nvSpPr>
        <p:spPr bwMode="auto">
          <a:xfrm>
            <a:off x="6296025" y="2339975"/>
            <a:ext cx="490538" cy="368300"/>
          </a:xfrm>
          <a:custGeom>
            <a:avLst/>
            <a:gdLst/>
            <a:ahLst/>
            <a:cxnLst>
              <a:cxn ang="0">
                <a:pos x="101" y="33"/>
              </a:cxn>
              <a:cxn ang="0">
                <a:pos x="101" y="33"/>
              </a:cxn>
              <a:cxn ang="0">
                <a:pos x="69" y="0"/>
              </a:cxn>
              <a:cxn ang="0">
                <a:pos x="40" y="17"/>
              </a:cxn>
              <a:cxn ang="0">
                <a:pos x="32" y="15"/>
              </a:cxn>
              <a:cxn ang="0">
                <a:pos x="14" y="33"/>
              </a:cxn>
              <a:cxn ang="0">
                <a:pos x="14" y="33"/>
              </a:cxn>
              <a:cxn ang="0">
                <a:pos x="0" y="58"/>
              </a:cxn>
              <a:cxn ang="0">
                <a:pos x="29" y="87"/>
              </a:cxn>
              <a:cxn ang="0">
                <a:pos x="29" y="80"/>
              </a:cxn>
              <a:cxn ang="0">
                <a:pos x="7" y="58"/>
              </a:cxn>
              <a:cxn ang="0">
                <a:pos x="18" y="40"/>
              </a:cxn>
              <a:cxn ang="0">
                <a:pos x="22" y="38"/>
              </a:cxn>
              <a:cxn ang="0">
                <a:pos x="22" y="33"/>
              </a:cxn>
              <a:cxn ang="0">
                <a:pos x="21" y="33"/>
              </a:cxn>
              <a:cxn ang="0">
                <a:pos x="32" y="22"/>
              </a:cxn>
              <a:cxn ang="0">
                <a:pos x="37" y="23"/>
              </a:cxn>
              <a:cxn ang="0">
                <a:pos x="43" y="26"/>
              </a:cxn>
              <a:cxn ang="0">
                <a:pos x="47" y="20"/>
              </a:cxn>
              <a:cxn ang="0">
                <a:pos x="69" y="8"/>
              </a:cxn>
              <a:cxn ang="0">
                <a:pos x="94" y="33"/>
              </a:cxn>
              <a:cxn ang="0">
                <a:pos x="94" y="33"/>
              </a:cxn>
              <a:cxn ang="0">
                <a:pos x="94" y="38"/>
              </a:cxn>
              <a:cxn ang="0">
                <a:pos x="98" y="40"/>
              </a:cxn>
              <a:cxn ang="0">
                <a:pos x="109" y="58"/>
              </a:cxn>
              <a:cxn ang="0">
                <a:pos x="87" y="80"/>
              </a:cxn>
              <a:cxn ang="0">
                <a:pos x="87" y="87"/>
              </a:cxn>
              <a:cxn ang="0">
                <a:pos x="116" y="58"/>
              </a:cxn>
              <a:cxn ang="0">
                <a:pos x="101" y="33"/>
              </a:cxn>
            </a:cxnLst>
            <a:rect l="0" t="0" r="r" b="b"/>
            <a:pathLst>
              <a:path w="116" h="87">
                <a:moveTo>
                  <a:pt x="101" y="33"/>
                </a:moveTo>
                <a:cubicBezTo>
                  <a:pt x="101" y="33"/>
                  <a:pt x="101" y="33"/>
                  <a:pt x="101" y="33"/>
                </a:cubicBezTo>
                <a:cubicBezTo>
                  <a:pt x="101" y="15"/>
                  <a:pt x="87" y="0"/>
                  <a:pt x="69" y="0"/>
                </a:cubicBezTo>
                <a:cubicBezTo>
                  <a:pt x="57" y="0"/>
                  <a:pt x="46" y="7"/>
                  <a:pt x="40" y="17"/>
                </a:cubicBezTo>
                <a:cubicBezTo>
                  <a:pt x="38" y="16"/>
                  <a:pt x="35" y="15"/>
                  <a:pt x="32" y="15"/>
                </a:cubicBezTo>
                <a:cubicBezTo>
                  <a:pt x="22" y="15"/>
                  <a:pt x="14" y="23"/>
                  <a:pt x="14" y="33"/>
                </a:cubicBezTo>
                <a:cubicBezTo>
                  <a:pt x="14" y="33"/>
                  <a:pt x="14" y="33"/>
                  <a:pt x="14" y="33"/>
                </a:cubicBezTo>
                <a:cubicBezTo>
                  <a:pt x="6" y="38"/>
                  <a:pt x="0" y="48"/>
                  <a:pt x="0" y="58"/>
                </a:cubicBezTo>
                <a:cubicBezTo>
                  <a:pt x="0" y="74"/>
                  <a:pt x="13" y="87"/>
                  <a:pt x="29" y="87"/>
                </a:cubicBezTo>
                <a:cubicBezTo>
                  <a:pt x="29" y="80"/>
                  <a:pt x="29" y="80"/>
                  <a:pt x="29" y="80"/>
                </a:cubicBezTo>
                <a:cubicBezTo>
                  <a:pt x="17" y="80"/>
                  <a:pt x="7" y="70"/>
                  <a:pt x="7" y="58"/>
                </a:cubicBezTo>
                <a:cubicBezTo>
                  <a:pt x="7" y="51"/>
                  <a:pt x="11" y="44"/>
                  <a:pt x="18" y="40"/>
                </a:cubicBezTo>
                <a:cubicBezTo>
                  <a:pt x="22" y="38"/>
                  <a:pt x="22" y="38"/>
                  <a:pt x="22" y="38"/>
                </a:cubicBezTo>
                <a:cubicBezTo>
                  <a:pt x="22" y="33"/>
                  <a:pt x="22" y="33"/>
                  <a:pt x="22" y="33"/>
                </a:cubicBezTo>
                <a:cubicBezTo>
                  <a:pt x="21" y="33"/>
                  <a:pt x="21" y="33"/>
                  <a:pt x="21" y="33"/>
                </a:cubicBezTo>
                <a:cubicBezTo>
                  <a:pt x="22" y="27"/>
                  <a:pt x="26" y="22"/>
                  <a:pt x="32" y="22"/>
                </a:cubicBezTo>
                <a:cubicBezTo>
                  <a:pt x="34" y="22"/>
                  <a:pt x="36" y="23"/>
                  <a:pt x="37" y="23"/>
                </a:cubicBezTo>
                <a:cubicBezTo>
                  <a:pt x="43" y="26"/>
                  <a:pt x="43" y="26"/>
                  <a:pt x="43" y="26"/>
                </a:cubicBezTo>
                <a:cubicBezTo>
                  <a:pt x="47" y="20"/>
                  <a:pt x="47" y="20"/>
                  <a:pt x="47" y="20"/>
                </a:cubicBezTo>
                <a:cubicBezTo>
                  <a:pt x="51" y="12"/>
                  <a:pt x="60" y="8"/>
                  <a:pt x="69" y="8"/>
                </a:cubicBezTo>
                <a:cubicBezTo>
                  <a:pt x="83" y="8"/>
                  <a:pt x="94" y="19"/>
                  <a:pt x="94" y="33"/>
                </a:cubicBezTo>
                <a:cubicBezTo>
                  <a:pt x="94" y="33"/>
                  <a:pt x="94" y="33"/>
                  <a:pt x="94" y="33"/>
                </a:cubicBezTo>
                <a:cubicBezTo>
                  <a:pt x="94" y="38"/>
                  <a:pt x="94" y="38"/>
                  <a:pt x="94" y="38"/>
                </a:cubicBezTo>
                <a:cubicBezTo>
                  <a:pt x="98" y="40"/>
                  <a:pt x="98" y="40"/>
                  <a:pt x="98" y="40"/>
                </a:cubicBezTo>
                <a:cubicBezTo>
                  <a:pt x="104" y="44"/>
                  <a:pt x="109" y="51"/>
                  <a:pt x="109" y="58"/>
                </a:cubicBezTo>
                <a:cubicBezTo>
                  <a:pt x="109" y="70"/>
                  <a:pt x="99" y="80"/>
                  <a:pt x="87" y="80"/>
                </a:cubicBezTo>
                <a:cubicBezTo>
                  <a:pt x="87" y="87"/>
                  <a:pt x="87" y="87"/>
                  <a:pt x="87" y="87"/>
                </a:cubicBezTo>
                <a:cubicBezTo>
                  <a:pt x="103" y="87"/>
                  <a:pt x="116" y="74"/>
                  <a:pt x="116" y="58"/>
                </a:cubicBezTo>
                <a:cubicBezTo>
                  <a:pt x="116" y="48"/>
                  <a:pt x="110" y="38"/>
                  <a:pt x="101" y="33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Freeform 21"/>
          <p:cNvSpPr>
            <a:spLocks/>
          </p:cNvSpPr>
          <p:nvPr/>
        </p:nvSpPr>
        <p:spPr bwMode="auto">
          <a:xfrm>
            <a:off x="6084888" y="4684713"/>
            <a:ext cx="1311275" cy="1125537"/>
          </a:xfrm>
          <a:custGeom>
            <a:avLst/>
            <a:gdLst/>
            <a:ahLst/>
            <a:cxnLst>
              <a:cxn ang="0">
                <a:pos x="753" y="255"/>
              </a:cxn>
              <a:cxn ang="0">
                <a:pos x="748" y="254"/>
              </a:cxn>
              <a:cxn ang="0">
                <a:pos x="748" y="254"/>
              </a:cxn>
              <a:cxn ang="0">
                <a:pos x="748" y="254"/>
              </a:cxn>
              <a:cxn ang="0">
                <a:pos x="752" y="250"/>
              </a:cxn>
              <a:cxn ang="0">
                <a:pos x="754" y="248"/>
              </a:cxn>
              <a:cxn ang="0">
                <a:pos x="754" y="247"/>
              </a:cxn>
              <a:cxn ang="0">
                <a:pos x="755" y="246"/>
              </a:cxn>
              <a:cxn ang="0">
                <a:pos x="769" y="218"/>
              </a:cxn>
              <a:cxn ang="0">
                <a:pos x="783" y="208"/>
              </a:cxn>
              <a:cxn ang="0">
                <a:pos x="783" y="208"/>
              </a:cxn>
              <a:cxn ang="0">
                <a:pos x="784" y="208"/>
              </a:cxn>
              <a:cxn ang="0">
                <a:pos x="784" y="208"/>
              </a:cxn>
              <a:cxn ang="0">
                <a:pos x="827" y="185"/>
              </a:cxn>
              <a:cxn ang="0">
                <a:pos x="827" y="68"/>
              </a:cxn>
              <a:cxn ang="0">
                <a:pos x="709" y="68"/>
              </a:cxn>
              <a:cxn ang="0">
                <a:pos x="687" y="106"/>
              </a:cxn>
              <a:cxn ang="0">
                <a:pos x="676" y="125"/>
              </a:cxn>
              <a:cxn ang="0">
                <a:pos x="645" y="140"/>
              </a:cxn>
              <a:cxn ang="0">
                <a:pos x="643" y="140"/>
              </a:cxn>
              <a:cxn ang="0">
                <a:pos x="643" y="140"/>
              </a:cxn>
              <a:cxn ang="0">
                <a:pos x="639" y="140"/>
              </a:cxn>
              <a:cxn ang="0">
                <a:pos x="638" y="140"/>
              </a:cxn>
              <a:cxn ang="0">
                <a:pos x="492" y="0"/>
              </a:cxn>
              <a:cxn ang="0">
                <a:pos x="0" y="390"/>
              </a:cxn>
              <a:cxn ang="0">
                <a:pos x="36" y="394"/>
              </a:cxn>
              <a:cxn ang="0">
                <a:pos x="42" y="391"/>
              </a:cxn>
              <a:cxn ang="0">
                <a:pos x="43" y="390"/>
              </a:cxn>
              <a:cxn ang="0">
                <a:pos x="161" y="411"/>
              </a:cxn>
              <a:cxn ang="0">
                <a:pos x="192" y="482"/>
              </a:cxn>
              <a:cxn ang="0">
                <a:pos x="88" y="585"/>
              </a:cxn>
              <a:cxn ang="0">
                <a:pos x="46" y="575"/>
              </a:cxn>
              <a:cxn ang="0">
                <a:pos x="35" y="569"/>
              </a:cxn>
              <a:cxn ang="0">
                <a:pos x="0" y="574"/>
              </a:cxn>
              <a:cxn ang="0">
                <a:pos x="892" y="400"/>
              </a:cxn>
              <a:cxn ang="0">
                <a:pos x="753" y="256"/>
              </a:cxn>
            </a:cxnLst>
            <a:rect l="0" t="0" r="r" b="b"/>
            <a:pathLst>
              <a:path w="892" h="765">
                <a:moveTo>
                  <a:pt x="753" y="256"/>
                </a:moveTo>
                <a:cubicBezTo>
                  <a:pt x="753" y="255"/>
                  <a:pt x="753" y="255"/>
                  <a:pt x="753" y="255"/>
                </a:cubicBezTo>
                <a:cubicBezTo>
                  <a:pt x="751" y="254"/>
                  <a:pt x="751" y="254"/>
                  <a:pt x="751" y="254"/>
                </a:cubicBezTo>
                <a:cubicBezTo>
                  <a:pt x="748" y="254"/>
                  <a:pt x="748" y="254"/>
                  <a:pt x="748" y="254"/>
                </a:cubicBezTo>
                <a:cubicBezTo>
                  <a:pt x="748" y="254"/>
                  <a:pt x="748" y="254"/>
                  <a:pt x="748" y="254"/>
                </a:cubicBezTo>
                <a:cubicBezTo>
                  <a:pt x="748" y="254"/>
                  <a:pt x="748" y="254"/>
                  <a:pt x="748" y="254"/>
                </a:cubicBezTo>
                <a:cubicBezTo>
                  <a:pt x="748" y="254"/>
                  <a:pt x="748" y="254"/>
                  <a:pt x="748" y="254"/>
                </a:cubicBezTo>
                <a:cubicBezTo>
                  <a:pt x="748" y="254"/>
                  <a:pt x="748" y="254"/>
                  <a:pt x="748" y="254"/>
                </a:cubicBezTo>
                <a:cubicBezTo>
                  <a:pt x="748" y="252"/>
                  <a:pt x="751" y="251"/>
                  <a:pt x="751" y="251"/>
                </a:cubicBezTo>
                <a:cubicBezTo>
                  <a:pt x="752" y="250"/>
                  <a:pt x="752" y="250"/>
                  <a:pt x="752" y="250"/>
                </a:cubicBezTo>
                <a:cubicBezTo>
                  <a:pt x="753" y="249"/>
                  <a:pt x="753" y="249"/>
                  <a:pt x="753" y="249"/>
                </a:cubicBezTo>
                <a:cubicBezTo>
                  <a:pt x="754" y="248"/>
                  <a:pt x="754" y="248"/>
                  <a:pt x="754" y="248"/>
                </a:cubicBezTo>
                <a:cubicBezTo>
                  <a:pt x="754" y="247"/>
                  <a:pt x="754" y="247"/>
                  <a:pt x="754" y="247"/>
                </a:cubicBezTo>
                <a:cubicBezTo>
                  <a:pt x="754" y="247"/>
                  <a:pt x="754" y="247"/>
                  <a:pt x="754" y="247"/>
                </a:cubicBezTo>
                <a:cubicBezTo>
                  <a:pt x="754" y="246"/>
                  <a:pt x="754" y="246"/>
                  <a:pt x="754" y="246"/>
                </a:cubicBezTo>
                <a:cubicBezTo>
                  <a:pt x="755" y="246"/>
                  <a:pt x="755" y="246"/>
                  <a:pt x="755" y="246"/>
                </a:cubicBezTo>
                <a:cubicBezTo>
                  <a:pt x="755" y="245"/>
                  <a:pt x="755" y="245"/>
                  <a:pt x="755" y="244"/>
                </a:cubicBezTo>
                <a:cubicBezTo>
                  <a:pt x="757" y="235"/>
                  <a:pt x="762" y="226"/>
                  <a:pt x="769" y="218"/>
                </a:cubicBezTo>
                <a:cubicBezTo>
                  <a:pt x="773" y="214"/>
                  <a:pt x="778" y="210"/>
                  <a:pt x="783" y="208"/>
                </a:cubicBezTo>
                <a:cubicBezTo>
                  <a:pt x="783" y="208"/>
                  <a:pt x="783" y="208"/>
                  <a:pt x="783" y="208"/>
                </a:cubicBezTo>
                <a:cubicBezTo>
                  <a:pt x="783" y="208"/>
                  <a:pt x="783" y="208"/>
                  <a:pt x="783" y="208"/>
                </a:cubicBezTo>
                <a:cubicBezTo>
                  <a:pt x="783" y="208"/>
                  <a:pt x="783" y="208"/>
                  <a:pt x="783" y="208"/>
                </a:cubicBezTo>
                <a:cubicBezTo>
                  <a:pt x="784" y="208"/>
                  <a:pt x="784" y="208"/>
                  <a:pt x="784" y="208"/>
                </a:cubicBezTo>
                <a:cubicBezTo>
                  <a:pt x="784" y="208"/>
                  <a:pt x="784" y="208"/>
                  <a:pt x="784" y="208"/>
                </a:cubicBezTo>
                <a:cubicBezTo>
                  <a:pt x="784" y="208"/>
                  <a:pt x="784" y="208"/>
                  <a:pt x="784" y="208"/>
                </a:cubicBezTo>
                <a:cubicBezTo>
                  <a:pt x="784" y="208"/>
                  <a:pt x="784" y="208"/>
                  <a:pt x="784" y="208"/>
                </a:cubicBezTo>
                <a:cubicBezTo>
                  <a:pt x="789" y="205"/>
                  <a:pt x="794" y="204"/>
                  <a:pt x="798" y="203"/>
                </a:cubicBezTo>
                <a:cubicBezTo>
                  <a:pt x="808" y="199"/>
                  <a:pt x="818" y="193"/>
                  <a:pt x="827" y="185"/>
                </a:cubicBezTo>
                <a:cubicBezTo>
                  <a:pt x="843" y="169"/>
                  <a:pt x="851" y="147"/>
                  <a:pt x="851" y="126"/>
                </a:cubicBezTo>
                <a:cubicBezTo>
                  <a:pt x="851" y="105"/>
                  <a:pt x="843" y="84"/>
                  <a:pt x="827" y="68"/>
                </a:cubicBezTo>
                <a:cubicBezTo>
                  <a:pt x="810" y="51"/>
                  <a:pt x="789" y="43"/>
                  <a:pt x="768" y="43"/>
                </a:cubicBezTo>
                <a:cubicBezTo>
                  <a:pt x="747" y="43"/>
                  <a:pt x="726" y="51"/>
                  <a:pt x="709" y="68"/>
                </a:cubicBezTo>
                <a:cubicBezTo>
                  <a:pt x="700" y="77"/>
                  <a:pt x="694" y="88"/>
                  <a:pt x="690" y="99"/>
                </a:cubicBezTo>
                <a:cubicBezTo>
                  <a:pt x="689" y="101"/>
                  <a:pt x="688" y="104"/>
                  <a:pt x="687" y="106"/>
                </a:cubicBezTo>
                <a:cubicBezTo>
                  <a:pt x="685" y="113"/>
                  <a:pt x="681" y="119"/>
                  <a:pt x="676" y="125"/>
                </a:cubicBezTo>
                <a:cubicBezTo>
                  <a:pt x="676" y="125"/>
                  <a:pt x="676" y="125"/>
                  <a:pt x="676" y="125"/>
                </a:cubicBezTo>
                <a:cubicBezTo>
                  <a:pt x="668" y="132"/>
                  <a:pt x="658" y="137"/>
                  <a:pt x="648" y="139"/>
                </a:cubicBezTo>
                <a:cubicBezTo>
                  <a:pt x="647" y="139"/>
                  <a:pt x="646" y="140"/>
                  <a:pt x="645" y="140"/>
                </a:cubicBezTo>
                <a:cubicBezTo>
                  <a:pt x="644" y="140"/>
                  <a:pt x="644" y="140"/>
                  <a:pt x="644" y="140"/>
                </a:cubicBezTo>
                <a:cubicBezTo>
                  <a:pt x="643" y="140"/>
                  <a:pt x="643" y="140"/>
                  <a:pt x="643" y="140"/>
                </a:cubicBezTo>
                <a:cubicBezTo>
                  <a:pt x="643" y="140"/>
                  <a:pt x="643" y="140"/>
                  <a:pt x="643" y="140"/>
                </a:cubicBezTo>
                <a:cubicBezTo>
                  <a:pt x="643" y="140"/>
                  <a:pt x="643" y="140"/>
                  <a:pt x="643" y="140"/>
                </a:cubicBezTo>
                <a:cubicBezTo>
                  <a:pt x="642" y="140"/>
                  <a:pt x="641" y="140"/>
                  <a:pt x="640" y="140"/>
                </a:cubicBezTo>
                <a:cubicBezTo>
                  <a:pt x="639" y="140"/>
                  <a:pt x="639" y="140"/>
                  <a:pt x="639" y="140"/>
                </a:cubicBezTo>
                <a:cubicBezTo>
                  <a:pt x="638" y="140"/>
                  <a:pt x="638" y="140"/>
                  <a:pt x="638" y="140"/>
                </a:cubicBezTo>
                <a:cubicBezTo>
                  <a:pt x="638" y="140"/>
                  <a:pt x="638" y="140"/>
                  <a:pt x="638" y="140"/>
                </a:cubicBezTo>
                <a:cubicBezTo>
                  <a:pt x="636" y="140"/>
                  <a:pt x="634" y="139"/>
                  <a:pt x="633" y="138"/>
                </a:cubicBezTo>
                <a:cubicBezTo>
                  <a:pt x="492" y="0"/>
                  <a:pt x="492" y="0"/>
                  <a:pt x="492" y="0"/>
                </a:cubicBezTo>
                <a:cubicBezTo>
                  <a:pt x="355" y="131"/>
                  <a:pt x="172" y="198"/>
                  <a:pt x="0" y="199"/>
                </a:cubicBezTo>
                <a:cubicBezTo>
                  <a:pt x="0" y="390"/>
                  <a:pt x="0" y="390"/>
                  <a:pt x="0" y="390"/>
                </a:cubicBezTo>
                <a:cubicBezTo>
                  <a:pt x="9" y="394"/>
                  <a:pt x="14" y="396"/>
                  <a:pt x="21" y="396"/>
                </a:cubicBezTo>
                <a:cubicBezTo>
                  <a:pt x="26" y="396"/>
                  <a:pt x="32" y="395"/>
                  <a:pt x="36" y="394"/>
                </a:cubicBezTo>
                <a:cubicBezTo>
                  <a:pt x="38" y="393"/>
                  <a:pt x="40" y="392"/>
                  <a:pt x="42" y="391"/>
                </a:cubicBezTo>
                <a:cubicBezTo>
                  <a:pt x="42" y="391"/>
                  <a:pt x="42" y="391"/>
                  <a:pt x="42" y="391"/>
                </a:cubicBezTo>
                <a:cubicBezTo>
                  <a:pt x="43" y="391"/>
                  <a:pt x="43" y="391"/>
                  <a:pt x="43" y="391"/>
                </a:cubicBezTo>
                <a:cubicBezTo>
                  <a:pt x="43" y="390"/>
                  <a:pt x="43" y="390"/>
                  <a:pt x="43" y="390"/>
                </a:cubicBezTo>
                <a:cubicBezTo>
                  <a:pt x="57" y="384"/>
                  <a:pt x="72" y="380"/>
                  <a:pt x="88" y="380"/>
                </a:cubicBezTo>
                <a:cubicBezTo>
                  <a:pt x="117" y="380"/>
                  <a:pt x="142" y="392"/>
                  <a:pt x="161" y="411"/>
                </a:cubicBezTo>
                <a:cubicBezTo>
                  <a:pt x="162" y="412"/>
                  <a:pt x="162" y="412"/>
                  <a:pt x="163" y="413"/>
                </a:cubicBezTo>
                <a:cubicBezTo>
                  <a:pt x="181" y="430"/>
                  <a:pt x="192" y="455"/>
                  <a:pt x="192" y="482"/>
                </a:cubicBezTo>
                <a:cubicBezTo>
                  <a:pt x="192" y="506"/>
                  <a:pt x="183" y="528"/>
                  <a:pt x="169" y="545"/>
                </a:cubicBezTo>
                <a:cubicBezTo>
                  <a:pt x="150" y="569"/>
                  <a:pt x="121" y="585"/>
                  <a:pt x="88" y="585"/>
                </a:cubicBezTo>
                <a:cubicBezTo>
                  <a:pt x="73" y="585"/>
                  <a:pt x="59" y="581"/>
                  <a:pt x="46" y="576"/>
                </a:cubicBezTo>
                <a:cubicBezTo>
                  <a:pt x="46" y="576"/>
                  <a:pt x="46" y="575"/>
                  <a:pt x="46" y="575"/>
                </a:cubicBezTo>
                <a:cubicBezTo>
                  <a:pt x="45" y="575"/>
                  <a:pt x="45" y="575"/>
                  <a:pt x="45" y="575"/>
                </a:cubicBezTo>
                <a:cubicBezTo>
                  <a:pt x="41" y="573"/>
                  <a:pt x="38" y="571"/>
                  <a:pt x="35" y="569"/>
                </a:cubicBezTo>
                <a:cubicBezTo>
                  <a:pt x="31" y="568"/>
                  <a:pt x="25" y="567"/>
                  <a:pt x="21" y="567"/>
                </a:cubicBezTo>
                <a:cubicBezTo>
                  <a:pt x="14" y="567"/>
                  <a:pt x="9" y="570"/>
                  <a:pt x="0" y="574"/>
                </a:cubicBezTo>
                <a:cubicBezTo>
                  <a:pt x="0" y="765"/>
                  <a:pt x="0" y="765"/>
                  <a:pt x="0" y="765"/>
                </a:cubicBezTo>
                <a:cubicBezTo>
                  <a:pt x="323" y="764"/>
                  <a:pt x="645" y="642"/>
                  <a:pt x="892" y="400"/>
                </a:cubicBezTo>
                <a:cubicBezTo>
                  <a:pt x="754" y="261"/>
                  <a:pt x="754" y="261"/>
                  <a:pt x="754" y="261"/>
                </a:cubicBezTo>
                <a:cubicBezTo>
                  <a:pt x="753" y="260"/>
                  <a:pt x="753" y="258"/>
                  <a:pt x="753" y="256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Freeform 120"/>
          <p:cNvSpPr>
            <a:spLocks noEditPoints="1"/>
          </p:cNvSpPr>
          <p:nvPr/>
        </p:nvSpPr>
        <p:spPr bwMode="auto">
          <a:xfrm>
            <a:off x="6524625" y="5046663"/>
            <a:ext cx="406400" cy="349250"/>
          </a:xfrm>
          <a:custGeom>
            <a:avLst/>
            <a:gdLst/>
            <a:ahLst/>
            <a:cxnLst>
              <a:cxn ang="0">
                <a:pos x="95" y="7"/>
              </a:cxn>
              <a:cxn ang="0">
                <a:pos x="95" y="14"/>
              </a:cxn>
              <a:cxn ang="0">
                <a:pos x="15" y="36"/>
              </a:cxn>
              <a:cxn ang="0">
                <a:pos x="0" y="28"/>
              </a:cxn>
              <a:cxn ang="0">
                <a:pos x="0" y="72"/>
              </a:cxn>
              <a:cxn ang="0">
                <a:pos x="15" y="65"/>
              </a:cxn>
              <a:cxn ang="0">
                <a:pos x="24" y="67"/>
              </a:cxn>
              <a:cxn ang="0">
                <a:pos x="21" y="76"/>
              </a:cxn>
              <a:cxn ang="0">
                <a:pos x="29" y="89"/>
              </a:cxn>
              <a:cxn ang="0">
                <a:pos x="50" y="95"/>
              </a:cxn>
              <a:cxn ang="0">
                <a:pos x="53" y="95"/>
              </a:cxn>
              <a:cxn ang="0">
                <a:pos x="64" y="87"/>
              </a:cxn>
              <a:cxn ang="0">
                <a:pos x="66" y="78"/>
              </a:cxn>
              <a:cxn ang="0">
                <a:pos x="95" y="86"/>
              </a:cxn>
              <a:cxn ang="0">
                <a:pos x="95" y="94"/>
              </a:cxn>
              <a:cxn ang="0">
                <a:pos x="117" y="101"/>
              </a:cxn>
              <a:cxn ang="0">
                <a:pos x="117" y="0"/>
              </a:cxn>
              <a:cxn ang="0">
                <a:pos x="95" y="7"/>
              </a:cxn>
              <a:cxn ang="0">
                <a:pos x="57" y="85"/>
              </a:cxn>
              <a:cxn ang="0">
                <a:pos x="52" y="88"/>
              </a:cxn>
              <a:cxn ang="0">
                <a:pos x="31" y="82"/>
              </a:cxn>
              <a:cxn ang="0">
                <a:pos x="28" y="78"/>
              </a:cxn>
              <a:cxn ang="0">
                <a:pos x="31" y="69"/>
              </a:cxn>
              <a:cxn ang="0">
                <a:pos x="59" y="77"/>
              </a:cxn>
              <a:cxn ang="0">
                <a:pos x="57" y="85"/>
              </a:cxn>
              <a:cxn ang="0">
                <a:pos x="95" y="50"/>
              </a:cxn>
              <a:cxn ang="0">
                <a:pos x="15" y="50"/>
              </a:cxn>
              <a:cxn ang="0">
                <a:pos x="15" y="43"/>
              </a:cxn>
              <a:cxn ang="0">
                <a:pos x="95" y="21"/>
              </a:cxn>
              <a:cxn ang="0">
                <a:pos x="95" y="50"/>
              </a:cxn>
              <a:cxn ang="0">
                <a:pos x="109" y="50"/>
              </a:cxn>
              <a:cxn ang="0">
                <a:pos x="102" y="50"/>
              </a:cxn>
              <a:cxn ang="0">
                <a:pos x="102" y="14"/>
              </a:cxn>
              <a:cxn ang="0">
                <a:pos x="109" y="14"/>
              </a:cxn>
              <a:cxn ang="0">
                <a:pos x="109" y="50"/>
              </a:cxn>
            </a:cxnLst>
            <a:rect l="0" t="0" r="r" b="b"/>
            <a:pathLst>
              <a:path w="117" h="101">
                <a:moveTo>
                  <a:pt x="95" y="7"/>
                </a:moveTo>
                <a:cubicBezTo>
                  <a:pt x="95" y="14"/>
                  <a:pt x="95" y="14"/>
                  <a:pt x="95" y="14"/>
                </a:cubicBezTo>
                <a:cubicBezTo>
                  <a:pt x="15" y="36"/>
                  <a:pt x="15" y="36"/>
                  <a:pt x="15" y="36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72"/>
                  <a:pt x="0" y="72"/>
                  <a:pt x="0" y="72"/>
                </a:cubicBezTo>
                <a:cubicBezTo>
                  <a:pt x="15" y="65"/>
                  <a:pt x="15" y="65"/>
                  <a:pt x="15" y="65"/>
                </a:cubicBezTo>
                <a:cubicBezTo>
                  <a:pt x="24" y="67"/>
                  <a:pt x="24" y="67"/>
                  <a:pt x="24" y="67"/>
                </a:cubicBezTo>
                <a:cubicBezTo>
                  <a:pt x="21" y="76"/>
                  <a:pt x="21" y="76"/>
                  <a:pt x="21" y="76"/>
                </a:cubicBezTo>
                <a:cubicBezTo>
                  <a:pt x="20" y="82"/>
                  <a:pt x="23" y="88"/>
                  <a:pt x="29" y="89"/>
                </a:cubicBezTo>
                <a:cubicBezTo>
                  <a:pt x="50" y="95"/>
                  <a:pt x="50" y="95"/>
                  <a:pt x="50" y="95"/>
                </a:cubicBezTo>
                <a:cubicBezTo>
                  <a:pt x="51" y="95"/>
                  <a:pt x="52" y="95"/>
                  <a:pt x="53" y="95"/>
                </a:cubicBezTo>
                <a:cubicBezTo>
                  <a:pt x="58" y="95"/>
                  <a:pt x="62" y="92"/>
                  <a:pt x="64" y="87"/>
                </a:cubicBezTo>
                <a:cubicBezTo>
                  <a:pt x="66" y="78"/>
                  <a:pt x="66" y="78"/>
                  <a:pt x="66" y="78"/>
                </a:cubicBezTo>
                <a:cubicBezTo>
                  <a:pt x="95" y="86"/>
                  <a:pt x="95" y="86"/>
                  <a:pt x="95" y="86"/>
                </a:cubicBezTo>
                <a:cubicBezTo>
                  <a:pt x="95" y="94"/>
                  <a:pt x="95" y="94"/>
                  <a:pt x="95" y="94"/>
                </a:cubicBezTo>
                <a:cubicBezTo>
                  <a:pt x="117" y="101"/>
                  <a:pt x="117" y="101"/>
                  <a:pt x="117" y="101"/>
                </a:cubicBezTo>
                <a:cubicBezTo>
                  <a:pt x="117" y="0"/>
                  <a:pt x="117" y="0"/>
                  <a:pt x="117" y="0"/>
                </a:cubicBezTo>
                <a:lnTo>
                  <a:pt x="95" y="7"/>
                </a:lnTo>
                <a:close/>
                <a:moveTo>
                  <a:pt x="57" y="85"/>
                </a:moveTo>
                <a:cubicBezTo>
                  <a:pt x="56" y="87"/>
                  <a:pt x="54" y="88"/>
                  <a:pt x="52" y="88"/>
                </a:cubicBezTo>
                <a:cubicBezTo>
                  <a:pt x="31" y="82"/>
                  <a:pt x="31" y="82"/>
                  <a:pt x="31" y="82"/>
                </a:cubicBezTo>
                <a:cubicBezTo>
                  <a:pt x="29" y="82"/>
                  <a:pt x="28" y="80"/>
                  <a:pt x="28" y="78"/>
                </a:cubicBezTo>
                <a:cubicBezTo>
                  <a:pt x="31" y="69"/>
                  <a:pt x="31" y="69"/>
                  <a:pt x="31" y="69"/>
                </a:cubicBezTo>
                <a:cubicBezTo>
                  <a:pt x="59" y="77"/>
                  <a:pt x="59" y="77"/>
                  <a:pt x="59" y="77"/>
                </a:cubicBezTo>
                <a:lnTo>
                  <a:pt x="57" y="85"/>
                </a:lnTo>
                <a:close/>
                <a:moveTo>
                  <a:pt x="95" y="50"/>
                </a:moveTo>
                <a:cubicBezTo>
                  <a:pt x="15" y="50"/>
                  <a:pt x="15" y="50"/>
                  <a:pt x="15" y="50"/>
                </a:cubicBezTo>
                <a:cubicBezTo>
                  <a:pt x="15" y="43"/>
                  <a:pt x="15" y="43"/>
                  <a:pt x="15" y="43"/>
                </a:cubicBezTo>
                <a:cubicBezTo>
                  <a:pt x="95" y="21"/>
                  <a:pt x="95" y="21"/>
                  <a:pt x="95" y="21"/>
                </a:cubicBezTo>
                <a:lnTo>
                  <a:pt x="95" y="50"/>
                </a:lnTo>
                <a:close/>
                <a:moveTo>
                  <a:pt x="109" y="50"/>
                </a:moveTo>
                <a:cubicBezTo>
                  <a:pt x="102" y="50"/>
                  <a:pt x="102" y="50"/>
                  <a:pt x="102" y="50"/>
                </a:cubicBezTo>
                <a:cubicBezTo>
                  <a:pt x="102" y="14"/>
                  <a:pt x="102" y="14"/>
                  <a:pt x="102" y="14"/>
                </a:cubicBezTo>
                <a:cubicBezTo>
                  <a:pt x="109" y="14"/>
                  <a:pt x="109" y="14"/>
                  <a:pt x="109" y="14"/>
                </a:cubicBezTo>
                <a:lnTo>
                  <a:pt x="109" y="50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Freeform 25"/>
          <p:cNvSpPr>
            <a:spLocks/>
          </p:cNvSpPr>
          <p:nvPr/>
        </p:nvSpPr>
        <p:spPr bwMode="auto">
          <a:xfrm>
            <a:off x="4203700" y="2608263"/>
            <a:ext cx="1135063" cy="1579562"/>
          </a:xfrm>
          <a:custGeom>
            <a:avLst/>
            <a:gdLst/>
            <a:ahLst/>
            <a:cxnLst>
              <a:cxn ang="0">
                <a:pos x="202" y="891"/>
              </a:cxn>
              <a:cxn ang="0">
                <a:pos x="201" y="892"/>
              </a:cxn>
              <a:cxn ang="0">
                <a:pos x="204" y="894"/>
              </a:cxn>
              <a:cxn ang="0">
                <a:pos x="206" y="895"/>
              </a:cxn>
              <a:cxn ang="0">
                <a:pos x="207" y="897"/>
              </a:cxn>
              <a:cxn ang="0">
                <a:pos x="208" y="898"/>
              </a:cxn>
              <a:cxn ang="0">
                <a:pos x="209" y="899"/>
              </a:cxn>
              <a:cxn ang="0">
                <a:pos x="214" y="945"/>
              </a:cxn>
              <a:cxn ang="0">
                <a:pos x="214" y="945"/>
              </a:cxn>
              <a:cxn ang="0">
                <a:pos x="214" y="945"/>
              </a:cxn>
              <a:cxn ang="0">
                <a:pos x="214" y="946"/>
              </a:cxn>
              <a:cxn ang="0">
                <a:pos x="207" y="959"/>
              </a:cxn>
              <a:cxn ang="0">
                <a:pos x="224" y="1051"/>
              </a:cxn>
              <a:cxn ang="0">
                <a:pos x="283" y="1074"/>
              </a:cxn>
              <a:cxn ang="0">
                <a:pos x="366" y="992"/>
              </a:cxn>
              <a:cxn ang="0">
                <a:pos x="356" y="949"/>
              </a:cxn>
              <a:cxn ang="0">
                <a:pos x="353" y="928"/>
              </a:cxn>
              <a:cxn ang="0">
                <a:pos x="361" y="895"/>
              </a:cxn>
              <a:cxn ang="0">
                <a:pos x="362" y="892"/>
              </a:cxn>
              <a:cxn ang="0">
                <a:pos x="362" y="893"/>
              </a:cxn>
              <a:cxn ang="0">
                <a:pos x="364" y="891"/>
              </a:cxn>
              <a:cxn ang="0">
                <a:pos x="365" y="890"/>
              </a:cxn>
              <a:cxn ang="0">
                <a:pos x="369" y="888"/>
              </a:cxn>
              <a:cxn ang="0">
                <a:pos x="370" y="888"/>
              </a:cxn>
              <a:cxn ang="0">
                <a:pos x="566" y="888"/>
              </a:cxn>
              <a:cxn ang="0">
                <a:pos x="635" y="264"/>
              </a:cxn>
              <a:cxn ang="0">
                <a:pos x="613" y="285"/>
              </a:cxn>
              <a:cxn ang="0">
                <a:pos x="610" y="280"/>
              </a:cxn>
              <a:cxn ang="0">
                <a:pos x="608" y="288"/>
              </a:cxn>
              <a:cxn ang="0">
                <a:pos x="608" y="291"/>
              </a:cxn>
              <a:cxn ang="0">
                <a:pos x="583" y="330"/>
              </a:cxn>
              <a:cxn ang="0">
                <a:pos x="439" y="331"/>
              </a:cxn>
              <a:cxn ang="0">
                <a:pos x="439" y="186"/>
              </a:cxn>
              <a:cxn ang="0">
                <a:pos x="475" y="163"/>
              </a:cxn>
              <a:cxn ang="0">
                <a:pos x="487" y="159"/>
              </a:cxn>
              <a:cxn ang="0">
                <a:pos x="505" y="135"/>
              </a:cxn>
              <a:cxn ang="0">
                <a:pos x="0" y="888"/>
              </a:cxn>
              <a:cxn ang="0">
                <a:pos x="196" y="888"/>
              </a:cxn>
            </a:cxnLst>
            <a:rect l="0" t="0" r="r" b="b"/>
            <a:pathLst>
              <a:path w="771" h="1074">
                <a:moveTo>
                  <a:pt x="202" y="890"/>
                </a:moveTo>
                <a:cubicBezTo>
                  <a:pt x="202" y="891"/>
                  <a:pt x="202" y="891"/>
                  <a:pt x="202" y="891"/>
                </a:cubicBezTo>
                <a:cubicBezTo>
                  <a:pt x="202" y="891"/>
                  <a:pt x="202" y="891"/>
                  <a:pt x="202" y="891"/>
                </a:cubicBezTo>
                <a:cubicBezTo>
                  <a:pt x="201" y="892"/>
                  <a:pt x="201" y="892"/>
                  <a:pt x="201" y="892"/>
                </a:cubicBezTo>
                <a:cubicBezTo>
                  <a:pt x="201" y="892"/>
                  <a:pt x="201" y="892"/>
                  <a:pt x="201" y="892"/>
                </a:cubicBezTo>
                <a:cubicBezTo>
                  <a:pt x="201" y="892"/>
                  <a:pt x="204" y="893"/>
                  <a:pt x="204" y="894"/>
                </a:cubicBezTo>
                <a:cubicBezTo>
                  <a:pt x="205" y="894"/>
                  <a:pt x="205" y="894"/>
                  <a:pt x="205" y="894"/>
                </a:cubicBezTo>
                <a:cubicBezTo>
                  <a:pt x="206" y="895"/>
                  <a:pt x="206" y="895"/>
                  <a:pt x="206" y="895"/>
                </a:cubicBezTo>
                <a:cubicBezTo>
                  <a:pt x="207" y="896"/>
                  <a:pt x="207" y="896"/>
                  <a:pt x="207" y="896"/>
                </a:cubicBezTo>
                <a:cubicBezTo>
                  <a:pt x="207" y="897"/>
                  <a:pt x="207" y="897"/>
                  <a:pt x="207" y="897"/>
                </a:cubicBezTo>
                <a:cubicBezTo>
                  <a:pt x="207" y="897"/>
                  <a:pt x="207" y="897"/>
                  <a:pt x="207" y="897"/>
                </a:cubicBezTo>
                <a:cubicBezTo>
                  <a:pt x="208" y="898"/>
                  <a:pt x="208" y="898"/>
                  <a:pt x="208" y="898"/>
                </a:cubicBezTo>
                <a:cubicBezTo>
                  <a:pt x="208" y="898"/>
                  <a:pt x="208" y="898"/>
                  <a:pt x="208" y="898"/>
                </a:cubicBezTo>
                <a:cubicBezTo>
                  <a:pt x="208" y="899"/>
                  <a:pt x="208" y="899"/>
                  <a:pt x="209" y="899"/>
                </a:cubicBezTo>
                <a:cubicBezTo>
                  <a:pt x="214" y="908"/>
                  <a:pt x="217" y="917"/>
                  <a:pt x="217" y="928"/>
                </a:cubicBezTo>
                <a:cubicBezTo>
                  <a:pt x="217" y="934"/>
                  <a:pt x="216" y="940"/>
                  <a:pt x="214" y="945"/>
                </a:cubicBezTo>
                <a:cubicBezTo>
                  <a:pt x="214" y="945"/>
                  <a:pt x="214" y="945"/>
                  <a:pt x="214" y="945"/>
                </a:cubicBezTo>
                <a:cubicBezTo>
                  <a:pt x="214" y="945"/>
                  <a:pt x="214" y="945"/>
                  <a:pt x="214" y="945"/>
                </a:cubicBezTo>
                <a:cubicBezTo>
                  <a:pt x="214" y="945"/>
                  <a:pt x="214" y="945"/>
                  <a:pt x="214" y="945"/>
                </a:cubicBezTo>
                <a:cubicBezTo>
                  <a:pt x="214" y="945"/>
                  <a:pt x="214" y="945"/>
                  <a:pt x="214" y="945"/>
                </a:cubicBezTo>
                <a:cubicBezTo>
                  <a:pt x="214" y="946"/>
                  <a:pt x="214" y="946"/>
                  <a:pt x="214" y="946"/>
                </a:cubicBezTo>
                <a:cubicBezTo>
                  <a:pt x="214" y="946"/>
                  <a:pt x="214" y="946"/>
                  <a:pt x="214" y="946"/>
                </a:cubicBezTo>
                <a:cubicBezTo>
                  <a:pt x="214" y="946"/>
                  <a:pt x="214" y="946"/>
                  <a:pt x="214" y="946"/>
                </a:cubicBezTo>
                <a:cubicBezTo>
                  <a:pt x="212" y="951"/>
                  <a:pt x="210" y="955"/>
                  <a:pt x="207" y="959"/>
                </a:cubicBezTo>
                <a:cubicBezTo>
                  <a:pt x="203" y="969"/>
                  <a:pt x="200" y="980"/>
                  <a:pt x="200" y="992"/>
                </a:cubicBezTo>
                <a:cubicBezTo>
                  <a:pt x="200" y="1015"/>
                  <a:pt x="209" y="1036"/>
                  <a:pt x="224" y="1051"/>
                </a:cubicBezTo>
                <a:cubicBezTo>
                  <a:pt x="226" y="1052"/>
                  <a:pt x="228" y="1054"/>
                  <a:pt x="230" y="1055"/>
                </a:cubicBezTo>
                <a:cubicBezTo>
                  <a:pt x="244" y="1067"/>
                  <a:pt x="263" y="1074"/>
                  <a:pt x="283" y="1074"/>
                </a:cubicBezTo>
                <a:cubicBezTo>
                  <a:pt x="306" y="1074"/>
                  <a:pt x="328" y="1064"/>
                  <a:pt x="343" y="1049"/>
                </a:cubicBezTo>
                <a:cubicBezTo>
                  <a:pt x="357" y="1034"/>
                  <a:pt x="366" y="1014"/>
                  <a:pt x="366" y="992"/>
                </a:cubicBezTo>
                <a:cubicBezTo>
                  <a:pt x="366" y="979"/>
                  <a:pt x="363" y="967"/>
                  <a:pt x="358" y="956"/>
                </a:cubicBezTo>
                <a:cubicBezTo>
                  <a:pt x="356" y="954"/>
                  <a:pt x="357" y="952"/>
                  <a:pt x="356" y="949"/>
                </a:cubicBezTo>
                <a:cubicBezTo>
                  <a:pt x="353" y="943"/>
                  <a:pt x="353" y="935"/>
                  <a:pt x="353" y="928"/>
                </a:cubicBezTo>
                <a:cubicBezTo>
                  <a:pt x="353" y="928"/>
                  <a:pt x="353" y="928"/>
                  <a:pt x="353" y="928"/>
                </a:cubicBezTo>
                <a:cubicBezTo>
                  <a:pt x="353" y="917"/>
                  <a:pt x="355" y="907"/>
                  <a:pt x="361" y="898"/>
                </a:cubicBezTo>
                <a:cubicBezTo>
                  <a:pt x="361" y="897"/>
                  <a:pt x="361" y="896"/>
                  <a:pt x="361" y="895"/>
                </a:cubicBezTo>
                <a:cubicBezTo>
                  <a:pt x="361" y="894"/>
                  <a:pt x="361" y="894"/>
                  <a:pt x="361" y="894"/>
                </a:cubicBezTo>
                <a:cubicBezTo>
                  <a:pt x="362" y="892"/>
                  <a:pt x="362" y="892"/>
                  <a:pt x="362" y="892"/>
                </a:cubicBezTo>
                <a:cubicBezTo>
                  <a:pt x="362" y="892"/>
                  <a:pt x="362" y="892"/>
                  <a:pt x="362" y="892"/>
                </a:cubicBezTo>
                <a:cubicBezTo>
                  <a:pt x="362" y="893"/>
                  <a:pt x="362" y="893"/>
                  <a:pt x="362" y="893"/>
                </a:cubicBezTo>
                <a:cubicBezTo>
                  <a:pt x="362" y="893"/>
                  <a:pt x="362" y="893"/>
                  <a:pt x="362" y="893"/>
                </a:cubicBezTo>
                <a:cubicBezTo>
                  <a:pt x="362" y="892"/>
                  <a:pt x="363" y="892"/>
                  <a:pt x="364" y="891"/>
                </a:cubicBezTo>
                <a:cubicBezTo>
                  <a:pt x="364" y="890"/>
                  <a:pt x="364" y="890"/>
                  <a:pt x="364" y="890"/>
                </a:cubicBezTo>
                <a:cubicBezTo>
                  <a:pt x="365" y="890"/>
                  <a:pt x="365" y="890"/>
                  <a:pt x="365" y="890"/>
                </a:cubicBezTo>
                <a:cubicBezTo>
                  <a:pt x="365" y="890"/>
                  <a:pt x="365" y="890"/>
                  <a:pt x="365" y="890"/>
                </a:cubicBezTo>
                <a:cubicBezTo>
                  <a:pt x="366" y="889"/>
                  <a:pt x="368" y="888"/>
                  <a:pt x="369" y="888"/>
                </a:cubicBezTo>
                <a:cubicBezTo>
                  <a:pt x="369" y="888"/>
                  <a:pt x="369" y="888"/>
                  <a:pt x="369" y="888"/>
                </a:cubicBezTo>
                <a:cubicBezTo>
                  <a:pt x="370" y="888"/>
                  <a:pt x="370" y="888"/>
                  <a:pt x="370" y="888"/>
                </a:cubicBezTo>
                <a:cubicBezTo>
                  <a:pt x="371" y="888"/>
                  <a:pt x="371" y="888"/>
                  <a:pt x="371" y="888"/>
                </a:cubicBezTo>
                <a:cubicBezTo>
                  <a:pt x="566" y="888"/>
                  <a:pt x="566" y="888"/>
                  <a:pt x="566" y="888"/>
                </a:cubicBezTo>
                <a:cubicBezTo>
                  <a:pt x="570" y="704"/>
                  <a:pt x="647" y="526"/>
                  <a:pt x="771" y="401"/>
                </a:cubicBezTo>
                <a:cubicBezTo>
                  <a:pt x="635" y="264"/>
                  <a:pt x="635" y="264"/>
                  <a:pt x="635" y="264"/>
                </a:cubicBezTo>
                <a:cubicBezTo>
                  <a:pt x="628" y="266"/>
                  <a:pt x="624" y="269"/>
                  <a:pt x="619" y="274"/>
                </a:cubicBezTo>
                <a:cubicBezTo>
                  <a:pt x="615" y="277"/>
                  <a:pt x="613" y="281"/>
                  <a:pt x="613" y="285"/>
                </a:cubicBezTo>
                <a:cubicBezTo>
                  <a:pt x="613" y="280"/>
                  <a:pt x="613" y="280"/>
                  <a:pt x="613" y="280"/>
                </a:cubicBezTo>
                <a:cubicBezTo>
                  <a:pt x="610" y="280"/>
                  <a:pt x="610" y="280"/>
                  <a:pt x="610" y="280"/>
                </a:cubicBezTo>
                <a:cubicBezTo>
                  <a:pt x="610" y="280"/>
                  <a:pt x="610" y="280"/>
                  <a:pt x="610" y="280"/>
                </a:cubicBezTo>
                <a:cubicBezTo>
                  <a:pt x="609" y="280"/>
                  <a:pt x="608" y="286"/>
                  <a:pt x="608" y="288"/>
                </a:cubicBezTo>
                <a:cubicBezTo>
                  <a:pt x="608" y="290"/>
                  <a:pt x="608" y="290"/>
                  <a:pt x="608" y="290"/>
                </a:cubicBezTo>
                <a:cubicBezTo>
                  <a:pt x="608" y="291"/>
                  <a:pt x="608" y="291"/>
                  <a:pt x="608" y="291"/>
                </a:cubicBezTo>
                <a:cubicBezTo>
                  <a:pt x="608" y="291"/>
                  <a:pt x="608" y="291"/>
                  <a:pt x="608" y="291"/>
                </a:cubicBezTo>
                <a:cubicBezTo>
                  <a:pt x="603" y="306"/>
                  <a:pt x="594" y="319"/>
                  <a:pt x="583" y="330"/>
                </a:cubicBezTo>
                <a:cubicBezTo>
                  <a:pt x="564" y="350"/>
                  <a:pt x="538" y="360"/>
                  <a:pt x="512" y="360"/>
                </a:cubicBezTo>
                <a:cubicBezTo>
                  <a:pt x="486" y="361"/>
                  <a:pt x="459" y="351"/>
                  <a:pt x="439" y="331"/>
                </a:cubicBezTo>
                <a:cubicBezTo>
                  <a:pt x="418" y="310"/>
                  <a:pt x="409" y="284"/>
                  <a:pt x="409" y="258"/>
                </a:cubicBezTo>
                <a:cubicBezTo>
                  <a:pt x="409" y="232"/>
                  <a:pt x="419" y="206"/>
                  <a:pt x="439" y="186"/>
                </a:cubicBezTo>
                <a:cubicBezTo>
                  <a:pt x="449" y="176"/>
                  <a:pt x="461" y="168"/>
                  <a:pt x="474" y="163"/>
                </a:cubicBezTo>
                <a:cubicBezTo>
                  <a:pt x="475" y="163"/>
                  <a:pt x="475" y="163"/>
                  <a:pt x="475" y="163"/>
                </a:cubicBezTo>
                <a:cubicBezTo>
                  <a:pt x="475" y="163"/>
                  <a:pt x="475" y="163"/>
                  <a:pt x="476" y="163"/>
                </a:cubicBezTo>
                <a:cubicBezTo>
                  <a:pt x="480" y="162"/>
                  <a:pt x="483" y="161"/>
                  <a:pt x="487" y="159"/>
                </a:cubicBezTo>
                <a:cubicBezTo>
                  <a:pt x="490" y="158"/>
                  <a:pt x="493" y="155"/>
                  <a:pt x="496" y="153"/>
                </a:cubicBezTo>
                <a:cubicBezTo>
                  <a:pt x="501" y="148"/>
                  <a:pt x="504" y="141"/>
                  <a:pt x="505" y="135"/>
                </a:cubicBezTo>
                <a:cubicBezTo>
                  <a:pt x="371" y="0"/>
                  <a:pt x="371" y="0"/>
                  <a:pt x="371" y="0"/>
                </a:cubicBezTo>
                <a:cubicBezTo>
                  <a:pt x="144" y="229"/>
                  <a:pt x="4" y="544"/>
                  <a:pt x="0" y="888"/>
                </a:cubicBezTo>
                <a:cubicBezTo>
                  <a:pt x="195" y="888"/>
                  <a:pt x="195" y="888"/>
                  <a:pt x="195" y="888"/>
                </a:cubicBezTo>
                <a:cubicBezTo>
                  <a:pt x="196" y="888"/>
                  <a:pt x="196" y="888"/>
                  <a:pt x="196" y="888"/>
                </a:cubicBezTo>
                <a:cubicBezTo>
                  <a:pt x="198" y="888"/>
                  <a:pt x="200" y="889"/>
                  <a:pt x="202" y="890"/>
                </a:cubicBezTo>
                <a:close/>
              </a:path>
            </a:pathLst>
          </a:custGeom>
          <a:solidFill>
            <a:srgbClr val="6C7176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Freeform 145"/>
          <p:cNvSpPr>
            <a:spLocks noChangeAspect="1"/>
          </p:cNvSpPr>
          <p:nvPr/>
        </p:nvSpPr>
        <p:spPr bwMode="auto">
          <a:xfrm>
            <a:off x="4487863" y="3281363"/>
            <a:ext cx="458787" cy="395287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26"/>
          <p:cNvSpPr>
            <a:spLocks/>
          </p:cNvSpPr>
          <p:nvPr/>
        </p:nvSpPr>
        <p:spPr bwMode="auto">
          <a:xfrm>
            <a:off x="4203700" y="3937000"/>
            <a:ext cx="1128713" cy="1311275"/>
          </a:xfrm>
          <a:custGeom>
            <a:avLst/>
            <a:gdLst/>
            <a:ahLst/>
            <a:cxnLst>
              <a:cxn ang="0">
                <a:pos x="511" y="748"/>
              </a:cxn>
              <a:cxn ang="0">
                <a:pos x="513" y="752"/>
              </a:cxn>
              <a:cxn ang="0">
                <a:pos x="513" y="752"/>
              </a:cxn>
              <a:cxn ang="0">
                <a:pos x="513" y="749"/>
              </a:cxn>
              <a:cxn ang="0">
                <a:pos x="516" y="749"/>
              </a:cxn>
              <a:cxn ang="0">
                <a:pos x="518" y="750"/>
              </a:cxn>
              <a:cxn ang="0">
                <a:pos x="520" y="750"/>
              </a:cxn>
              <a:cxn ang="0">
                <a:pos x="520" y="751"/>
              </a:cxn>
              <a:cxn ang="0">
                <a:pos x="548" y="765"/>
              </a:cxn>
              <a:cxn ang="0">
                <a:pos x="558" y="779"/>
              </a:cxn>
              <a:cxn ang="0">
                <a:pos x="558" y="779"/>
              </a:cxn>
              <a:cxn ang="0">
                <a:pos x="559" y="780"/>
              </a:cxn>
              <a:cxn ang="0">
                <a:pos x="559" y="780"/>
              </a:cxn>
              <a:cxn ang="0">
                <a:pos x="582" y="822"/>
              </a:cxn>
              <a:cxn ang="0">
                <a:pos x="656" y="845"/>
              </a:cxn>
              <a:cxn ang="0">
                <a:pos x="722" y="760"/>
              </a:cxn>
              <a:cxn ang="0">
                <a:pos x="699" y="705"/>
              </a:cxn>
              <a:cxn ang="0">
                <a:pos x="660" y="683"/>
              </a:cxn>
              <a:cxn ang="0">
                <a:pos x="642" y="671"/>
              </a:cxn>
              <a:cxn ang="0">
                <a:pos x="626" y="641"/>
              </a:cxn>
              <a:cxn ang="0">
                <a:pos x="626" y="640"/>
              </a:cxn>
              <a:cxn ang="0">
                <a:pos x="625" y="636"/>
              </a:cxn>
              <a:cxn ang="0">
                <a:pos x="625" y="635"/>
              </a:cxn>
              <a:cxn ang="0">
                <a:pos x="627" y="631"/>
              </a:cxn>
              <a:cxn ang="0">
                <a:pos x="628" y="629"/>
              </a:cxn>
              <a:cxn ang="0">
                <a:pos x="566" y="0"/>
              </a:cxn>
              <a:cxn ang="0">
                <a:pos x="369" y="19"/>
              </a:cxn>
              <a:cxn ang="0">
                <a:pos x="373" y="32"/>
              </a:cxn>
              <a:cxn ang="0">
                <a:pos x="375" y="37"/>
              </a:cxn>
              <a:cxn ang="0">
                <a:pos x="375" y="38"/>
              </a:cxn>
              <a:cxn ang="0">
                <a:pos x="354" y="156"/>
              </a:cxn>
              <a:cxn ang="0">
                <a:pos x="283" y="186"/>
              </a:cxn>
              <a:cxn ang="0">
                <a:pos x="180" y="83"/>
              </a:cxn>
              <a:cxn ang="0">
                <a:pos x="190" y="40"/>
              </a:cxn>
              <a:cxn ang="0">
                <a:pos x="196" y="29"/>
              </a:cxn>
              <a:cxn ang="0">
                <a:pos x="191" y="0"/>
              </a:cxn>
              <a:cxn ang="0">
                <a:pos x="366" y="891"/>
              </a:cxn>
              <a:cxn ang="0">
                <a:pos x="511" y="748"/>
              </a:cxn>
            </a:cxnLst>
            <a:rect l="0" t="0" r="r" b="b"/>
            <a:pathLst>
              <a:path w="766" h="891">
                <a:moveTo>
                  <a:pt x="511" y="748"/>
                </a:moveTo>
                <a:cubicBezTo>
                  <a:pt x="511" y="748"/>
                  <a:pt x="511" y="748"/>
                  <a:pt x="511" y="748"/>
                </a:cubicBezTo>
                <a:cubicBezTo>
                  <a:pt x="512" y="750"/>
                  <a:pt x="512" y="750"/>
                  <a:pt x="512" y="750"/>
                </a:cubicBezTo>
                <a:cubicBezTo>
                  <a:pt x="513" y="752"/>
                  <a:pt x="513" y="752"/>
                  <a:pt x="513" y="752"/>
                </a:cubicBezTo>
                <a:cubicBezTo>
                  <a:pt x="513" y="752"/>
                  <a:pt x="513" y="752"/>
                  <a:pt x="513" y="752"/>
                </a:cubicBezTo>
                <a:cubicBezTo>
                  <a:pt x="513" y="752"/>
                  <a:pt x="513" y="752"/>
                  <a:pt x="513" y="752"/>
                </a:cubicBezTo>
                <a:cubicBezTo>
                  <a:pt x="513" y="752"/>
                  <a:pt x="513" y="752"/>
                  <a:pt x="513" y="752"/>
                </a:cubicBezTo>
                <a:cubicBezTo>
                  <a:pt x="513" y="749"/>
                  <a:pt x="513" y="749"/>
                  <a:pt x="513" y="749"/>
                </a:cubicBezTo>
                <a:cubicBezTo>
                  <a:pt x="513" y="749"/>
                  <a:pt x="515" y="749"/>
                  <a:pt x="516" y="749"/>
                </a:cubicBezTo>
                <a:cubicBezTo>
                  <a:pt x="516" y="749"/>
                  <a:pt x="516" y="749"/>
                  <a:pt x="516" y="749"/>
                </a:cubicBezTo>
                <a:cubicBezTo>
                  <a:pt x="518" y="750"/>
                  <a:pt x="518" y="750"/>
                  <a:pt x="518" y="750"/>
                </a:cubicBezTo>
                <a:cubicBezTo>
                  <a:pt x="518" y="750"/>
                  <a:pt x="518" y="750"/>
                  <a:pt x="518" y="750"/>
                </a:cubicBezTo>
                <a:cubicBezTo>
                  <a:pt x="519" y="750"/>
                  <a:pt x="519" y="750"/>
                  <a:pt x="519" y="750"/>
                </a:cubicBezTo>
                <a:cubicBezTo>
                  <a:pt x="519" y="750"/>
                  <a:pt x="520" y="750"/>
                  <a:pt x="520" y="750"/>
                </a:cubicBezTo>
                <a:cubicBezTo>
                  <a:pt x="520" y="751"/>
                  <a:pt x="520" y="751"/>
                  <a:pt x="520" y="751"/>
                </a:cubicBezTo>
                <a:cubicBezTo>
                  <a:pt x="520" y="751"/>
                  <a:pt x="520" y="751"/>
                  <a:pt x="520" y="751"/>
                </a:cubicBezTo>
                <a:cubicBezTo>
                  <a:pt x="521" y="751"/>
                  <a:pt x="521" y="751"/>
                  <a:pt x="522" y="751"/>
                </a:cubicBezTo>
                <a:cubicBezTo>
                  <a:pt x="531" y="753"/>
                  <a:pt x="541" y="758"/>
                  <a:pt x="548" y="765"/>
                </a:cubicBezTo>
                <a:cubicBezTo>
                  <a:pt x="552" y="769"/>
                  <a:pt x="556" y="774"/>
                  <a:pt x="558" y="779"/>
                </a:cubicBezTo>
                <a:cubicBezTo>
                  <a:pt x="558" y="779"/>
                  <a:pt x="558" y="779"/>
                  <a:pt x="558" y="779"/>
                </a:cubicBezTo>
                <a:cubicBezTo>
                  <a:pt x="558" y="779"/>
                  <a:pt x="558" y="779"/>
                  <a:pt x="558" y="779"/>
                </a:cubicBezTo>
                <a:cubicBezTo>
                  <a:pt x="558" y="779"/>
                  <a:pt x="558" y="779"/>
                  <a:pt x="558" y="779"/>
                </a:cubicBezTo>
                <a:cubicBezTo>
                  <a:pt x="558" y="779"/>
                  <a:pt x="558" y="779"/>
                  <a:pt x="558" y="779"/>
                </a:cubicBezTo>
                <a:cubicBezTo>
                  <a:pt x="559" y="780"/>
                  <a:pt x="559" y="780"/>
                  <a:pt x="559" y="780"/>
                </a:cubicBezTo>
                <a:cubicBezTo>
                  <a:pt x="559" y="780"/>
                  <a:pt x="559" y="780"/>
                  <a:pt x="559" y="780"/>
                </a:cubicBezTo>
                <a:cubicBezTo>
                  <a:pt x="559" y="780"/>
                  <a:pt x="559" y="780"/>
                  <a:pt x="559" y="780"/>
                </a:cubicBezTo>
                <a:cubicBezTo>
                  <a:pt x="561" y="785"/>
                  <a:pt x="562" y="790"/>
                  <a:pt x="563" y="794"/>
                </a:cubicBezTo>
                <a:cubicBezTo>
                  <a:pt x="567" y="804"/>
                  <a:pt x="573" y="814"/>
                  <a:pt x="582" y="822"/>
                </a:cubicBezTo>
                <a:cubicBezTo>
                  <a:pt x="598" y="839"/>
                  <a:pt x="619" y="847"/>
                  <a:pt x="640" y="847"/>
                </a:cubicBezTo>
                <a:cubicBezTo>
                  <a:pt x="645" y="847"/>
                  <a:pt x="651" y="846"/>
                  <a:pt x="656" y="845"/>
                </a:cubicBezTo>
                <a:cubicBezTo>
                  <a:pt x="671" y="842"/>
                  <a:pt x="685" y="834"/>
                  <a:pt x="697" y="822"/>
                </a:cubicBezTo>
                <a:cubicBezTo>
                  <a:pt x="714" y="805"/>
                  <a:pt x="722" y="783"/>
                  <a:pt x="722" y="760"/>
                </a:cubicBezTo>
                <a:cubicBezTo>
                  <a:pt x="722" y="757"/>
                  <a:pt x="722" y="755"/>
                  <a:pt x="722" y="752"/>
                </a:cubicBezTo>
                <a:cubicBezTo>
                  <a:pt x="720" y="735"/>
                  <a:pt x="712" y="719"/>
                  <a:pt x="699" y="705"/>
                </a:cubicBezTo>
                <a:cubicBezTo>
                  <a:pt x="690" y="696"/>
                  <a:pt x="679" y="690"/>
                  <a:pt x="667" y="686"/>
                </a:cubicBezTo>
                <a:cubicBezTo>
                  <a:pt x="665" y="685"/>
                  <a:pt x="662" y="684"/>
                  <a:pt x="660" y="683"/>
                </a:cubicBezTo>
                <a:cubicBezTo>
                  <a:pt x="653" y="681"/>
                  <a:pt x="647" y="677"/>
                  <a:pt x="642" y="671"/>
                </a:cubicBezTo>
                <a:cubicBezTo>
                  <a:pt x="642" y="671"/>
                  <a:pt x="642" y="671"/>
                  <a:pt x="642" y="671"/>
                </a:cubicBezTo>
                <a:cubicBezTo>
                  <a:pt x="634" y="664"/>
                  <a:pt x="629" y="654"/>
                  <a:pt x="627" y="644"/>
                </a:cubicBezTo>
                <a:cubicBezTo>
                  <a:pt x="627" y="643"/>
                  <a:pt x="626" y="642"/>
                  <a:pt x="626" y="641"/>
                </a:cubicBezTo>
                <a:cubicBezTo>
                  <a:pt x="626" y="640"/>
                  <a:pt x="626" y="640"/>
                  <a:pt x="626" y="640"/>
                </a:cubicBezTo>
                <a:cubicBezTo>
                  <a:pt x="626" y="640"/>
                  <a:pt x="626" y="640"/>
                  <a:pt x="626" y="640"/>
                </a:cubicBezTo>
                <a:cubicBezTo>
                  <a:pt x="626" y="639"/>
                  <a:pt x="626" y="638"/>
                  <a:pt x="626" y="638"/>
                </a:cubicBezTo>
                <a:cubicBezTo>
                  <a:pt x="626" y="637"/>
                  <a:pt x="625" y="636"/>
                  <a:pt x="625" y="636"/>
                </a:cubicBezTo>
                <a:cubicBezTo>
                  <a:pt x="625" y="635"/>
                  <a:pt x="625" y="635"/>
                  <a:pt x="625" y="635"/>
                </a:cubicBezTo>
                <a:cubicBezTo>
                  <a:pt x="625" y="635"/>
                  <a:pt x="625" y="635"/>
                  <a:pt x="625" y="635"/>
                </a:cubicBezTo>
                <a:cubicBezTo>
                  <a:pt x="625" y="633"/>
                  <a:pt x="626" y="632"/>
                  <a:pt x="626" y="631"/>
                </a:cubicBezTo>
                <a:cubicBezTo>
                  <a:pt x="626" y="631"/>
                  <a:pt x="626" y="631"/>
                  <a:pt x="627" y="631"/>
                </a:cubicBezTo>
                <a:cubicBezTo>
                  <a:pt x="627" y="630"/>
                  <a:pt x="627" y="630"/>
                  <a:pt x="628" y="629"/>
                </a:cubicBezTo>
                <a:cubicBezTo>
                  <a:pt x="628" y="629"/>
                  <a:pt x="628" y="629"/>
                  <a:pt x="628" y="629"/>
                </a:cubicBezTo>
                <a:cubicBezTo>
                  <a:pt x="766" y="491"/>
                  <a:pt x="766" y="491"/>
                  <a:pt x="766" y="491"/>
                </a:cubicBezTo>
                <a:cubicBezTo>
                  <a:pt x="634" y="354"/>
                  <a:pt x="567" y="180"/>
                  <a:pt x="566" y="0"/>
                </a:cubicBezTo>
                <a:cubicBezTo>
                  <a:pt x="375" y="0"/>
                  <a:pt x="375" y="0"/>
                  <a:pt x="375" y="0"/>
                </a:cubicBezTo>
                <a:cubicBezTo>
                  <a:pt x="371" y="4"/>
                  <a:pt x="369" y="12"/>
                  <a:pt x="369" y="19"/>
                </a:cubicBezTo>
                <a:cubicBezTo>
                  <a:pt x="369" y="24"/>
                  <a:pt x="369" y="28"/>
                  <a:pt x="373" y="32"/>
                </a:cubicBezTo>
                <a:cubicBezTo>
                  <a:pt x="373" y="32"/>
                  <a:pt x="373" y="32"/>
                  <a:pt x="373" y="32"/>
                </a:cubicBezTo>
                <a:cubicBezTo>
                  <a:pt x="373" y="34"/>
                  <a:pt x="374" y="35"/>
                  <a:pt x="375" y="37"/>
                </a:cubicBezTo>
                <a:cubicBezTo>
                  <a:pt x="375" y="37"/>
                  <a:pt x="375" y="37"/>
                  <a:pt x="375" y="37"/>
                </a:cubicBezTo>
                <a:cubicBezTo>
                  <a:pt x="374" y="37"/>
                  <a:pt x="374" y="37"/>
                  <a:pt x="374" y="37"/>
                </a:cubicBezTo>
                <a:cubicBezTo>
                  <a:pt x="375" y="38"/>
                  <a:pt x="375" y="38"/>
                  <a:pt x="375" y="38"/>
                </a:cubicBezTo>
                <a:cubicBezTo>
                  <a:pt x="381" y="51"/>
                  <a:pt x="385" y="67"/>
                  <a:pt x="385" y="83"/>
                </a:cubicBezTo>
                <a:cubicBezTo>
                  <a:pt x="385" y="111"/>
                  <a:pt x="373" y="137"/>
                  <a:pt x="354" y="156"/>
                </a:cubicBezTo>
                <a:cubicBezTo>
                  <a:pt x="353" y="156"/>
                  <a:pt x="353" y="157"/>
                  <a:pt x="352" y="158"/>
                </a:cubicBezTo>
                <a:cubicBezTo>
                  <a:pt x="335" y="175"/>
                  <a:pt x="310" y="186"/>
                  <a:pt x="283" y="186"/>
                </a:cubicBezTo>
                <a:cubicBezTo>
                  <a:pt x="259" y="186"/>
                  <a:pt x="237" y="178"/>
                  <a:pt x="220" y="163"/>
                </a:cubicBezTo>
                <a:cubicBezTo>
                  <a:pt x="196" y="144"/>
                  <a:pt x="180" y="115"/>
                  <a:pt x="180" y="83"/>
                </a:cubicBezTo>
                <a:cubicBezTo>
                  <a:pt x="180" y="68"/>
                  <a:pt x="184" y="54"/>
                  <a:pt x="189" y="41"/>
                </a:cubicBezTo>
                <a:cubicBezTo>
                  <a:pt x="189" y="41"/>
                  <a:pt x="190" y="41"/>
                  <a:pt x="190" y="40"/>
                </a:cubicBezTo>
                <a:cubicBezTo>
                  <a:pt x="190" y="40"/>
                  <a:pt x="190" y="40"/>
                  <a:pt x="190" y="40"/>
                </a:cubicBezTo>
                <a:cubicBezTo>
                  <a:pt x="192" y="36"/>
                  <a:pt x="194" y="33"/>
                  <a:pt x="196" y="29"/>
                </a:cubicBezTo>
                <a:cubicBezTo>
                  <a:pt x="197" y="26"/>
                  <a:pt x="197" y="23"/>
                  <a:pt x="197" y="19"/>
                </a:cubicBezTo>
                <a:cubicBezTo>
                  <a:pt x="197" y="12"/>
                  <a:pt x="195" y="4"/>
                  <a:pt x="191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324"/>
                  <a:pt x="123" y="644"/>
                  <a:pt x="366" y="891"/>
                </a:cubicBezTo>
                <a:cubicBezTo>
                  <a:pt x="505" y="751"/>
                  <a:pt x="505" y="751"/>
                  <a:pt x="505" y="751"/>
                </a:cubicBezTo>
                <a:cubicBezTo>
                  <a:pt x="507" y="750"/>
                  <a:pt x="509" y="748"/>
                  <a:pt x="511" y="748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157"/>
          <p:cNvSpPr>
            <a:spLocks noEditPoints="1"/>
          </p:cNvSpPr>
          <p:nvPr/>
        </p:nvSpPr>
        <p:spPr bwMode="auto">
          <a:xfrm>
            <a:off x="4562475" y="4314825"/>
            <a:ext cx="382588" cy="422275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  <a:headEnd/>
            <a:tailEnd/>
          </a:ln>
        </p:spPr>
        <p:txBody>
          <a:bodyPr lIns="121682" tIns="60841" rIns="121682" bIns="60841"/>
          <a:lstStyle/>
          <a:p>
            <a:pPr defTabSz="121749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83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443913" y="4597400"/>
            <a:ext cx="2335212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cs typeface="宋体" pitchFamily="2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itchFamily="34" charset="0"/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32" name="TextBox 13@|17FFC:16777215|FBC:16777215|LFC:16777215|LBC:16777215"/>
          <p:cNvSpPr txBox="1"/>
          <p:nvPr/>
        </p:nvSpPr>
        <p:spPr>
          <a:xfrm>
            <a:off x="8431213" y="4322763"/>
            <a:ext cx="1954212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83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313613" y="5876925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cs typeface="宋体" pitchFamily="2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itchFamily="34" charset="0"/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34" name="TextBox 13@|17FFC:16777215|FBC:16777215|LFC:16777215|LBC:16777215"/>
          <p:cNvSpPr txBox="1"/>
          <p:nvPr/>
        </p:nvSpPr>
        <p:spPr>
          <a:xfrm>
            <a:off x="7300913" y="560387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84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8426450" y="3009900"/>
            <a:ext cx="2335213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cs typeface="宋体" pitchFamily="2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itchFamily="34" charset="0"/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36" name="TextBox 13@|17FFC:16777215|FBC:16777215|LFC:16777215|LBC:16777215"/>
          <p:cNvSpPr txBox="1"/>
          <p:nvPr/>
        </p:nvSpPr>
        <p:spPr>
          <a:xfrm>
            <a:off x="8413750" y="2735263"/>
            <a:ext cx="1954213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843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7265988" y="1774825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cs typeface="宋体" pitchFamily="2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itchFamily="34" charset="0"/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38" name="TextBox 13@|17FFC:16777215|FBC:16777215|LFC:16777215|LBC:16777215"/>
          <p:cNvSpPr txBox="1"/>
          <p:nvPr/>
        </p:nvSpPr>
        <p:spPr>
          <a:xfrm>
            <a:off x="7253288" y="150177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845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670175" y="1812925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cs typeface="宋体" pitchFamily="2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itchFamily="34" charset="0"/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0" name="TextBox 13@|17FFC:16777215|FBC:16777215|LFC:16777215|LBC:16777215"/>
          <p:cNvSpPr txBox="1"/>
          <p:nvPr/>
        </p:nvSpPr>
        <p:spPr>
          <a:xfrm>
            <a:off x="2657475" y="1538288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847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490663" y="3009900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cs typeface="宋体" pitchFamily="2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itchFamily="34" charset="0"/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46" name="TextBox 13@|17FFC:16777215|FBC:16777215|LFC:16777215|LBC:16777215"/>
          <p:cNvSpPr txBox="1"/>
          <p:nvPr/>
        </p:nvSpPr>
        <p:spPr>
          <a:xfrm>
            <a:off x="1477963" y="2735263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849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1482725" y="4597400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cs typeface="宋体" pitchFamily="2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itchFamily="34" charset="0"/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1470025" y="4322763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851" name="TextBox 13@|17FFC:16777215|FBC:16777215|LFC:16777215|LBC:16777215"/>
          <p:cNvSpPr txBox="1">
            <a:spLocks noChangeArrowheads="1"/>
          </p:cNvSpPr>
          <p:nvPr/>
        </p:nvSpPr>
        <p:spPr bwMode="auto">
          <a:xfrm>
            <a:off x="2741613" y="5876925"/>
            <a:ext cx="2333625" cy="42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latin typeface="Arial" pitchFamily="34" charset="0"/>
                <a:ea typeface="微软雅黑" pitchFamily="34" charset="-122"/>
                <a:cs typeface="宋体" pitchFamily="2" charset="-122"/>
                <a:sym typeface="Arial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latin typeface="Arial" pitchFamily="34" charset="0"/>
              <a:ea typeface="微软雅黑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63" name="TextBox 13@|17FFC:16777215|FBC:16777215|LFC:16777215|LBC:16777215"/>
          <p:cNvSpPr txBox="1"/>
          <p:nvPr/>
        </p:nvSpPr>
        <p:spPr>
          <a:xfrm>
            <a:off x="2728913" y="560387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val 35"/>
          <p:cNvSpPr>
            <a:spLocks noChangeAspect="1"/>
          </p:cNvSpPr>
          <p:nvPr/>
        </p:nvSpPr>
        <p:spPr>
          <a:xfrm>
            <a:off x="3079750" y="1574800"/>
            <a:ext cx="552450" cy="552450"/>
          </a:xfrm>
          <a:prstGeom prst="ellipse">
            <a:avLst/>
          </a:prstGeom>
          <a:solidFill>
            <a:srgbClr val="A8A8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Oval 39"/>
          <p:cNvSpPr>
            <a:spLocks noChangeAspect="1"/>
          </p:cNvSpPr>
          <p:nvPr/>
        </p:nvSpPr>
        <p:spPr>
          <a:xfrm>
            <a:off x="1812925" y="3119438"/>
            <a:ext cx="550863" cy="552450"/>
          </a:xfrm>
          <a:prstGeom prst="ellipse">
            <a:avLst/>
          </a:prstGeom>
          <a:solidFill>
            <a:srgbClr val="6C71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Oval 45"/>
          <p:cNvSpPr>
            <a:spLocks noChangeAspect="1"/>
          </p:cNvSpPr>
          <p:nvPr/>
        </p:nvSpPr>
        <p:spPr>
          <a:xfrm>
            <a:off x="3079750" y="4522788"/>
            <a:ext cx="552450" cy="552450"/>
          </a:xfrm>
          <a:prstGeom prst="ellipse">
            <a:avLst/>
          </a:prstGeom>
          <a:solidFill>
            <a:srgbClr val="A8A8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6869" name="Elbow Connector 47"/>
          <p:cNvCxnSpPr>
            <a:cxnSpLocks noChangeShapeType="1"/>
          </p:cNvCxnSpPr>
          <p:nvPr/>
        </p:nvCxnSpPr>
        <p:spPr bwMode="auto">
          <a:xfrm rot="10800000" flipV="1">
            <a:off x="3776663" y="3402013"/>
            <a:ext cx="1792287" cy="1395412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ADBACA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0" name="Elbow Connector 50"/>
          <p:cNvCxnSpPr>
            <a:cxnSpLocks noChangeShapeType="1"/>
          </p:cNvCxnSpPr>
          <p:nvPr/>
        </p:nvCxnSpPr>
        <p:spPr bwMode="auto">
          <a:xfrm rot="10800000">
            <a:off x="2509838" y="3402013"/>
            <a:ext cx="3240087" cy="479425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ADBACA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Oval 53"/>
          <p:cNvSpPr>
            <a:spLocks noChangeAspect="1"/>
          </p:cNvSpPr>
          <p:nvPr/>
        </p:nvSpPr>
        <p:spPr>
          <a:xfrm flipH="1">
            <a:off x="8550275" y="1565275"/>
            <a:ext cx="552450" cy="552450"/>
          </a:xfrm>
          <a:prstGeom prst="ellipse">
            <a:avLst/>
          </a:prstGeom>
          <a:solidFill>
            <a:srgbClr val="A8A8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Oval 56"/>
          <p:cNvSpPr>
            <a:spLocks noChangeAspect="1"/>
          </p:cNvSpPr>
          <p:nvPr/>
        </p:nvSpPr>
        <p:spPr>
          <a:xfrm flipH="1">
            <a:off x="10009188" y="2963863"/>
            <a:ext cx="550862" cy="552450"/>
          </a:xfrm>
          <a:prstGeom prst="ellipse">
            <a:avLst/>
          </a:prstGeom>
          <a:solidFill>
            <a:srgbClr val="6C717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Oval 59"/>
          <p:cNvSpPr>
            <a:spLocks noChangeAspect="1"/>
          </p:cNvSpPr>
          <p:nvPr/>
        </p:nvSpPr>
        <p:spPr>
          <a:xfrm flipH="1">
            <a:off x="8578850" y="4632325"/>
            <a:ext cx="552450" cy="552450"/>
          </a:xfrm>
          <a:prstGeom prst="ellipse">
            <a:avLst/>
          </a:prstGeom>
          <a:solidFill>
            <a:srgbClr val="A8A8A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6874" name="Elbow Connector 60"/>
          <p:cNvCxnSpPr>
            <a:cxnSpLocks noChangeShapeType="1"/>
          </p:cNvCxnSpPr>
          <p:nvPr/>
        </p:nvCxnSpPr>
        <p:spPr bwMode="auto">
          <a:xfrm rot="10800000">
            <a:off x="3760788" y="1863725"/>
            <a:ext cx="1655762" cy="1100138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rgbClr val="ADBACA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5" name="Elbow Connector 61"/>
          <p:cNvCxnSpPr>
            <a:cxnSpLocks noChangeShapeType="1"/>
          </p:cNvCxnSpPr>
          <p:nvPr/>
        </p:nvCxnSpPr>
        <p:spPr bwMode="auto">
          <a:xfrm>
            <a:off x="6556375" y="2954338"/>
            <a:ext cx="3270250" cy="327025"/>
          </a:xfrm>
          <a:prstGeom prst="bentConnector3">
            <a:avLst>
              <a:gd name="adj1" fmla="val 43648"/>
            </a:avLst>
          </a:prstGeom>
          <a:noFill/>
          <a:ln w="12700" algn="ctr">
            <a:solidFill>
              <a:srgbClr val="ADBACA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6" name="Elbow Connector 62"/>
          <p:cNvCxnSpPr>
            <a:cxnSpLocks noChangeShapeType="1"/>
          </p:cNvCxnSpPr>
          <p:nvPr/>
        </p:nvCxnSpPr>
        <p:spPr bwMode="auto">
          <a:xfrm>
            <a:off x="6889750" y="3441700"/>
            <a:ext cx="1611313" cy="1500188"/>
          </a:xfrm>
          <a:prstGeom prst="bentConnector3">
            <a:avLst>
              <a:gd name="adj1" fmla="val 58593"/>
            </a:avLst>
          </a:prstGeom>
          <a:noFill/>
          <a:ln w="12700" algn="ctr">
            <a:solidFill>
              <a:srgbClr val="ADBACA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6877" name="Elbow Connector 63"/>
          <p:cNvCxnSpPr>
            <a:cxnSpLocks noChangeShapeType="1"/>
          </p:cNvCxnSpPr>
          <p:nvPr/>
        </p:nvCxnSpPr>
        <p:spPr bwMode="auto">
          <a:xfrm rot="10800000" flipH="1">
            <a:off x="6564313" y="1841500"/>
            <a:ext cx="1849437" cy="2093913"/>
          </a:xfrm>
          <a:prstGeom prst="bentConnector3">
            <a:avLst>
              <a:gd name="adj1" fmla="val 49000"/>
            </a:avLst>
          </a:prstGeom>
          <a:noFill/>
          <a:ln w="12700" algn="ctr">
            <a:solidFill>
              <a:srgbClr val="ADBACA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3" name="Oval 19"/>
          <p:cNvSpPr>
            <a:spLocks noChangeArrowheads="1"/>
          </p:cNvSpPr>
          <p:nvPr/>
        </p:nvSpPr>
        <p:spPr bwMode="auto">
          <a:xfrm>
            <a:off x="5167313" y="2559050"/>
            <a:ext cx="1857375" cy="1851025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txBody>
          <a:bodyPr anchor="ctr"/>
          <a:lstStyle/>
          <a:p>
            <a:pPr algn="ctr" defTabSz="9143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07025" y="3278188"/>
            <a:ext cx="1309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编辑标题</a:t>
            </a:r>
          </a:p>
        </p:txBody>
      </p:sp>
      <p:sp>
        <p:nvSpPr>
          <p:cNvPr id="28" name="Freeform 91"/>
          <p:cNvSpPr>
            <a:spLocks/>
          </p:cNvSpPr>
          <p:nvPr/>
        </p:nvSpPr>
        <p:spPr bwMode="auto">
          <a:xfrm>
            <a:off x="3290888" y="1700213"/>
            <a:ext cx="130175" cy="258762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92"/>
          <p:cNvSpPr>
            <a:spLocks noEditPoints="1"/>
          </p:cNvSpPr>
          <p:nvPr/>
        </p:nvSpPr>
        <p:spPr bwMode="auto">
          <a:xfrm>
            <a:off x="8737600" y="4791075"/>
            <a:ext cx="258763" cy="26035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85 w 288"/>
              <a:gd name="T11" fmla="*/ 226 h 288"/>
              <a:gd name="T12" fmla="*/ 104 w 288"/>
              <a:gd name="T13" fmla="*/ 226 h 288"/>
              <a:gd name="T14" fmla="*/ 124 w 288"/>
              <a:gd name="T15" fmla="*/ 139 h 288"/>
              <a:gd name="T16" fmla="*/ 104 w 288"/>
              <a:gd name="T17" fmla="*/ 104 h 288"/>
              <a:gd name="T18" fmla="*/ 145 w 288"/>
              <a:gd name="T19" fmla="*/ 63 h 288"/>
              <a:gd name="T20" fmla="*/ 185 w 288"/>
              <a:gd name="T21" fmla="*/ 104 h 288"/>
              <a:gd name="T22" fmla="*/ 165 w 288"/>
              <a:gd name="T23" fmla="*/ 139 h 288"/>
              <a:gd name="T24" fmla="*/ 185 w 288"/>
              <a:gd name="T25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85" y="226"/>
                </a:moveTo>
                <a:cubicBezTo>
                  <a:pt x="104" y="226"/>
                  <a:pt x="104" y="226"/>
                  <a:pt x="104" y="226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12" y="132"/>
                  <a:pt x="104" y="119"/>
                  <a:pt x="104" y="104"/>
                </a:cubicBezTo>
                <a:cubicBezTo>
                  <a:pt x="104" y="81"/>
                  <a:pt x="122" y="63"/>
                  <a:pt x="145" y="63"/>
                </a:cubicBezTo>
                <a:cubicBezTo>
                  <a:pt x="167" y="63"/>
                  <a:pt x="185" y="81"/>
                  <a:pt x="185" y="104"/>
                </a:cubicBezTo>
                <a:cubicBezTo>
                  <a:pt x="185" y="119"/>
                  <a:pt x="177" y="132"/>
                  <a:pt x="165" y="139"/>
                </a:cubicBezTo>
                <a:lnTo>
                  <a:pt x="185" y="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93"/>
          <p:cNvSpPr>
            <a:spLocks noEditPoints="1"/>
          </p:cNvSpPr>
          <p:nvPr/>
        </p:nvSpPr>
        <p:spPr bwMode="auto">
          <a:xfrm>
            <a:off x="3259138" y="4648200"/>
            <a:ext cx="193675" cy="260350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94"/>
          <p:cNvSpPr>
            <a:spLocks noEditPoints="1"/>
          </p:cNvSpPr>
          <p:nvPr/>
        </p:nvSpPr>
        <p:spPr bwMode="auto">
          <a:xfrm>
            <a:off x="1958975" y="3257550"/>
            <a:ext cx="258763" cy="24130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112"/>
          <p:cNvSpPr>
            <a:spLocks noEditPoints="1"/>
          </p:cNvSpPr>
          <p:nvPr/>
        </p:nvSpPr>
        <p:spPr bwMode="auto">
          <a:xfrm>
            <a:off x="10155238" y="3117850"/>
            <a:ext cx="258762" cy="260350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Freeform 113"/>
          <p:cNvSpPr>
            <a:spLocks noEditPoints="1"/>
          </p:cNvSpPr>
          <p:nvPr/>
        </p:nvSpPr>
        <p:spPr bwMode="auto">
          <a:xfrm>
            <a:off x="8739188" y="1709738"/>
            <a:ext cx="173037" cy="260350"/>
          </a:xfrm>
          <a:custGeom>
            <a:avLst/>
            <a:gdLst>
              <a:gd name="T0" fmla="*/ 174 w 192"/>
              <a:gd name="T1" fmla="*/ 107 h 289"/>
              <a:gd name="T2" fmla="*/ 187 w 192"/>
              <a:gd name="T3" fmla="*/ 75 h 289"/>
              <a:gd name="T4" fmla="*/ 165 w 192"/>
              <a:gd name="T5" fmla="*/ 23 h 289"/>
              <a:gd name="T6" fmla="*/ 104 w 192"/>
              <a:gd name="T7" fmla="*/ 0 h 289"/>
              <a:gd name="T8" fmla="*/ 25 w 192"/>
              <a:gd name="T9" fmla="*/ 61 h 289"/>
              <a:gd name="T10" fmla="*/ 36 w 192"/>
              <a:gd name="T11" fmla="*/ 100 h 289"/>
              <a:gd name="T12" fmla="*/ 34 w 192"/>
              <a:gd name="T13" fmla="*/ 164 h 289"/>
              <a:gd name="T14" fmla="*/ 36 w 192"/>
              <a:gd name="T15" fmla="*/ 201 h 289"/>
              <a:gd name="T16" fmla="*/ 14 w 192"/>
              <a:gd name="T17" fmla="*/ 210 h 289"/>
              <a:gd name="T18" fmla="*/ 0 w 192"/>
              <a:gd name="T19" fmla="*/ 241 h 289"/>
              <a:gd name="T20" fmla="*/ 11 w 192"/>
              <a:gd name="T21" fmla="*/ 270 h 289"/>
              <a:gd name="T22" fmla="*/ 11 w 192"/>
              <a:gd name="T23" fmla="*/ 270 h 289"/>
              <a:gd name="T24" fmla="*/ 66 w 192"/>
              <a:gd name="T25" fmla="*/ 203 h 289"/>
              <a:gd name="T26" fmla="*/ 64 w 192"/>
              <a:gd name="T27" fmla="*/ 196 h 289"/>
              <a:gd name="T28" fmla="*/ 55 w 192"/>
              <a:gd name="T29" fmla="*/ 180 h 289"/>
              <a:gd name="T30" fmla="*/ 55 w 192"/>
              <a:gd name="T31" fmla="*/ 91 h 289"/>
              <a:gd name="T32" fmla="*/ 55 w 192"/>
              <a:gd name="T33" fmla="*/ 86 h 289"/>
              <a:gd name="T34" fmla="*/ 45 w 192"/>
              <a:gd name="T35" fmla="*/ 66 h 289"/>
              <a:gd name="T36" fmla="*/ 63 w 192"/>
              <a:gd name="T37" fmla="*/ 33 h 289"/>
              <a:gd name="T38" fmla="*/ 104 w 192"/>
              <a:gd name="T39" fmla="*/ 20 h 289"/>
              <a:gd name="T40" fmla="*/ 152 w 192"/>
              <a:gd name="T41" fmla="*/ 37 h 289"/>
              <a:gd name="T42" fmla="*/ 168 w 192"/>
              <a:gd name="T43" fmla="*/ 73 h 289"/>
              <a:gd name="T44" fmla="*/ 158 w 192"/>
              <a:gd name="T45" fmla="*/ 95 h 289"/>
              <a:gd name="T46" fmla="*/ 143 w 192"/>
              <a:gd name="T47" fmla="*/ 91 h 289"/>
              <a:gd name="T48" fmla="*/ 150 w 192"/>
              <a:gd name="T49" fmla="*/ 103 h 289"/>
              <a:gd name="T50" fmla="*/ 134 w 192"/>
              <a:gd name="T51" fmla="*/ 101 h 289"/>
              <a:gd name="T52" fmla="*/ 64 w 192"/>
              <a:gd name="T53" fmla="*/ 101 h 289"/>
              <a:gd name="T54" fmla="*/ 77 w 192"/>
              <a:gd name="T55" fmla="*/ 180 h 289"/>
              <a:gd name="T56" fmla="*/ 94 w 192"/>
              <a:gd name="T57" fmla="*/ 213 h 289"/>
              <a:gd name="T58" fmla="*/ 77 w 192"/>
              <a:gd name="T59" fmla="*/ 230 h 289"/>
              <a:gd name="T60" fmla="*/ 77 w 192"/>
              <a:gd name="T61" fmla="*/ 264 h 289"/>
              <a:gd name="T62" fmla="*/ 99 w 192"/>
              <a:gd name="T63" fmla="*/ 287 h 289"/>
              <a:gd name="T64" fmla="*/ 99 w 192"/>
              <a:gd name="T65" fmla="*/ 287 h 289"/>
              <a:gd name="T66" fmla="*/ 121 w 192"/>
              <a:gd name="T67" fmla="*/ 180 h 289"/>
              <a:gd name="T68" fmla="*/ 148 w 192"/>
              <a:gd name="T69" fmla="*/ 127 h 289"/>
              <a:gd name="T70" fmla="*/ 162 w 192"/>
              <a:gd name="T71" fmla="*/ 136 h 289"/>
              <a:gd name="T72" fmla="*/ 134 w 192"/>
              <a:gd name="T73" fmla="*/ 188 h 289"/>
              <a:gd name="T74" fmla="*/ 141 w 192"/>
              <a:gd name="T75" fmla="*/ 271 h 289"/>
              <a:gd name="T76" fmla="*/ 167 w 192"/>
              <a:gd name="T77" fmla="*/ 289 h 289"/>
              <a:gd name="T78" fmla="*/ 184 w 192"/>
              <a:gd name="T79" fmla="*/ 263 h 289"/>
              <a:gd name="T80" fmla="*/ 164 w 192"/>
              <a:gd name="T81" fmla="*/ 249 h 289"/>
              <a:gd name="T82" fmla="*/ 178 w 192"/>
              <a:gd name="T83" fmla="*/ 229 h 289"/>
              <a:gd name="T84" fmla="*/ 171 w 192"/>
              <a:gd name="T85" fmla="*/ 196 h 289"/>
              <a:gd name="T86" fmla="*/ 179 w 192"/>
              <a:gd name="T87" fmla="*/ 169 h 289"/>
              <a:gd name="T88" fmla="*/ 99 w 192"/>
              <a:gd name="T89" fmla="*/ 138 h 289"/>
              <a:gd name="T90" fmla="*/ 87 w 192"/>
              <a:gd name="T91" fmla="*/ 109 h 289"/>
              <a:gd name="T92" fmla="*/ 111 w 192"/>
              <a:gd name="T93" fmla="*/ 109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2" h="289">
                <a:moveTo>
                  <a:pt x="179" y="169"/>
                </a:moveTo>
                <a:cubicBezTo>
                  <a:pt x="192" y="149"/>
                  <a:pt x="190" y="123"/>
                  <a:pt x="174" y="107"/>
                </a:cubicBezTo>
                <a:cubicBezTo>
                  <a:pt x="181" y="98"/>
                  <a:pt x="186" y="87"/>
                  <a:pt x="187" y="75"/>
                </a:cubicBezTo>
                <a:cubicBezTo>
                  <a:pt x="187" y="75"/>
                  <a:pt x="187" y="75"/>
                  <a:pt x="187" y="75"/>
                </a:cubicBezTo>
                <a:cubicBezTo>
                  <a:pt x="187" y="73"/>
                  <a:pt x="187" y="72"/>
                  <a:pt x="187" y="70"/>
                </a:cubicBezTo>
                <a:cubicBezTo>
                  <a:pt x="187" y="52"/>
                  <a:pt x="179" y="35"/>
                  <a:pt x="165" y="23"/>
                </a:cubicBezTo>
                <a:cubicBezTo>
                  <a:pt x="151" y="10"/>
                  <a:pt x="133" y="2"/>
                  <a:pt x="112" y="1"/>
                </a:cubicBezTo>
                <a:cubicBezTo>
                  <a:pt x="109" y="0"/>
                  <a:pt x="106" y="0"/>
                  <a:pt x="104" y="0"/>
                </a:cubicBezTo>
                <a:cubicBezTo>
                  <a:pt x="84" y="0"/>
                  <a:pt x="65" y="6"/>
                  <a:pt x="51" y="17"/>
                </a:cubicBezTo>
                <a:cubicBezTo>
                  <a:pt x="37" y="28"/>
                  <a:pt x="27" y="43"/>
                  <a:pt x="25" y="61"/>
                </a:cubicBezTo>
                <a:cubicBezTo>
                  <a:pt x="25" y="63"/>
                  <a:pt x="25" y="65"/>
                  <a:pt x="25" y="66"/>
                </a:cubicBezTo>
                <a:cubicBezTo>
                  <a:pt x="25" y="78"/>
                  <a:pt x="29" y="90"/>
                  <a:pt x="36" y="100"/>
                </a:cubicBezTo>
                <a:cubicBezTo>
                  <a:pt x="24" y="113"/>
                  <a:pt x="19" y="132"/>
                  <a:pt x="26" y="150"/>
                </a:cubicBezTo>
                <a:cubicBezTo>
                  <a:pt x="28" y="155"/>
                  <a:pt x="31" y="160"/>
                  <a:pt x="34" y="164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36" y="201"/>
                  <a:pt x="36" y="201"/>
                  <a:pt x="36" y="201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14" y="210"/>
                  <a:pt x="14" y="210"/>
                  <a:pt x="14" y="210"/>
                </a:cubicBezTo>
                <a:cubicBezTo>
                  <a:pt x="23" y="232"/>
                  <a:pt x="23" y="232"/>
                  <a:pt x="23" y="232"/>
                </a:cubicBezTo>
                <a:cubicBezTo>
                  <a:pt x="0" y="241"/>
                  <a:pt x="0" y="241"/>
                  <a:pt x="0" y="241"/>
                </a:cubicBezTo>
                <a:cubicBezTo>
                  <a:pt x="0" y="241"/>
                  <a:pt x="0" y="241"/>
                  <a:pt x="0" y="241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11" y="270"/>
                  <a:pt x="11" y="270"/>
                  <a:pt x="11" y="270"/>
                </a:cubicBezTo>
                <a:cubicBezTo>
                  <a:pt x="41" y="259"/>
                  <a:pt x="41" y="259"/>
                  <a:pt x="41" y="259"/>
                </a:cubicBezTo>
                <a:cubicBezTo>
                  <a:pt x="66" y="203"/>
                  <a:pt x="66" y="203"/>
                  <a:pt x="66" y="203"/>
                </a:cubicBezTo>
                <a:cubicBezTo>
                  <a:pt x="64" y="202"/>
                  <a:pt x="64" y="202"/>
                  <a:pt x="64" y="202"/>
                </a:cubicBezTo>
                <a:cubicBezTo>
                  <a:pt x="64" y="196"/>
                  <a:pt x="64" y="196"/>
                  <a:pt x="64" y="196"/>
                </a:cubicBezTo>
                <a:cubicBezTo>
                  <a:pt x="64" y="188"/>
                  <a:pt x="64" y="188"/>
                  <a:pt x="64" y="188"/>
                </a:cubicBezTo>
                <a:cubicBezTo>
                  <a:pt x="61" y="185"/>
                  <a:pt x="57" y="183"/>
                  <a:pt x="55" y="180"/>
                </a:cubicBezTo>
                <a:cubicBezTo>
                  <a:pt x="43" y="168"/>
                  <a:pt x="36" y="153"/>
                  <a:pt x="36" y="136"/>
                </a:cubicBezTo>
                <a:cubicBezTo>
                  <a:pt x="36" y="119"/>
                  <a:pt x="43" y="103"/>
                  <a:pt x="55" y="91"/>
                </a:cubicBezTo>
                <a:cubicBezTo>
                  <a:pt x="58" y="88"/>
                  <a:pt x="61" y="86"/>
                  <a:pt x="65" y="83"/>
                </a:cubicBezTo>
                <a:cubicBezTo>
                  <a:pt x="61" y="84"/>
                  <a:pt x="58" y="85"/>
                  <a:pt x="55" y="86"/>
                </a:cubicBezTo>
                <a:cubicBezTo>
                  <a:pt x="54" y="87"/>
                  <a:pt x="52" y="87"/>
                  <a:pt x="51" y="88"/>
                </a:cubicBezTo>
                <a:cubicBezTo>
                  <a:pt x="47" y="81"/>
                  <a:pt x="45" y="74"/>
                  <a:pt x="45" y="66"/>
                </a:cubicBezTo>
                <a:cubicBezTo>
                  <a:pt x="45" y="65"/>
                  <a:pt x="45" y="64"/>
                  <a:pt x="45" y="63"/>
                </a:cubicBezTo>
                <a:cubicBezTo>
                  <a:pt x="46" y="51"/>
                  <a:pt x="52" y="41"/>
                  <a:pt x="63" y="33"/>
                </a:cubicBezTo>
                <a:cubicBezTo>
                  <a:pt x="73" y="25"/>
                  <a:pt x="88" y="20"/>
                  <a:pt x="104" y="20"/>
                </a:cubicBezTo>
                <a:cubicBezTo>
                  <a:pt x="104" y="20"/>
                  <a:pt x="104" y="20"/>
                  <a:pt x="104" y="20"/>
                </a:cubicBezTo>
                <a:cubicBezTo>
                  <a:pt x="106" y="20"/>
                  <a:pt x="108" y="20"/>
                  <a:pt x="110" y="20"/>
                </a:cubicBezTo>
                <a:cubicBezTo>
                  <a:pt x="127" y="22"/>
                  <a:pt x="142" y="28"/>
                  <a:pt x="152" y="37"/>
                </a:cubicBezTo>
                <a:cubicBezTo>
                  <a:pt x="162" y="47"/>
                  <a:pt x="168" y="58"/>
                  <a:pt x="168" y="70"/>
                </a:cubicBezTo>
                <a:cubicBezTo>
                  <a:pt x="168" y="71"/>
                  <a:pt x="168" y="72"/>
                  <a:pt x="168" y="73"/>
                </a:cubicBezTo>
                <a:cubicBezTo>
                  <a:pt x="168" y="73"/>
                  <a:pt x="168" y="73"/>
                  <a:pt x="168" y="73"/>
                </a:cubicBezTo>
                <a:cubicBezTo>
                  <a:pt x="167" y="81"/>
                  <a:pt x="164" y="89"/>
                  <a:pt x="158" y="95"/>
                </a:cubicBezTo>
                <a:cubicBezTo>
                  <a:pt x="153" y="93"/>
                  <a:pt x="148" y="92"/>
                  <a:pt x="143" y="91"/>
                </a:cubicBezTo>
                <a:cubicBezTo>
                  <a:pt x="143" y="91"/>
                  <a:pt x="143" y="91"/>
                  <a:pt x="143" y="91"/>
                </a:cubicBezTo>
                <a:cubicBezTo>
                  <a:pt x="147" y="95"/>
                  <a:pt x="149" y="98"/>
                  <a:pt x="152" y="102"/>
                </a:cubicBezTo>
                <a:cubicBezTo>
                  <a:pt x="151" y="102"/>
                  <a:pt x="151" y="103"/>
                  <a:pt x="150" y="103"/>
                </a:cubicBezTo>
                <a:cubicBezTo>
                  <a:pt x="147" y="105"/>
                  <a:pt x="144" y="107"/>
                  <a:pt x="141" y="109"/>
                </a:cubicBezTo>
                <a:cubicBezTo>
                  <a:pt x="139" y="106"/>
                  <a:pt x="137" y="103"/>
                  <a:pt x="134" y="101"/>
                </a:cubicBezTo>
                <a:cubicBezTo>
                  <a:pt x="125" y="91"/>
                  <a:pt x="112" y="86"/>
                  <a:pt x="99" y="86"/>
                </a:cubicBezTo>
                <a:cubicBezTo>
                  <a:pt x="86" y="86"/>
                  <a:pt x="74" y="91"/>
                  <a:pt x="64" y="101"/>
                </a:cubicBezTo>
                <a:cubicBezTo>
                  <a:pt x="45" y="120"/>
                  <a:pt x="45" y="152"/>
                  <a:pt x="64" y="171"/>
                </a:cubicBezTo>
                <a:cubicBezTo>
                  <a:pt x="68" y="175"/>
                  <a:pt x="72" y="178"/>
                  <a:pt x="77" y="180"/>
                </a:cubicBezTo>
                <a:cubicBezTo>
                  <a:pt x="77" y="196"/>
                  <a:pt x="77" y="196"/>
                  <a:pt x="77" y="196"/>
                </a:cubicBezTo>
                <a:cubicBezTo>
                  <a:pt x="94" y="213"/>
                  <a:pt x="94" y="213"/>
                  <a:pt x="94" y="213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77" y="230"/>
                  <a:pt x="77" y="230"/>
                  <a:pt x="77" y="230"/>
                </a:cubicBezTo>
                <a:cubicBezTo>
                  <a:pt x="94" y="247"/>
                  <a:pt x="94" y="247"/>
                  <a:pt x="94" y="247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77" y="264"/>
                  <a:pt x="77" y="264"/>
                  <a:pt x="77" y="264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99" y="287"/>
                  <a:pt x="99" y="287"/>
                  <a:pt x="99" y="287"/>
                </a:cubicBezTo>
                <a:cubicBezTo>
                  <a:pt x="121" y="264"/>
                  <a:pt x="121" y="264"/>
                  <a:pt x="121" y="264"/>
                </a:cubicBezTo>
                <a:cubicBezTo>
                  <a:pt x="121" y="180"/>
                  <a:pt x="121" y="180"/>
                  <a:pt x="121" y="180"/>
                </a:cubicBezTo>
                <a:cubicBezTo>
                  <a:pt x="126" y="178"/>
                  <a:pt x="130" y="175"/>
                  <a:pt x="134" y="171"/>
                </a:cubicBezTo>
                <a:cubicBezTo>
                  <a:pt x="146" y="159"/>
                  <a:pt x="151" y="143"/>
                  <a:pt x="148" y="127"/>
                </a:cubicBezTo>
                <a:cubicBezTo>
                  <a:pt x="152" y="125"/>
                  <a:pt x="156" y="123"/>
                  <a:pt x="160" y="120"/>
                </a:cubicBezTo>
                <a:cubicBezTo>
                  <a:pt x="161" y="125"/>
                  <a:pt x="162" y="131"/>
                  <a:pt x="162" y="136"/>
                </a:cubicBezTo>
                <a:cubicBezTo>
                  <a:pt x="162" y="153"/>
                  <a:pt x="155" y="168"/>
                  <a:pt x="143" y="180"/>
                </a:cubicBezTo>
                <a:cubicBezTo>
                  <a:pt x="141" y="183"/>
                  <a:pt x="138" y="185"/>
                  <a:pt x="134" y="188"/>
                </a:cubicBezTo>
                <a:cubicBezTo>
                  <a:pt x="134" y="239"/>
                  <a:pt x="134" y="239"/>
                  <a:pt x="134" y="239"/>
                </a:cubicBezTo>
                <a:cubicBezTo>
                  <a:pt x="141" y="271"/>
                  <a:pt x="141" y="271"/>
                  <a:pt x="141" y="271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67" y="289"/>
                  <a:pt x="167" y="289"/>
                  <a:pt x="167" y="289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84" y="263"/>
                  <a:pt x="184" y="263"/>
                  <a:pt x="184" y="263"/>
                </a:cubicBezTo>
                <a:cubicBezTo>
                  <a:pt x="164" y="249"/>
                  <a:pt x="164" y="249"/>
                  <a:pt x="164" y="24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78" y="229"/>
                  <a:pt x="178" y="229"/>
                  <a:pt x="178" y="229"/>
                </a:cubicBezTo>
                <a:cubicBezTo>
                  <a:pt x="158" y="216"/>
                  <a:pt x="158" y="216"/>
                  <a:pt x="158" y="216"/>
                </a:cubicBezTo>
                <a:cubicBezTo>
                  <a:pt x="171" y="196"/>
                  <a:pt x="171" y="196"/>
                  <a:pt x="171" y="196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72" y="177"/>
                  <a:pt x="176" y="173"/>
                  <a:pt x="179" y="169"/>
                </a:cubicBezTo>
                <a:close/>
                <a:moveTo>
                  <a:pt x="111" y="133"/>
                </a:moveTo>
                <a:cubicBezTo>
                  <a:pt x="108" y="136"/>
                  <a:pt x="104" y="138"/>
                  <a:pt x="99" y="138"/>
                </a:cubicBezTo>
                <a:cubicBezTo>
                  <a:pt x="95" y="138"/>
                  <a:pt x="91" y="136"/>
                  <a:pt x="87" y="133"/>
                </a:cubicBezTo>
                <a:cubicBezTo>
                  <a:pt x="81" y="126"/>
                  <a:pt x="81" y="116"/>
                  <a:pt x="87" y="109"/>
                </a:cubicBezTo>
                <a:cubicBezTo>
                  <a:pt x="91" y="106"/>
                  <a:pt x="95" y="104"/>
                  <a:pt x="99" y="104"/>
                </a:cubicBezTo>
                <a:cubicBezTo>
                  <a:pt x="104" y="104"/>
                  <a:pt x="108" y="106"/>
                  <a:pt x="111" y="109"/>
                </a:cubicBezTo>
                <a:cubicBezTo>
                  <a:pt x="118" y="116"/>
                  <a:pt x="118" y="126"/>
                  <a:pt x="111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359025" y="2246313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2635250" y="2532063"/>
            <a:ext cx="1401763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149350" y="383222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1423988" y="4117975"/>
            <a:ext cx="1401762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2444750" y="518477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2719388" y="5470525"/>
            <a:ext cx="1401762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13"/>
          <p:cNvSpPr txBox="1"/>
          <p:nvPr/>
        </p:nvSpPr>
        <p:spPr>
          <a:xfrm>
            <a:off x="7874000" y="2255838"/>
            <a:ext cx="1952625" cy="246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13"/>
          <p:cNvSpPr txBox="1"/>
          <p:nvPr/>
        </p:nvSpPr>
        <p:spPr>
          <a:xfrm>
            <a:off x="8150225" y="2541588"/>
            <a:ext cx="1401763" cy="1857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9682163" y="3654425"/>
            <a:ext cx="1952625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9682163" y="3940175"/>
            <a:ext cx="1401762" cy="1857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7935913" y="5314950"/>
            <a:ext cx="1954212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8212138" y="5600700"/>
            <a:ext cx="1401762" cy="18415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 defTabSz="1216817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</a:t>
            </a:r>
            <a:r>
              <a:rPr lang="zh-CN" altLang="en-US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0763"/>
            <a:ext cx="4371975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7"/>
          <p:cNvSpPr/>
          <p:nvPr/>
        </p:nvSpPr>
        <p:spPr>
          <a:xfrm>
            <a:off x="4371975" y="1020763"/>
            <a:ext cx="3448050" cy="314801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8916" name="矩形 10"/>
          <p:cNvSpPr>
            <a:spLocks noChangeArrowheads="1"/>
          </p:cNvSpPr>
          <p:nvPr/>
        </p:nvSpPr>
        <p:spPr bwMode="auto">
          <a:xfrm>
            <a:off x="4983163" y="2060575"/>
            <a:ext cx="2420937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17" name="TextBox 13"/>
          <p:cNvSpPr txBox="1">
            <a:spLocks noChangeArrowheads="1"/>
          </p:cNvSpPr>
          <p:nvPr/>
        </p:nvSpPr>
        <p:spPr bwMode="auto">
          <a:xfrm>
            <a:off x="5500688" y="1636713"/>
            <a:ext cx="14954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chemeClr val="bg1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18" name="矩形 12"/>
          <p:cNvSpPr>
            <a:spLocks noChangeArrowheads="1"/>
          </p:cNvSpPr>
          <p:nvPr/>
        </p:nvSpPr>
        <p:spPr bwMode="auto">
          <a:xfrm>
            <a:off x="1211263" y="5116513"/>
            <a:ext cx="22066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19" name="TextBox 13"/>
          <p:cNvSpPr txBox="1">
            <a:spLocks noChangeArrowheads="1"/>
          </p:cNvSpPr>
          <p:nvPr/>
        </p:nvSpPr>
        <p:spPr bwMode="auto">
          <a:xfrm>
            <a:off x="1079500" y="47561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0" name="矩形 14"/>
          <p:cNvSpPr>
            <a:spLocks noChangeArrowheads="1"/>
          </p:cNvSpPr>
          <p:nvPr/>
        </p:nvSpPr>
        <p:spPr bwMode="auto">
          <a:xfrm>
            <a:off x="5113338" y="5116513"/>
            <a:ext cx="22066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1" name="TextBox 13"/>
          <p:cNvSpPr txBox="1">
            <a:spLocks noChangeArrowheads="1"/>
          </p:cNvSpPr>
          <p:nvPr/>
        </p:nvSpPr>
        <p:spPr bwMode="auto">
          <a:xfrm>
            <a:off x="4983163" y="4756150"/>
            <a:ext cx="23368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2" name="矩形 16"/>
          <p:cNvSpPr>
            <a:spLocks noChangeArrowheads="1"/>
          </p:cNvSpPr>
          <p:nvPr/>
        </p:nvSpPr>
        <p:spPr bwMode="auto">
          <a:xfrm>
            <a:off x="8885238" y="5116513"/>
            <a:ext cx="220662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8923" name="TextBox 13"/>
          <p:cNvSpPr txBox="1">
            <a:spLocks noChangeArrowheads="1"/>
          </p:cNvSpPr>
          <p:nvPr/>
        </p:nvSpPr>
        <p:spPr bwMode="auto">
          <a:xfrm>
            <a:off x="8753475" y="4756150"/>
            <a:ext cx="233838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000000"/>
                </a:solidFill>
                <a:latin typeface="Arial" pitchFamily="34" charset="0"/>
                <a:ea typeface="微软雅黑" pitchFamily="34" charset="-122"/>
                <a:sym typeface="Arial" pitchFamily="34" charset="0"/>
              </a:rPr>
              <a:t>单击编辑标题</a:t>
            </a:r>
            <a:endParaRPr lang="en-US" sz="1600" b="1">
              <a:solidFill>
                <a:srgbClr val="000000"/>
              </a:solidFill>
              <a:latin typeface="Arial" pitchFamily="34" charset="0"/>
              <a:ea typeface="微软雅黑" pitchFamily="34" charset="-122"/>
              <a:sym typeface="Arial" pitchFamily="34" charset="0"/>
            </a:endParaRPr>
          </a:p>
        </p:txBody>
      </p:sp>
      <p:pic>
        <p:nvPicPr>
          <p:cNvPr id="38924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0025" y="1017588"/>
            <a:ext cx="4371975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355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图片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300" y="2411413"/>
            <a:ext cx="3109913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文本框 10"/>
          <p:cNvSpPr txBox="1">
            <a:spLocks noChangeArrowheads="1"/>
          </p:cNvSpPr>
          <p:nvPr/>
        </p:nvSpPr>
        <p:spPr bwMode="auto">
          <a:xfrm>
            <a:off x="3478213" y="5768975"/>
            <a:ext cx="2044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0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水墨呈现</a:t>
            </a:r>
            <a:r>
              <a:rPr lang="en-US" altLang="zh-CN" sz="20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endParaRPr lang="zh-CN" altLang="en-US" sz="200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941" name="文本框 11"/>
          <p:cNvSpPr txBox="1">
            <a:spLocks noChangeArrowheads="1"/>
          </p:cNvSpPr>
          <p:nvPr/>
        </p:nvSpPr>
        <p:spPr bwMode="auto">
          <a:xfrm>
            <a:off x="6977063" y="5767388"/>
            <a:ext cx="2044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0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匠心独运</a:t>
            </a:r>
            <a:r>
              <a:rPr lang="en-US" altLang="zh-CN" sz="20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endParaRPr lang="zh-CN" altLang="en-US" sz="200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942" name="文本框 12"/>
          <p:cNvSpPr txBox="1">
            <a:spLocks noChangeArrowheads="1"/>
          </p:cNvSpPr>
          <p:nvPr/>
        </p:nvSpPr>
        <p:spPr bwMode="auto">
          <a:xfrm>
            <a:off x="5227638" y="5768975"/>
            <a:ext cx="2044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20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品位高雅</a:t>
            </a:r>
            <a:r>
              <a:rPr lang="en-US" altLang="zh-CN" sz="200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】</a:t>
            </a:r>
            <a:endParaRPr lang="zh-CN" altLang="en-US" sz="200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176838" y="5916613"/>
            <a:ext cx="101600" cy="1016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6904038" y="5916613"/>
            <a:ext cx="101600" cy="1016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9946" name="图片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838" y="4413250"/>
            <a:ext cx="5540375" cy="120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EAA34700-423D-4218-92B2-15B56758D9E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D:\Documents\Downloads\126套商业计划书模版\商业计划书模版46套"/>
  <p:tag name="ISPRING_PRESENTATION_TITLE" val="亮亮图文---商业计划书5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1390</Words>
  <Application>Microsoft Office PowerPoint</Application>
  <PresentationFormat>宽屏</PresentationFormat>
  <Paragraphs>190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楷体</vt:lpstr>
      <vt:lpstr>宋体</vt:lpstr>
      <vt:lpstr>微软雅黑</vt:lpstr>
      <vt:lpstr>Arial</vt:lpstr>
      <vt:lpstr>Calibri</vt:lpstr>
      <vt:lpstr>Calibri Light</vt:lpstr>
      <vt:lpstr>Roboto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亮亮图文---商业计划书5</dc:title>
  <dc:creator>User</dc:creator>
  <cp:lastModifiedBy>faith123</cp:lastModifiedBy>
  <cp:revision>39</cp:revision>
  <dcterms:created xsi:type="dcterms:W3CDTF">2015-07-13T02:37:50Z</dcterms:created>
  <dcterms:modified xsi:type="dcterms:W3CDTF">2018-07-11T03:00:37Z</dcterms:modified>
</cp:coreProperties>
</file>