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4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9" r:id="rId2"/>
  </p:sldMasterIdLst>
  <p:notesMasterIdLst>
    <p:notesMasterId r:id="rId28"/>
  </p:notesMasterIdLst>
  <p:handoutMasterIdLst>
    <p:handoutMasterId r:id="rId29"/>
  </p:handoutMasterIdLst>
  <p:sldIdLst>
    <p:sldId id="347" r:id="rId3"/>
    <p:sldId id="257" r:id="rId4"/>
    <p:sldId id="258" r:id="rId5"/>
    <p:sldId id="260" r:id="rId6"/>
    <p:sldId id="259" r:id="rId7"/>
    <p:sldId id="261" r:id="rId8"/>
    <p:sldId id="262" r:id="rId9"/>
    <p:sldId id="348" r:id="rId10"/>
    <p:sldId id="274" r:id="rId11"/>
    <p:sldId id="264" r:id="rId12"/>
    <p:sldId id="263" r:id="rId13"/>
    <p:sldId id="266" r:id="rId14"/>
    <p:sldId id="349" r:id="rId15"/>
    <p:sldId id="265" r:id="rId16"/>
    <p:sldId id="273" r:id="rId17"/>
    <p:sldId id="267" r:id="rId18"/>
    <p:sldId id="275" r:id="rId19"/>
    <p:sldId id="268" r:id="rId20"/>
    <p:sldId id="350" r:id="rId21"/>
    <p:sldId id="270" r:id="rId22"/>
    <p:sldId id="269" r:id="rId23"/>
    <p:sldId id="271" r:id="rId24"/>
    <p:sldId id="272" r:id="rId25"/>
    <p:sldId id="279" r:id="rId26"/>
    <p:sldId id="351" r:id="rId27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0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C362"/>
    <a:srgbClr val="2F6408"/>
    <a:srgbClr val="C00000"/>
    <a:srgbClr val="EF7911"/>
    <a:srgbClr val="D66C41"/>
    <a:srgbClr val="E29D57"/>
    <a:srgbClr val="68A416"/>
    <a:srgbClr val="24634C"/>
    <a:srgbClr val="F8F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92" d="100"/>
          <a:sy n="92" d="100"/>
        </p:scale>
        <p:origin x="648" y="84"/>
      </p:cViewPr>
      <p:guideLst>
        <p:guide orient="horz" pos="2160"/>
        <p:guide pos="38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/>
          </a:p>
        </c:rich>
      </c:tx>
      <c:overlay val="1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9835768595041401E-2"/>
          <c:y val="6.4599483204134398E-3"/>
          <c:w val="0.90603199999999995"/>
          <c:h val="0.85404200000000097"/>
        </c:manualLayout>
      </c:layout>
      <c:lineChart>
        <c:grouping val="standard"/>
        <c:varyColors val="0"/>
        <c:ser>
          <c:idx val="0"/>
          <c:order val="0"/>
          <c:spPr>
            <a:ln w="19050" cap="rnd" cmpd="sng" algn="ctr">
              <a:solidFill>
                <a:schemeClr val="tx2">
                  <a:lumMod val="40000"/>
                  <a:lumOff val="60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3">
                  <a:shade val="58000"/>
                </a:schemeClr>
              </a:solidFill>
              <a:ln w="6350" cap="flat" cmpd="sng" algn="ctr">
                <a:solidFill>
                  <a:schemeClr val="accent3">
                    <a:shade val="58000"/>
                  </a:schemeClr>
                </a:solidFill>
                <a:prstDash val="solid"/>
                <a:round/>
              </a:ln>
              <a:effectLst/>
            </c:spPr>
          </c:marker>
          <c:val>
            <c:numRef>
              <c:f>Sheet1!$B$2:$G$2</c:f>
              <c:numCache>
                <c:formatCode>General</c:formatCode>
                <c:ptCount val="6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  <c:pt idx="4">
                  <c:v>76</c:v>
                </c:pt>
                <c:pt idx="5">
                  <c:v>87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Area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ln w="19050" cap="rnd" cmpd="sng" algn="ctr">
              <a:solidFill>
                <a:srgbClr val="2F6408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3">
                  <a:shade val="86000"/>
                </a:schemeClr>
              </a:solidFill>
              <a:ln w="6350" cap="flat" cmpd="sng" algn="ctr">
                <a:solidFill>
                  <a:schemeClr val="accent3">
                    <a:shade val="86000"/>
                  </a:schemeClr>
                </a:solidFill>
                <a:prstDash val="solid"/>
                <a:round/>
              </a:ln>
              <a:effectLst/>
            </c:spPr>
          </c:marker>
          <c:val>
            <c:numRef>
              <c:f>Sheet1!$B$3:$G$3</c:f>
              <c:numCache>
                <c:formatCode>General</c:formatCode>
                <c:ptCount val="6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  <c:pt idx="4">
                  <c:v>43</c:v>
                </c:pt>
                <c:pt idx="5">
                  <c:v>23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Sheet1!$A$3</c15:sqref>
                        </c15:formulaRef>
                      </c:ext>
                    </c:extLst>
                    <c:strCache>
                      <c:ptCount val="1"/>
                      <c:pt idx="0">
                        <c:v>Area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ln w="19050" cap="rnd" cmpd="sng" algn="ctr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3">
                  <a:tint val="86000"/>
                </a:schemeClr>
              </a:solidFill>
              <a:ln w="6350" cap="flat" cmpd="sng" algn="ctr">
                <a:solidFill>
                  <a:schemeClr val="accent3">
                    <a:tint val="86000"/>
                  </a:schemeClr>
                </a:solidFill>
                <a:prstDash val="solid"/>
                <a:round/>
              </a:ln>
              <a:effectLst/>
            </c:spPr>
          </c:marker>
          <c:val>
            <c:numRef>
              <c:f>Sheet1!$B$4:$G$4</c:f>
              <c:numCache>
                <c:formatCode>General</c:formatCode>
                <c:ptCount val="6"/>
                <c:pt idx="0">
                  <c:v>45</c:v>
                </c:pt>
                <c:pt idx="1">
                  <c:v>87</c:v>
                </c:pt>
                <c:pt idx="2">
                  <c:v>43</c:v>
                </c:pt>
                <c:pt idx="3">
                  <c:v>56</c:v>
                </c:pt>
                <c:pt idx="4">
                  <c:v>89</c:v>
                </c:pt>
                <c:pt idx="5">
                  <c:v>87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Sheet1!$A$4</c15:sqref>
                        </c15:formulaRef>
                      </c:ext>
                    </c:extLst>
                    <c:strCache>
                      <c:ptCount val="1"/>
                      <c:pt idx="0">
                        <c:v>Area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ln w="19050" cap="rnd" cmpd="sng" algn="ctr">
              <a:solidFill>
                <a:srgbClr val="E5C362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chemeClr val="accent3">
                  <a:tint val="58000"/>
                </a:schemeClr>
              </a:solidFill>
              <a:ln w="6350" cap="flat" cmpd="sng" algn="ctr">
                <a:solidFill>
                  <a:schemeClr val="accent3">
                    <a:tint val="58000"/>
                  </a:schemeClr>
                </a:solidFill>
                <a:prstDash val="solid"/>
                <a:round/>
              </a:ln>
              <a:effectLst/>
            </c:spPr>
          </c:marker>
          <c:val>
            <c:numRef>
              <c:f>Sheet1!$B$5:$G$5</c:f>
              <c:numCache>
                <c:formatCode>General</c:formatCode>
                <c:ptCount val="6"/>
                <c:pt idx="0">
                  <c:v>20</c:v>
                </c:pt>
                <c:pt idx="1">
                  <c:v>41</c:v>
                </c:pt>
                <c:pt idx="2">
                  <c:v>45</c:v>
                </c:pt>
                <c:pt idx="3">
                  <c:v>78</c:v>
                </c:pt>
                <c:pt idx="4">
                  <c:v>23</c:v>
                </c:pt>
                <c:pt idx="5">
                  <c:v>78</c:v>
                </c:pt>
              </c:numCache>
            </c:numRef>
          </c:val>
          <c:smooth val="0"/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Sheet1!$A$5</c15:sqref>
                        </c15:formulaRef>
                      </c:ext>
                    </c:extLst>
                    <c:strCache>
                      <c:ptCount val="1"/>
                      <c:pt idx="0">
                        <c:v>Area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Sheet1!$B$1:$G$1</c15:sqref>
                        </c15:formulaRef>
                      </c:ext>
                    </c:extLst>
                    <c:strCache>
                      <c:ptCount val="6"/>
                      <c:pt idx="0">
                        <c:v>Jan</c:v>
                      </c:pt>
                      <c:pt idx="1">
                        <c:v>Feb</c:v>
                      </c:pt>
                      <c:pt idx="2">
                        <c:v>Mar</c:v>
                      </c:pt>
                      <c:pt idx="3">
                        <c:v>April</c:v>
                      </c:pt>
                      <c:pt idx="4">
                        <c:v>May</c:v>
                      </c:pt>
                      <c:pt idx="5">
                        <c:v>Jun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6386704"/>
        <c:axId val="1056381808"/>
      </c:lineChart>
      <c:catAx>
        <c:axId val="105638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400000"/>
          </a:ln>
          <a:effectLst/>
        </c:spPr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056381808"/>
        <c:crosses val="autoZero"/>
        <c:auto val="1"/>
        <c:lblAlgn val="ctr"/>
        <c:lblOffset val="100"/>
        <c:noMultiLvlLbl val="1"/>
      </c:catAx>
      <c:valAx>
        <c:axId val="105638180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65000"/>
                </a:schemeClr>
              </a:solidFill>
              <a:custDash>
                <a:ds d="200000" sp="200000"/>
              </a:custDash>
              <a:miter lim="400000"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 w="12700" cap="flat" cmpd="sng" algn="ctr">
            <a:noFill/>
            <a:prstDash val="solid"/>
            <a:miter lim="400000"/>
          </a:ln>
          <a:effectLst/>
        </c:spPr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056386704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1919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980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98846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415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27702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6222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145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289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334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258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8589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918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271AD9-BB67-40C7-8A36-6292A9008BE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85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948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9050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5175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625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582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9499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752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587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7259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8087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2642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5649F7-2EB1-4C75-8AA1-B9A3F52319D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3776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85124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E1B693-632D-4080-9CF6-EA28B66DC80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842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2018/12/22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2018/12/22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2018/12/22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ags" Target="../tags/tag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2018/12/22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n n"/>
          <p:cNvPicPr>
            <a:picLocks noChangeAspect="1"/>
          </p:cNvPicPr>
          <p:nvPr/>
        </p:nvPicPr>
        <p:blipFill>
          <a:blip r:embed="rId4"/>
          <a:srcRect b="2797"/>
          <a:stretch>
            <a:fillRect/>
          </a:stretch>
        </p:blipFill>
        <p:spPr>
          <a:xfrm rot="5400000">
            <a:off x="2884170" y="-1459865"/>
            <a:ext cx="6704330" cy="9777095"/>
          </a:xfrm>
          <a:prstGeom prst="rect">
            <a:avLst/>
          </a:prstGeom>
        </p:spPr>
      </p:pic>
      <p:pic>
        <p:nvPicPr>
          <p:cNvPr id="4" name="图片 3" descr="5a37125f82418"/>
          <p:cNvPicPr>
            <a:picLocks noChangeAspect="1"/>
          </p:cNvPicPr>
          <p:nvPr/>
        </p:nvPicPr>
        <p:blipFill>
          <a:blip r:embed="rId5"/>
          <a:srcRect b="65019"/>
          <a:stretch>
            <a:fillRect/>
          </a:stretch>
        </p:blipFill>
        <p:spPr>
          <a:xfrm>
            <a:off x="-28575" y="-9525"/>
            <a:ext cx="12270105" cy="4644390"/>
          </a:xfrm>
          <a:prstGeom prst="rect">
            <a:avLst/>
          </a:prstGeom>
        </p:spPr>
      </p:pic>
      <p:pic>
        <p:nvPicPr>
          <p:cNvPr id="5" name="图片 4" descr="5a37125f82418"/>
          <p:cNvPicPr>
            <a:picLocks noChangeAspect="1"/>
          </p:cNvPicPr>
          <p:nvPr/>
        </p:nvPicPr>
        <p:blipFill>
          <a:blip r:embed="rId5"/>
          <a:srcRect t="68782"/>
          <a:stretch>
            <a:fillRect/>
          </a:stretch>
        </p:blipFill>
        <p:spPr>
          <a:xfrm>
            <a:off x="-28575" y="4407535"/>
            <a:ext cx="12270105" cy="2458720"/>
          </a:xfrm>
          <a:prstGeom prst="rect">
            <a:avLst/>
          </a:prstGeom>
        </p:spPr>
      </p:pic>
      <p:pic>
        <p:nvPicPr>
          <p:cNvPr id="6" name="图片 5" descr="bvbcv"/>
          <p:cNvPicPr>
            <a:picLocks noChangeAspect="1"/>
          </p:cNvPicPr>
          <p:nvPr/>
        </p:nvPicPr>
        <p:blipFill>
          <a:blip r:embed="rId6"/>
          <a:srcRect t="70398"/>
          <a:stretch>
            <a:fillRect/>
          </a:stretch>
        </p:blipFill>
        <p:spPr>
          <a:xfrm>
            <a:off x="-147320" y="3888740"/>
            <a:ext cx="6704330" cy="2977515"/>
          </a:xfrm>
          <a:prstGeom prst="rect">
            <a:avLst/>
          </a:prstGeom>
        </p:spPr>
      </p:pic>
      <p:pic>
        <p:nvPicPr>
          <p:cNvPr id="7" name="图片 6" descr="bmm nmn,"/>
          <p:cNvPicPr>
            <a:picLocks noChangeAspect="1"/>
          </p:cNvPicPr>
          <p:nvPr/>
        </p:nvPicPr>
        <p:blipFill>
          <a:blip r:embed="rId7"/>
          <a:srcRect t="24432" b="51130"/>
          <a:stretch>
            <a:fillRect/>
          </a:stretch>
        </p:blipFill>
        <p:spPr>
          <a:xfrm>
            <a:off x="2743200" y="2838450"/>
            <a:ext cx="6704330" cy="2458085"/>
          </a:xfrm>
          <a:prstGeom prst="rect">
            <a:avLst/>
          </a:prstGeom>
        </p:spPr>
      </p:pic>
      <p:pic>
        <p:nvPicPr>
          <p:cNvPr id="9" name="图片 8" descr="bvfg"/>
          <p:cNvPicPr>
            <a:picLocks noChangeAspect="1"/>
          </p:cNvPicPr>
          <p:nvPr/>
        </p:nvPicPr>
        <p:blipFill>
          <a:blip r:embed="rId8"/>
          <a:srcRect l="15183" t="13352" r="11953" b="72986"/>
          <a:stretch>
            <a:fillRect/>
          </a:stretch>
        </p:blipFill>
        <p:spPr>
          <a:xfrm>
            <a:off x="3653155" y="1605280"/>
            <a:ext cx="4885055" cy="13741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557010" y="5403273"/>
            <a:ext cx="3490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超市活动圣诞节方案</a:t>
            </a:r>
            <a:r>
              <a:rPr lang="en-US" altLang="zh-CN" dirty="0" err="1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模板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a37125f82418"/>
          <p:cNvPicPr>
            <a:picLocks noChangeAspect="1"/>
          </p:cNvPicPr>
          <p:nvPr/>
        </p:nvPicPr>
        <p:blipFill>
          <a:blip r:embed="rId4"/>
          <a:srcRect b="65019"/>
          <a:stretch>
            <a:fillRect/>
          </a:stretch>
        </p:blipFill>
        <p:spPr>
          <a:xfrm>
            <a:off x="-28575" y="-9525"/>
            <a:ext cx="12270105" cy="4644390"/>
          </a:xfrm>
          <a:prstGeom prst="rect">
            <a:avLst/>
          </a:prstGeom>
        </p:spPr>
      </p:pic>
      <p:pic>
        <p:nvPicPr>
          <p:cNvPr id="30" name="图片 29" descr="5a37125f82418"/>
          <p:cNvPicPr>
            <a:picLocks noChangeAspect="1"/>
          </p:cNvPicPr>
          <p:nvPr/>
        </p:nvPicPr>
        <p:blipFill>
          <a:blip r:embed="rId4"/>
          <a:srcRect t="68782"/>
          <a:stretch>
            <a:fillRect/>
          </a:stretch>
        </p:blipFill>
        <p:spPr>
          <a:xfrm>
            <a:off x="-28575" y="4407535"/>
            <a:ext cx="12270105" cy="245872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1980565" y="1958340"/>
            <a:ext cx="8403590" cy="3262630"/>
            <a:chOff x="4506" y="960"/>
            <a:chExt cx="13234" cy="5138"/>
          </a:xfrm>
        </p:grpSpPr>
        <p:grpSp>
          <p:nvGrpSpPr>
            <p:cNvPr id="10" name="组合 9"/>
            <p:cNvGrpSpPr/>
            <p:nvPr/>
          </p:nvGrpSpPr>
          <p:grpSpPr>
            <a:xfrm>
              <a:off x="6667" y="960"/>
              <a:ext cx="8180" cy="4215"/>
              <a:chOff x="6310" y="539"/>
              <a:chExt cx="8180" cy="4215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6310" y="539"/>
                <a:ext cx="4942" cy="4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tx1"/>
                    </a:solidFill>
                    <a:ea typeface="华文楷体" panose="02010600040101010101" charset="-122"/>
                  </a:rPr>
                  <a:t>	</a:t>
                </a:r>
                <a:r>
                  <a:rPr lang="zh-CN" altLang="en-US" sz="6000" b="1" dirty="0">
                    <a:solidFill>
                      <a:schemeClr val="bg1"/>
                    </a:solidFill>
                    <a:effectLst/>
                    <a:latin typeface="华文宋体" panose="02010600040101010101" charset="-122"/>
                    <a:ea typeface="华文宋体" panose="02010600040101010101" charset="-122"/>
                    <a:cs typeface="华文宋体" panose="02010600040101010101" charset="-122"/>
                  </a:rPr>
                  <a:t>目录</a:t>
                </a:r>
                <a:r>
                  <a:rPr lang="en-US" altLang="zh-CN" sz="6000" b="1" dirty="0">
                    <a:solidFill>
                      <a:schemeClr val="bg1"/>
                    </a:solidFill>
                    <a:effectLst/>
                    <a:latin typeface="华文宋体" panose="02010600040101010101" charset="-122"/>
                    <a:ea typeface="华文宋体" panose="02010600040101010101" charset="-122"/>
                    <a:cs typeface="华文宋体" panose="02010600040101010101" charset="-122"/>
                  </a:rPr>
                  <a:t>/</a:t>
                </a:r>
                <a:endParaRPr lang="zh-CN" altLang="en-US" sz="5400" dirty="0">
                  <a:solidFill>
                    <a:srgbClr val="EF791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ea typeface="华文楷体" panose="02010600040101010101" charset="-122"/>
                </a:endParaRPr>
              </a:p>
              <a:p>
                <a:endParaRPr lang="en-US" sz="5400" b="1" cap="small" dirty="0">
                  <a:solidFill>
                    <a:schemeClr val="bg1"/>
                  </a:solidFill>
                  <a:ea typeface="华文楷体" panose="02010600040101010101" charset="-122"/>
                  <a:cs typeface="华文楷体" panose="02010600040101010101" charset="-122"/>
                  <a:sym typeface="+mn-lt"/>
                </a:endParaRPr>
              </a:p>
              <a:p>
                <a:endParaRPr lang="zh-CN" altLang="en-US" sz="5400" dirty="0">
                  <a:solidFill>
                    <a:schemeClr val="bg1"/>
                  </a:soli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ea typeface="华文楷体" panose="02010600040101010101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0723" y="1109"/>
                <a:ext cx="3767" cy="14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cap="small" dirty="0">
                    <a:solidFill>
                      <a:schemeClr val="tx1"/>
                    </a:solidFill>
                    <a:ea typeface="华文楷体" panose="02010600040101010101" charset="-122"/>
                    <a:cs typeface="华文楷体" panose="02010600040101010101" charset="-122"/>
                    <a:sym typeface="+mn-lt"/>
                  </a:rPr>
                  <a:t>content</a:t>
                </a:r>
                <a:endParaRPr lang="en-US" b="1" cap="small" dirty="0">
                  <a:solidFill>
                    <a:schemeClr val="bg1"/>
                  </a:solidFill>
                  <a:ea typeface="华文楷体" panose="02010600040101010101" charset="-122"/>
                  <a:cs typeface="华文楷体" panose="02010600040101010101" charset="-122"/>
                  <a:sym typeface="+mn-lt"/>
                </a:endParaRPr>
              </a:p>
              <a:p>
                <a:endParaRPr lang="zh-CN" altLang="en-US">
                  <a:ea typeface="华文楷体" panose="02010600040101010101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508" y="3255"/>
              <a:ext cx="6123" cy="1062"/>
              <a:chOff x="4508" y="3255"/>
              <a:chExt cx="6123" cy="1062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6544" y="3255"/>
                <a:ext cx="4087" cy="10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F791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4508" y="3255"/>
                <a:ext cx="1898" cy="1062"/>
              </a:xfrm>
              <a:prstGeom prst="rect">
                <a:avLst/>
              </a:prstGeom>
              <a:solidFill>
                <a:srgbClr val="2F64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1294" y="3232"/>
              <a:ext cx="6124" cy="1085"/>
              <a:chOff x="11294" y="1715"/>
              <a:chExt cx="6124" cy="1085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3330" y="1738"/>
                <a:ext cx="4088" cy="10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F791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294" y="1715"/>
                <a:ext cx="1898" cy="1062"/>
              </a:xfrm>
              <a:prstGeom prst="rect">
                <a:avLst/>
              </a:prstGeom>
              <a:solidFill>
                <a:srgbClr val="2F64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506" y="4962"/>
              <a:ext cx="6125" cy="1062"/>
              <a:chOff x="4506" y="2000"/>
              <a:chExt cx="6125" cy="1062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6542" y="2000"/>
                <a:ext cx="4089" cy="10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F791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506" y="2000"/>
                <a:ext cx="1898" cy="1062"/>
              </a:xfrm>
              <a:prstGeom prst="rect">
                <a:avLst/>
              </a:prstGeom>
              <a:solidFill>
                <a:srgbClr val="2F64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1294" y="4888"/>
              <a:ext cx="6124" cy="1110"/>
              <a:chOff x="11294" y="507"/>
              <a:chExt cx="6124" cy="111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13328" y="507"/>
                <a:ext cx="4090" cy="10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EF791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11294" y="555"/>
                <a:ext cx="1898" cy="1062"/>
              </a:xfrm>
              <a:prstGeom prst="rect">
                <a:avLst/>
              </a:prstGeom>
              <a:solidFill>
                <a:srgbClr val="2F64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4823" y="3181"/>
              <a:ext cx="1583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1609" y="3181"/>
              <a:ext cx="1583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21" y="4888"/>
              <a:ext cx="1583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1607" y="4814"/>
              <a:ext cx="1583" cy="1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6884" y="3278"/>
              <a:ext cx="4068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EF7911"/>
                  </a:solidFill>
                  <a:latin typeface="华文宋体" panose="02010600040101010101" charset="-122"/>
                  <a:ea typeface="华文宋体" panose="02010600040101010101" charset="-122"/>
                </a:rPr>
                <a:t>输入题目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672" y="3229"/>
              <a:ext cx="4068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EF7911"/>
                  </a:solidFill>
                  <a:latin typeface="华文宋体" panose="02010600040101010101" charset="-122"/>
                  <a:ea typeface="华文宋体" panose="02010600040101010101" charset="-122"/>
                </a:rPr>
                <a:t>输入题目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884" y="4985"/>
              <a:ext cx="4068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EF7911"/>
                  </a:solidFill>
                  <a:latin typeface="华文宋体" panose="02010600040101010101" charset="-122"/>
                  <a:ea typeface="华文宋体" panose="02010600040101010101" charset="-122"/>
                  <a:sym typeface="+mn-ea"/>
                </a:rPr>
                <a:t>输入题目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3670" y="4911"/>
              <a:ext cx="4068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EF7911"/>
                  </a:solidFill>
                  <a:latin typeface="华文宋体" panose="02010600040101010101" charset="-122"/>
                  <a:ea typeface="华文宋体" panose="02010600040101010101" charset="-122"/>
                  <a:sym typeface="+mn-ea"/>
                </a:rPr>
                <a:t>输入题目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a37125f82418"/>
          <p:cNvPicPr>
            <a:picLocks noChangeAspect="1"/>
          </p:cNvPicPr>
          <p:nvPr/>
        </p:nvPicPr>
        <p:blipFill>
          <a:blip r:embed="rId4"/>
          <a:srcRect b="65019"/>
          <a:stretch>
            <a:fillRect/>
          </a:stretch>
        </p:blipFill>
        <p:spPr>
          <a:xfrm>
            <a:off x="-28575" y="-9525"/>
            <a:ext cx="12270105" cy="4644390"/>
          </a:xfrm>
          <a:prstGeom prst="rect">
            <a:avLst/>
          </a:prstGeom>
        </p:spPr>
      </p:pic>
      <p:pic>
        <p:nvPicPr>
          <p:cNvPr id="7" name="图片 6" descr="5a37125f82418"/>
          <p:cNvPicPr>
            <a:picLocks noChangeAspect="1"/>
          </p:cNvPicPr>
          <p:nvPr/>
        </p:nvPicPr>
        <p:blipFill>
          <a:blip r:embed="rId4"/>
          <a:srcRect t="68782"/>
          <a:stretch>
            <a:fillRect/>
          </a:stretch>
        </p:blipFill>
        <p:spPr>
          <a:xfrm>
            <a:off x="-28575" y="4407535"/>
            <a:ext cx="12270105" cy="2458720"/>
          </a:xfrm>
          <a:prstGeom prst="rect">
            <a:avLst/>
          </a:prstGeom>
        </p:spPr>
      </p:pic>
      <p:pic>
        <p:nvPicPr>
          <p:cNvPr id="8" name="图片 7" descr="bvbcv"/>
          <p:cNvPicPr>
            <a:picLocks noChangeAspect="1"/>
          </p:cNvPicPr>
          <p:nvPr/>
        </p:nvPicPr>
        <p:blipFill>
          <a:blip r:embed="rId5"/>
          <a:srcRect t="70398"/>
          <a:stretch>
            <a:fillRect/>
          </a:stretch>
        </p:blipFill>
        <p:spPr>
          <a:xfrm>
            <a:off x="664845" y="2131695"/>
            <a:ext cx="6704330" cy="297751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557010" y="2651125"/>
            <a:ext cx="4236720" cy="2237740"/>
            <a:chOff x="6538" y="3509"/>
            <a:chExt cx="6672" cy="3524"/>
          </a:xfrm>
        </p:grpSpPr>
        <p:sp>
          <p:nvSpPr>
            <p:cNvPr id="23" name="文本框 22"/>
            <p:cNvSpPr txBox="1"/>
            <p:nvPr/>
          </p:nvSpPr>
          <p:spPr>
            <a:xfrm>
              <a:off x="6538" y="5145"/>
              <a:ext cx="667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solidFill>
                    <a:schemeClr val="bg1"/>
                  </a:solidFill>
                  <a:latin typeface="华文宋体" panose="02010600040101010101" charset="-122"/>
                  <a:ea typeface="华文宋体" panose="02010600040101010101" charset="-122"/>
                </a:rPr>
                <a:t>输入题目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920" y="3509"/>
              <a:ext cx="3682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华文宋体" panose="02010600040101010101" charset="-122"/>
                  <a:ea typeface="华文宋体" panose="02010600040101010101" charset="-122"/>
                </a:rPr>
                <a:t>第一章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C:\Users\meng\Desktop\236063.jpg23606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69573" y="1456690"/>
            <a:ext cx="5917565" cy="3944620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681355" y="1836420"/>
            <a:ext cx="4319270" cy="3218180"/>
            <a:chOff x="13074" y="3646"/>
            <a:chExt cx="6802" cy="5068"/>
          </a:xfrm>
        </p:grpSpPr>
        <p:sp>
          <p:nvSpPr>
            <p:cNvPr id="16" name="文本框 15"/>
            <p:cNvSpPr txBox="1"/>
            <p:nvPr/>
          </p:nvSpPr>
          <p:spPr>
            <a:xfrm>
              <a:off x="13124" y="5081"/>
              <a:ext cx="6752" cy="363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</a:p>
            <a:p>
              <a:pPr algn="l">
                <a:lnSpc>
                  <a:spcPct val="150000"/>
                </a:lnSpc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3074" y="3646"/>
              <a:ext cx="3827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139983" y="2887620"/>
            <a:ext cx="2292281" cy="2611737"/>
          </a:xfrm>
          <a:prstGeom prst="roundRect">
            <a:avLst>
              <a:gd name="adj" fmla="val 6924"/>
            </a:avLst>
          </a:prstGeom>
          <a:ln w="12700">
            <a:solidFill>
              <a:srgbClr val="68A416"/>
            </a:solidFill>
            <a:miter lim="400000"/>
          </a:ln>
        </p:spPr>
        <p:txBody>
          <a:bodyPr lIns="19046" tIns="19046" rIns="19046" bIns="19046" anchor="ctr"/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686715" y="2887620"/>
            <a:ext cx="2292284" cy="2611737"/>
          </a:xfrm>
          <a:prstGeom prst="roundRect">
            <a:avLst>
              <a:gd name="adj" fmla="val 6924"/>
            </a:avLst>
          </a:prstGeom>
          <a:ln w="12700">
            <a:solidFill>
              <a:srgbClr val="68A416"/>
            </a:solidFill>
            <a:miter lim="400000"/>
          </a:ln>
        </p:spPr>
        <p:txBody>
          <a:bodyPr lIns="19046" tIns="19046" rIns="19046" bIns="19046" anchor="ctr"/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213008" y="2887620"/>
            <a:ext cx="2292284" cy="2611737"/>
          </a:xfrm>
          <a:prstGeom prst="roundRect">
            <a:avLst>
              <a:gd name="adj" fmla="val 6924"/>
            </a:avLst>
          </a:prstGeom>
          <a:ln w="12700">
            <a:solidFill>
              <a:srgbClr val="2F6408"/>
            </a:solidFill>
            <a:miter lim="400000"/>
          </a:ln>
        </p:spPr>
        <p:txBody>
          <a:bodyPr lIns="19046" tIns="19046" rIns="19046" bIns="19046" anchor="ctr"/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8759741" y="2887620"/>
            <a:ext cx="2292284" cy="2611737"/>
          </a:xfrm>
          <a:prstGeom prst="roundRect">
            <a:avLst>
              <a:gd name="adj" fmla="val 6924"/>
            </a:avLst>
          </a:prstGeom>
          <a:ln w="12700">
            <a:solidFill>
              <a:srgbClr val="2F6408"/>
            </a:solidFill>
            <a:miter lim="400000"/>
          </a:ln>
        </p:spPr>
        <p:txBody>
          <a:bodyPr lIns="19046" tIns="19046" rIns="19046" bIns="19046" anchor="ctr"/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442411" y="2048748"/>
            <a:ext cx="1687419" cy="1687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F6408"/>
          </a:solidFill>
          <a:ln w="12700" cap="flat">
            <a:noFill/>
            <a:miter lim="400000"/>
          </a:ln>
          <a:effectLst/>
        </p:spPr>
        <p:txBody>
          <a:bodyPr wrap="square" lIns="19046" tIns="19046" rIns="19046" bIns="19046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370192" y="2088975"/>
            <a:ext cx="473907" cy="473933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5C362"/>
            </a:solidFill>
            <a:ln w="12700">
              <a:miter lim="400000"/>
            </a:ln>
          </p:spPr>
          <p:txBody>
            <a:bodyPr lIns="35712" tIns="35712" rIns="35712" bIns="35712" anchor="ctr"/>
            <a:lstStyle/>
            <a:p>
              <a:pPr lvl="0">
                <a:lnSpc>
                  <a:spcPct val="120000"/>
                </a:lnSpc>
              </a:pPr>
              <a:endParaRPr sz="17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7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3989147" y="2048748"/>
            <a:ext cx="1687419" cy="16875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F6408"/>
          </a:solidFill>
          <a:ln w="12700" cap="flat">
            <a:noFill/>
            <a:miter lim="400000"/>
          </a:ln>
          <a:effectLst/>
        </p:spPr>
        <p:txBody>
          <a:bodyPr wrap="square" lIns="19046" tIns="19046" rIns="19046" bIns="19046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533304" y="2048884"/>
            <a:ext cx="1683963" cy="1684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F6408"/>
          </a:solidFill>
          <a:ln w="12700" cap="flat">
            <a:noFill/>
            <a:miter lim="400000"/>
          </a:ln>
          <a:effectLst/>
        </p:spPr>
        <p:txBody>
          <a:bodyPr wrap="square" lIns="19046" tIns="19046" rIns="19046" bIns="19046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084348" y="2050475"/>
            <a:ext cx="1683963" cy="16840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2F6408"/>
          </a:solidFill>
          <a:ln w="12700" cap="flat">
            <a:noFill/>
            <a:miter lim="400000"/>
          </a:ln>
          <a:effectLst/>
        </p:spPr>
        <p:txBody>
          <a:bodyPr wrap="square" lIns="19046" tIns="19046" rIns="19046" bIns="19046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3907103" y="2088972"/>
            <a:ext cx="473907" cy="473933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5C362"/>
            </a:solidFill>
            <a:ln w="12700">
              <a:miter lim="400000"/>
            </a:ln>
          </p:spPr>
          <p:txBody>
            <a:bodyPr lIns="35712" tIns="35712" rIns="35712" bIns="35712" anchor="ctr"/>
            <a:lstStyle/>
            <a:p>
              <a:pPr lvl="0">
                <a:lnSpc>
                  <a:spcPct val="120000"/>
                </a:lnSpc>
              </a:pPr>
              <a:endParaRPr sz="17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73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73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8994291" y="2088973"/>
            <a:ext cx="473907" cy="473933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5C362"/>
            </a:solidFill>
            <a:ln w="12700">
              <a:miter lim="400000"/>
            </a:ln>
          </p:spPr>
          <p:txBody>
            <a:bodyPr lIns="35712" tIns="35712" rIns="35712" bIns="35712" anchor="ctr"/>
            <a:lstStyle/>
            <a:p>
              <a:pPr lvl="0">
                <a:lnSpc>
                  <a:spcPct val="120000"/>
                </a:lnSpc>
              </a:pPr>
              <a:endParaRPr sz="17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7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/>
          <p:nvPr/>
        </p:nvSpPr>
        <p:spPr>
          <a:xfrm>
            <a:off x="1600051" y="2697532"/>
            <a:ext cx="1307968" cy="389951"/>
          </a:xfrm>
          <a:prstGeom prst="rect">
            <a:avLst/>
          </a:prstGeom>
        </p:spPr>
        <p:txBody>
          <a:bodyPr lIns="86697" tIns="43348" rIns="86697" bIns="4334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3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 Placeholder 6"/>
          <p:cNvSpPr txBox="1"/>
          <p:nvPr/>
        </p:nvSpPr>
        <p:spPr>
          <a:xfrm>
            <a:off x="1258789" y="4008139"/>
            <a:ext cx="2053553" cy="1133988"/>
          </a:xfrm>
          <a:prstGeom prst="rect">
            <a:avLst/>
          </a:prstGeom>
        </p:spPr>
        <p:txBody>
          <a:bodyPr lIns="86697" tIns="43348" rIns="86697" bIns="4334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3" name="Text Placeholder 5"/>
          <p:cNvSpPr txBox="1"/>
          <p:nvPr/>
        </p:nvSpPr>
        <p:spPr>
          <a:xfrm>
            <a:off x="4258484" y="2697532"/>
            <a:ext cx="1216472" cy="38995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4" name="Text Placeholder 5"/>
          <p:cNvSpPr txBox="1"/>
          <p:nvPr/>
        </p:nvSpPr>
        <p:spPr>
          <a:xfrm>
            <a:off x="9351956" y="2697532"/>
            <a:ext cx="1216472" cy="38995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Text Placeholder 6"/>
          <p:cNvSpPr txBox="1"/>
          <p:nvPr/>
        </p:nvSpPr>
        <p:spPr>
          <a:xfrm>
            <a:off x="3925445" y="4008139"/>
            <a:ext cx="1814823" cy="11339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 Placeholder 6"/>
          <p:cNvSpPr txBox="1"/>
          <p:nvPr/>
        </p:nvSpPr>
        <p:spPr>
          <a:xfrm>
            <a:off x="6462900" y="4008139"/>
            <a:ext cx="1814823" cy="11339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7" name="Text Placeholder 6"/>
          <p:cNvSpPr txBox="1"/>
          <p:nvPr/>
        </p:nvSpPr>
        <p:spPr>
          <a:xfrm>
            <a:off x="9018917" y="4008139"/>
            <a:ext cx="1814823" cy="113398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9" name="Text Placeholder 5"/>
          <p:cNvSpPr txBox="1"/>
          <p:nvPr/>
        </p:nvSpPr>
        <p:spPr>
          <a:xfrm>
            <a:off x="6795936" y="2697532"/>
            <a:ext cx="1216472" cy="389951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Shape 1475"/>
          <p:cNvSpPr/>
          <p:nvPr/>
        </p:nvSpPr>
        <p:spPr>
          <a:xfrm>
            <a:off x="6450697" y="2088972"/>
            <a:ext cx="473907" cy="4739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E5C362"/>
          </a:solidFill>
          <a:ln w="12700">
            <a:miter lim="400000"/>
          </a:ln>
        </p:spPr>
        <p:txBody>
          <a:bodyPr lIns="19046" tIns="19046" rIns="19046" bIns="19046" anchor="ctr"/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594177" y="2212011"/>
            <a:ext cx="186304" cy="186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1452"/>
          <p:cNvSpPr/>
          <p:nvPr/>
        </p:nvSpPr>
        <p:spPr>
          <a:xfrm>
            <a:off x="1139983" y="2888255"/>
            <a:ext cx="2292281" cy="2611737"/>
          </a:xfrm>
          <a:prstGeom prst="roundRect">
            <a:avLst>
              <a:gd name="adj" fmla="val 6924"/>
            </a:avLst>
          </a:prstGeom>
          <a:ln w="12700">
            <a:solidFill>
              <a:srgbClr val="2F6408"/>
            </a:solidFill>
            <a:miter lim="400000"/>
          </a:ln>
        </p:spPr>
        <p:txBody>
          <a:bodyPr lIns="19046" tIns="19046" rIns="19046" bIns="19046" anchor="ctr"/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Shape 1454"/>
          <p:cNvSpPr/>
          <p:nvPr/>
        </p:nvSpPr>
        <p:spPr>
          <a:xfrm>
            <a:off x="3686715" y="2888255"/>
            <a:ext cx="2292284" cy="2611737"/>
          </a:xfrm>
          <a:prstGeom prst="roundRect">
            <a:avLst>
              <a:gd name="adj" fmla="val 6924"/>
            </a:avLst>
          </a:prstGeom>
          <a:ln w="12700">
            <a:solidFill>
              <a:srgbClr val="2F6408"/>
            </a:solidFill>
            <a:miter lim="400000"/>
          </a:ln>
        </p:spPr>
        <p:txBody>
          <a:bodyPr lIns="19046" tIns="19046" rIns="19046" bIns="19046" anchor="ctr"/>
          <a:lstStyle/>
          <a:p>
            <a:pPr lvl="0">
              <a:lnSpc>
                <a:spcPct val="120000"/>
              </a:lnSpc>
            </a:pPr>
            <a:endParaRPr sz="17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 bldLvl="0" animBg="1"/>
      <p:bldP spid="5" grpId="0" bldLvl="0" animBg="1"/>
      <p:bldP spid="6" grpId="0" bldLvl="0" animBg="1"/>
      <p:bldP spid="10" grpId="0" bldLvl="0" animBg="1"/>
      <p:bldP spid="11" grpId="0" bldLvl="0" animBg="1"/>
      <p:bldP spid="12" grpId="0" bldLvl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bldLvl="0" animBg="1"/>
      <p:bldP spid="32" grpId="0" bldLvl="0" animBg="1"/>
      <p:bldP spid="28" grpId="0" bldLvl="0" animBg="1"/>
      <p:bldP spid="3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flipH="1">
            <a:off x="377825" y="1558925"/>
            <a:ext cx="5314315" cy="4286250"/>
            <a:chOff x="1782077" y="1578068"/>
            <a:chExt cx="3947211" cy="3183480"/>
          </a:xfrm>
          <a:solidFill>
            <a:srgbClr val="601F23"/>
          </a:solidFill>
        </p:grpSpPr>
        <p:sp>
          <p:nvSpPr>
            <p:cNvPr id="3" name="Freeform 28"/>
            <p:cNvSpPr/>
            <p:nvPr/>
          </p:nvSpPr>
          <p:spPr bwMode="auto">
            <a:xfrm rot="5400000">
              <a:off x="3782970" y="2675973"/>
              <a:ext cx="505948" cy="605478"/>
            </a:xfrm>
            <a:custGeom>
              <a:avLst/>
              <a:gdLst>
                <a:gd name="T0" fmla="*/ 634 w 1268"/>
                <a:gd name="T1" fmla="*/ 0 h 1515"/>
                <a:gd name="T2" fmla="*/ 1268 w 1268"/>
                <a:gd name="T3" fmla="*/ 635 h 1515"/>
                <a:gd name="T4" fmla="*/ 867 w 1268"/>
                <a:gd name="T5" fmla="*/ 1225 h 1515"/>
                <a:gd name="T6" fmla="*/ 867 w 1268"/>
                <a:gd name="T7" fmla="*/ 1225 h 1515"/>
                <a:gd name="T8" fmla="*/ 649 w 1268"/>
                <a:gd name="T9" fmla="*/ 1515 h 1515"/>
                <a:gd name="T10" fmla="*/ 400 w 1268"/>
                <a:gd name="T11" fmla="*/ 1225 h 1515"/>
                <a:gd name="T12" fmla="*/ 400 w 1268"/>
                <a:gd name="T13" fmla="*/ 1225 h 1515"/>
                <a:gd name="T14" fmla="*/ 0 w 1268"/>
                <a:gd name="T15" fmla="*/ 635 h 1515"/>
                <a:gd name="T16" fmla="*/ 634 w 1268"/>
                <a:gd name="T17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1515">
                  <a:moveTo>
                    <a:pt x="634" y="0"/>
                  </a:moveTo>
                  <a:cubicBezTo>
                    <a:pt x="984" y="0"/>
                    <a:pt x="1268" y="284"/>
                    <a:pt x="1268" y="635"/>
                  </a:cubicBezTo>
                  <a:cubicBezTo>
                    <a:pt x="1268" y="903"/>
                    <a:pt x="1102" y="1132"/>
                    <a:pt x="867" y="1225"/>
                  </a:cubicBezTo>
                  <a:cubicBezTo>
                    <a:pt x="867" y="1225"/>
                    <a:pt x="867" y="1225"/>
                    <a:pt x="867" y="1225"/>
                  </a:cubicBezTo>
                  <a:cubicBezTo>
                    <a:pt x="649" y="1515"/>
                    <a:pt x="649" y="1515"/>
                    <a:pt x="649" y="151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165" y="1131"/>
                    <a:pt x="0" y="902"/>
                    <a:pt x="0" y="635"/>
                  </a:cubicBezTo>
                  <a:cubicBezTo>
                    <a:pt x="0" y="284"/>
                    <a:pt x="284" y="0"/>
                    <a:pt x="634" y="0"/>
                  </a:cubicBezTo>
                  <a:close/>
                </a:path>
              </a:pathLst>
            </a:custGeom>
            <a:solidFill>
              <a:srgbClr val="2F64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3186112" y="1581150"/>
              <a:ext cx="547688" cy="2897188"/>
            </a:xfrm>
            <a:custGeom>
              <a:avLst/>
              <a:gdLst>
                <a:gd name="T0" fmla="*/ 197 w 290"/>
                <a:gd name="T1" fmla="*/ 1273 h 1548"/>
                <a:gd name="T2" fmla="*/ 290 w 290"/>
                <a:gd name="T3" fmla="*/ 1406 h 1548"/>
                <a:gd name="T4" fmla="*/ 145 w 290"/>
                <a:gd name="T5" fmla="*/ 1548 h 1548"/>
                <a:gd name="T6" fmla="*/ 0 w 290"/>
                <a:gd name="T7" fmla="*/ 1406 h 1548"/>
                <a:gd name="T8" fmla="*/ 93 w 290"/>
                <a:gd name="T9" fmla="*/ 1273 h 1548"/>
                <a:gd name="T10" fmla="*/ 93 w 290"/>
                <a:gd name="T11" fmla="*/ 0 h 1548"/>
                <a:gd name="T12" fmla="*/ 197 w 290"/>
                <a:gd name="T13" fmla="*/ 0 h 1548"/>
                <a:gd name="T14" fmla="*/ 197 w 290"/>
                <a:gd name="T15" fmla="*/ 1273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1548">
                  <a:moveTo>
                    <a:pt x="197" y="1273"/>
                  </a:moveTo>
                  <a:cubicBezTo>
                    <a:pt x="251" y="1294"/>
                    <a:pt x="290" y="1345"/>
                    <a:pt x="290" y="1406"/>
                  </a:cubicBezTo>
                  <a:cubicBezTo>
                    <a:pt x="290" y="1485"/>
                    <a:pt x="225" y="1548"/>
                    <a:pt x="145" y="1548"/>
                  </a:cubicBezTo>
                  <a:cubicBezTo>
                    <a:pt x="65" y="1548"/>
                    <a:pt x="0" y="1485"/>
                    <a:pt x="0" y="1406"/>
                  </a:cubicBezTo>
                  <a:cubicBezTo>
                    <a:pt x="0" y="1345"/>
                    <a:pt x="38" y="1294"/>
                    <a:pt x="93" y="127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197" y="1273"/>
                  </a:lnTo>
                  <a:close/>
                </a:path>
              </a:pathLst>
            </a:custGeom>
            <a:solidFill>
              <a:srgbClr val="68A41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5" name="Group 5"/>
            <p:cNvGrpSpPr/>
            <p:nvPr/>
          </p:nvGrpSpPr>
          <p:grpSpPr>
            <a:xfrm>
              <a:off x="3313112" y="3231686"/>
              <a:ext cx="293688" cy="1100602"/>
              <a:chOff x="3313112" y="3231686"/>
              <a:chExt cx="293688" cy="1100602"/>
            </a:xfrm>
            <a:grpFill/>
          </p:grpSpPr>
          <p:sp>
            <p:nvSpPr>
              <p:cNvPr id="9" name="Oval 6"/>
              <p:cNvSpPr>
                <a:spLocks noChangeArrowheads="1"/>
              </p:cNvSpPr>
              <p:nvPr/>
            </p:nvSpPr>
            <p:spPr bwMode="auto">
              <a:xfrm>
                <a:off x="3313112" y="4046538"/>
                <a:ext cx="293688" cy="28575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3409664" y="3231686"/>
                <a:ext cx="100584" cy="8767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3908033" y="2832518"/>
              <a:ext cx="386461" cy="2628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z="2000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charset="0"/>
                </a:rPr>
                <a:t>35%</a:t>
              </a:r>
            </a:p>
          </p:txBody>
        </p:sp>
        <p:sp>
          <p:nvSpPr>
            <p:cNvPr id="18" name="Text Box 7"/>
            <p:cNvSpPr txBox="1">
              <a:spLocks noChangeArrowheads="1"/>
            </p:cNvSpPr>
            <p:nvPr/>
          </p:nvSpPr>
          <p:spPr bwMode="auto">
            <a:xfrm>
              <a:off x="3268511" y="4521528"/>
              <a:ext cx="382890" cy="2400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charset="0"/>
                </a:rPr>
                <a:t>2018</a:t>
              </a:r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4572000" y="1581150"/>
              <a:ext cx="547688" cy="2897188"/>
            </a:xfrm>
            <a:custGeom>
              <a:avLst/>
              <a:gdLst>
                <a:gd name="T0" fmla="*/ 197 w 290"/>
                <a:gd name="T1" fmla="*/ 1273 h 1548"/>
                <a:gd name="T2" fmla="*/ 290 w 290"/>
                <a:gd name="T3" fmla="*/ 1406 h 1548"/>
                <a:gd name="T4" fmla="*/ 145 w 290"/>
                <a:gd name="T5" fmla="*/ 1548 h 1548"/>
                <a:gd name="T6" fmla="*/ 0 w 290"/>
                <a:gd name="T7" fmla="*/ 1406 h 1548"/>
                <a:gd name="T8" fmla="*/ 93 w 290"/>
                <a:gd name="T9" fmla="*/ 1273 h 1548"/>
                <a:gd name="T10" fmla="*/ 93 w 290"/>
                <a:gd name="T11" fmla="*/ 0 h 1548"/>
                <a:gd name="T12" fmla="*/ 197 w 290"/>
                <a:gd name="T13" fmla="*/ 0 h 1548"/>
                <a:gd name="T14" fmla="*/ 197 w 290"/>
                <a:gd name="T15" fmla="*/ 1273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1548">
                  <a:moveTo>
                    <a:pt x="197" y="1273"/>
                  </a:moveTo>
                  <a:cubicBezTo>
                    <a:pt x="251" y="1294"/>
                    <a:pt x="290" y="1345"/>
                    <a:pt x="290" y="1406"/>
                  </a:cubicBezTo>
                  <a:cubicBezTo>
                    <a:pt x="290" y="1485"/>
                    <a:pt x="225" y="1548"/>
                    <a:pt x="145" y="1548"/>
                  </a:cubicBezTo>
                  <a:cubicBezTo>
                    <a:pt x="65" y="1548"/>
                    <a:pt x="0" y="1485"/>
                    <a:pt x="0" y="1406"/>
                  </a:cubicBezTo>
                  <a:cubicBezTo>
                    <a:pt x="0" y="1345"/>
                    <a:pt x="38" y="1294"/>
                    <a:pt x="93" y="127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197" y="1273"/>
                  </a:lnTo>
                  <a:close/>
                </a:path>
              </a:pathLst>
            </a:custGeom>
            <a:solidFill>
              <a:srgbClr val="68A41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1" name="Group 6"/>
            <p:cNvGrpSpPr/>
            <p:nvPr/>
          </p:nvGrpSpPr>
          <p:grpSpPr>
            <a:xfrm>
              <a:off x="4699000" y="1811338"/>
              <a:ext cx="293688" cy="2520950"/>
              <a:chOff x="4699000" y="1811338"/>
              <a:chExt cx="293688" cy="2520950"/>
            </a:xfrm>
            <a:grpFill/>
          </p:grpSpPr>
          <p:sp>
            <p:nvSpPr>
              <p:cNvPr id="12" name="Oval 6"/>
              <p:cNvSpPr>
                <a:spLocks noChangeArrowheads="1"/>
              </p:cNvSpPr>
              <p:nvPr/>
            </p:nvSpPr>
            <p:spPr bwMode="auto">
              <a:xfrm>
                <a:off x="4699000" y="4046538"/>
                <a:ext cx="293688" cy="28575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3" name="Rectangle 7"/>
              <p:cNvSpPr>
                <a:spLocks noChangeArrowheads="1"/>
              </p:cNvSpPr>
              <p:nvPr/>
            </p:nvSpPr>
            <p:spPr bwMode="auto">
              <a:xfrm>
                <a:off x="4795552" y="1811338"/>
                <a:ext cx="100584" cy="22971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5" name="Oval 6"/>
              <p:cNvSpPr>
                <a:spLocks noChangeArrowheads="1"/>
              </p:cNvSpPr>
              <p:nvPr/>
            </p:nvSpPr>
            <p:spPr bwMode="auto">
              <a:xfrm>
                <a:off x="4699000" y="4046538"/>
                <a:ext cx="293688" cy="285750"/>
              </a:xfrm>
              <a:prstGeom prst="ellipse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6" name="Rectangle 7"/>
              <p:cNvSpPr>
                <a:spLocks noChangeArrowheads="1"/>
              </p:cNvSpPr>
              <p:nvPr/>
            </p:nvSpPr>
            <p:spPr bwMode="auto">
              <a:xfrm>
                <a:off x="4795552" y="1811338"/>
                <a:ext cx="100584" cy="22971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24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1" name="Freeform 28"/>
            <p:cNvSpPr/>
            <p:nvPr/>
          </p:nvSpPr>
          <p:spPr bwMode="auto">
            <a:xfrm rot="5400000">
              <a:off x="5173575" y="2675973"/>
              <a:ext cx="505948" cy="605478"/>
            </a:xfrm>
            <a:custGeom>
              <a:avLst/>
              <a:gdLst>
                <a:gd name="T0" fmla="*/ 634 w 1268"/>
                <a:gd name="T1" fmla="*/ 0 h 1515"/>
                <a:gd name="T2" fmla="*/ 1268 w 1268"/>
                <a:gd name="T3" fmla="*/ 635 h 1515"/>
                <a:gd name="T4" fmla="*/ 867 w 1268"/>
                <a:gd name="T5" fmla="*/ 1225 h 1515"/>
                <a:gd name="T6" fmla="*/ 867 w 1268"/>
                <a:gd name="T7" fmla="*/ 1225 h 1515"/>
                <a:gd name="T8" fmla="*/ 649 w 1268"/>
                <a:gd name="T9" fmla="*/ 1515 h 1515"/>
                <a:gd name="T10" fmla="*/ 400 w 1268"/>
                <a:gd name="T11" fmla="*/ 1225 h 1515"/>
                <a:gd name="T12" fmla="*/ 400 w 1268"/>
                <a:gd name="T13" fmla="*/ 1225 h 1515"/>
                <a:gd name="T14" fmla="*/ 0 w 1268"/>
                <a:gd name="T15" fmla="*/ 635 h 1515"/>
                <a:gd name="T16" fmla="*/ 634 w 1268"/>
                <a:gd name="T17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1515">
                  <a:moveTo>
                    <a:pt x="634" y="0"/>
                  </a:moveTo>
                  <a:cubicBezTo>
                    <a:pt x="984" y="0"/>
                    <a:pt x="1268" y="284"/>
                    <a:pt x="1268" y="635"/>
                  </a:cubicBezTo>
                  <a:cubicBezTo>
                    <a:pt x="1268" y="903"/>
                    <a:pt x="1102" y="1132"/>
                    <a:pt x="867" y="1225"/>
                  </a:cubicBezTo>
                  <a:cubicBezTo>
                    <a:pt x="867" y="1225"/>
                    <a:pt x="867" y="1225"/>
                    <a:pt x="867" y="1225"/>
                  </a:cubicBezTo>
                  <a:cubicBezTo>
                    <a:pt x="649" y="1515"/>
                    <a:pt x="649" y="1515"/>
                    <a:pt x="649" y="151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165" y="1131"/>
                    <a:pt x="0" y="902"/>
                    <a:pt x="0" y="635"/>
                  </a:cubicBezTo>
                  <a:cubicBezTo>
                    <a:pt x="0" y="284"/>
                    <a:pt x="284" y="0"/>
                    <a:pt x="634" y="0"/>
                  </a:cubicBezTo>
                  <a:close/>
                </a:path>
              </a:pathLst>
            </a:custGeom>
            <a:solidFill>
              <a:srgbClr val="2F64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Text Box 7"/>
            <p:cNvSpPr txBox="1">
              <a:spLocks noChangeArrowheads="1"/>
            </p:cNvSpPr>
            <p:nvPr/>
          </p:nvSpPr>
          <p:spPr bwMode="auto">
            <a:xfrm>
              <a:off x="5279626" y="2832518"/>
              <a:ext cx="415049" cy="26222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z="2000" spc="-1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charset="0"/>
                </a:rPr>
                <a:t>92%</a:t>
              </a:r>
            </a:p>
          </p:txBody>
        </p:sp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4641149" y="4521528"/>
              <a:ext cx="409389" cy="2395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charset="0"/>
                </a:rPr>
                <a:t>2017</a:t>
              </a:r>
            </a:p>
          </p:txBody>
        </p:sp>
        <p:sp>
          <p:nvSpPr>
            <p:cNvPr id="24" name="Freeform 5"/>
            <p:cNvSpPr/>
            <p:nvPr/>
          </p:nvSpPr>
          <p:spPr bwMode="auto">
            <a:xfrm>
              <a:off x="1782077" y="1578068"/>
              <a:ext cx="547688" cy="2897188"/>
            </a:xfrm>
            <a:custGeom>
              <a:avLst/>
              <a:gdLst>
                <a:gd name="T0" fmla="*/ 197 w 290"/>
                <a:gd name="T1" fmla="*/ 1273 h 1548"/>
                <a:gd name="T2" fmla="*/ 290 w 290"/>
                <a:gd name="T3" fmla="*/ 1406 h 1548"/>
                <a:gd name="T4" fmla="*/ 145 w 290"/>
                <a:gd name="T5" fmla="*/ 1548 h 1548"/>
                <a:gd name="T6" fmla="*/ 0 w 290"/>
                <a:gd name="T7" fmla="*/ 1406 h 1548"/>
                <a:gd name="T8" fmla="*/ 93 w 290"/>
                <a:gd name="T9" fmla="*/ 1273 h 1548"/>
                <a:gd name="T10" fmla="*/ 93 w 290"/>
                <a:gd name="T11" fmla="*/ 0 h 1548"/>
                <a:gd name="T12" fmla="*/ 197 w 290"/>
                <a:gd name="T13" fmla="*/ 0 h 1548"/>
                <a:gd name="T14" fmla="*/ 197 w 290"/>
                <a:gd name="T15" fmla="*/ 1273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1548">
                  <a:moveTo>
                    <a:pt x="197" y="1273"/>
                  </a:moveTo>
                  <a:cubicBezTo>
                    <a:pt x="251" y="1294"/>
                    <a:pt x="290" y="1345"/>
                    <a:pt x="290" y="1406"/>
                  </a:cubicBezTo>
                  <a:cubicBezTo>
                    <a:pt x="290" y="1485"/>
                    <a:pt x="225" y="1548"/>
                    <a:pt x="145" y="1548"/>
                  </a:cubicBezTo>
                  <a:cubicBezTo>
                    <a:pt x="65" y="1548"/>
                    <a:pt x="0" y="1485"/>
                    <a:pt x="0" y="1406"/>
                  </a:cubicBezTo>
                  <a:cubicBezTo>
                    <a:pt x="0" y="1345"/>
                    <a:pt x="38" y="1294"/>
                    <a:pt x="93" y="127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197" y="1273"/>
                  </a:lnTo>
                  <a:close/>
                </a:path>
              </a:pathLst>
            </a:custGeom>
            <a:solidFill>
              <a:srgbClr val="68A41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Freeform 28"/>
            <p:cNvSpPr/>
            <p:nvPr/>
          </p:nvSpPr>
          <p:spPr bwMode="auto">
            <a:xfrm rot="5400000">
              <a:off x="2383651" y="2672891"/>
              <a:ext cx="505948" cy="605478"/>
            </a:xfrm>
            <a:custGeom>
              <a:avLst/>
              <a:gdLst>
                <a:gd name="T0" fmla="*/ 634 w 1268"/>
                <a:gd name="T1" fmla="*/ 0 h 1515"/>
                <a:gd name="T2" fmla="*/ 1268 w 1268"/>
                <a:gd name="T3" fmla="*/ 635 h 1515"/>
                <a:gd name="T4" fmla="*/ 867 w 1268"/>
                <a:gd name="T5" fmla="*/ 1225 h 1515"/>
                <a:gd name="T6" fmla="*/ 867 w 1268"/>
                <a:gd name="T7" fmla="*/ 1225 h 1515"/>
                <a:gd name="T8" fmla="*/ 649 w 1268"/>
                <a:gd name="T9" fmla="*/ 1515 h 1515"/>
                <a:gd name="T10" fmla="*/ 400 w 1268"/>
                <a:gd name="T11" fmla="*/ 1225 h 1515"/>
                <a:gd name="T12" fmla="*/ 400 w 1268"/>
                <a:gd name="T13" fmla="*/ 1225 h 1515"/>
                <a:gd name="T14" fmla="*/ 0 w 1268"/>
                <a:gd name="T15" fmla="*/ 635 h 1515"/>
                <a:gd name="T16" fmla="*/ 634 w 1268"/>
                <a:gd name="T17" fmla="*/ 0 h 1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8" h="1515">
                  <a:moveTo>
                    <a:pt x="634" y="0"/>
                  </a:moveTo>
                  <a:cubicBezTo>
                    <a:pt x="984" y="0"/>
                    <a:pt x="1268" y="284"/>
                    <a:pt x="1268" y="635"/>
                  </a:cubicBezTo>
                  <a:cubicBezTo>
                    <a:pt x="1268" y="903"/>
                    <a:pt x="1102" y="1132"/>
                    <a:pt x="867" y="1225"/>
                  </a:cubicBezTo>
                  <a:cubicBezTo>
                    <a:pt x="867" y="1225"/>
                    <a:pt x="867" y="1225"/>
                    <a:pt x="867" y="1225"/>
                  </a:cubicBezTo>
                  <a:cubicBezTo>
                    <a:pt x="649" y="1515"/>
                    <a:pt x="649" y="1515"/>
                    <a:pt x="649" y="151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400" y="1225"/>
                    <a:pt x="400" y="1225"/>
                    <a:pt x="400" y="1225"/>
                  </a:cubicBezTo>
                  <a:cubicBezTo>
                    <a:pt x="165" y="1131"/>
                    <a:pt x="0" y="902"/>
                    <a:pt x="0" y="635"/>
                  </a:cubicBezTo>
                  <a:cubicBezTo>
                    <a:pt x="0" y="284"/>
                    <a:pt x="284" y="0"/>
                    <a:pt x="634" y="0"/>
                  </a:cubicBezTo>
                  <a:close/>
                </a:path>
              </a:pathLst>
            </a:custGeom>
            <a:solidFill>
              <a:srgbClr val="2F64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Text Box 7"/>
            <p:cNvSpPr txBox="1">
              <a:spLocks noChangeArrowheads="1"/>
            </p:cNvSpPr>
            <p:nvPr/>
          </p:nvSpPr>
          <p:spPr bwMode="auto">
            <a:xfrm>
              <a:off x="2503998" y="2829437"/>
              <a:ext cx="386462" cy="26288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z="2000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charset="0"/>
                </a:rPr>
                <a:t>50%</a:t>
              </a:r>
            </a:p>
          </p:txBody>
        </p:sp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1864475" y="4518447"/>
              <a:ext cx="382890" cy="2400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pc="-1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 Light" panose="020B0306030504020204" charset="0"/>
                </a:rPr>
                <a:t>2019</a:t>
              </a:r>
            </a:p>
          </p:txBody>
        </p:sp>
        <p:sp>
          <p:nvSpPr>
            <p:cNvPr id="2" name="Freeform 5"/>
            <p:cNvSpPr/>
            <p:nvPr/>
          </p:nvSpPr>
          <p:spPr bwMode="auto">
            <a:xfrm>
              <a:off x="3185640" y="1581150"/>
              <a:ext cx="547688" cy="2897188"/>
            </a:xfrm>
            <a:custGeom>
              <a:avLst/>
              <a:gdLst>
                <a:gd name="T0" fmla="*/ 197 w 290"/>
                <a:gd name="T1" fmla="*/ 1273 h 1548"/>
                <a:gd name="T2" fmla="*/ 290 w 290"/>
                <a:gd name="T3" fmla="*/ 1406 h 1548"/>
                <a:gd name="T4" fmla="*/ 145 w 290"/>
                <a:gd name="T5" fmla="*/ 1548 h 1548"/>
                <a:gd name="T6" fmla="*/ 0 w 290"/>
                <a:gd name="T7" fmla="*/ 1406 h 1548"/>
                <a:gd name="T8" fmla="*/ 93 w 290"/>
                <a:gd name="T9" fmla="*/ 1273 h 1548"/>
                <a:gd name="T10" fmla="*/ 93 w 290"/>
                <a:gd name="T11" fmla="*/ 0 h 1548"/>
                <a:gd name="T12" fmla="*/ 197 w 290"/>
                <a:gd name="T13" fmla="*/ 0 h 1548"/>
                <a:gd name="T14" fmla="*/ 197 w 290"/>
                <a:gd name="T15" fmla="*/ 1273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1548">
                  <a:moveTo>
                    <a:pt x="197" y="1273"/>
                  </a:moveTo>
                  <a:cubicBezTo>
                    <a:pt x="251" y="1294"/>
                    <a:pt x="290" y="1345"/>
                    <a:pt x="290" y="1406"/>
                  </a:cubicBezTo>
                  <a:cubicBezTo>
                    <a:pt x="290" y="1485"/>
                    <a:pt x="225" y="1548"/>
                    <a:pt x="145" y="1548"/>
                  </a:cubicBezTo>
                  <a:cubicBezTo>
                    <a:pt x="65" y="1548"/>
                    <a:pt x="0" y="1485"/>
                    <a:pt x="0" y="1406"/>
                  </a:cubicBezTo>
                  <a:cubicBezTo>
                    <a:pt x="0" y="1345"/>
                    <a:pt x="38" y="1294"/>
                    <a:pt x="93" y="127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197" y="1273"/>
                  </a:lnTo>
                  <a:close/>
                </a:path>
              </a:pathLst>
            </a:custGeom>
            <a:solidFill>
              <a:srgbClr val="2F64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4571528" y="1581150"/>
              <a:ext cx="547688" cy="2897188"/>
            </a:xfrm>
            <a:custGeom>
              <a:avLst/>
              <a:gdLst>
                <a:gd name="T0" fmla="*/ 197 w 290"/>
                <a:gd name="T1" fmla="*/ 1273 h 1548"/>
                <a:gd name="T2" fmla="*/ 290 w 290"/>
                <a:gd name="T3" fmla="*/ 1406 h 1548"/>
                <a:gd name="T4" fmla="*/ 145 w 290"/>
                <a:gd name="T5" fmla="*/ 1548 h 1548"/>
                <a:gd name="T6" fmla="*/ 0 w 290"/>
                <a:gd name="T7" fmla="*/ 1406 h 1548"/>
                <a:gd name="T8" fmla="*/ 93 w 290"/>
                <a:gd name="T9" fmla="*/ 1273 h 1548"/>
                <a:gd name="T10" fmla="*/ 93 w 290"/>
                <a:gd name="T11" fmla="*/ 0 h 1548"/>
                <a:gd name="T12" fmla="*/ 197 w 290"/>
                <a:gd name="T13" fmla="*/ 0 h 1548"/>
                <a:gd name="T14" fmla="*/ 197 w 290"/>
                <a:gd name="T15" fmla="*/ 1273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1548">
                  <a:moveTo>
                    <a:pt x="197" y="1273"/>
                  </a:moveTo>
                  <a:cubicBezTo>
                    <a:pt x="251" y="1294"/>
                    <a:pt x="290" y="1345"/>
                    <a:pt x="290" y="1406"/>
                  </a:cubicBezTo>
                  <a:cubicBezTo>
                    <a:pt x="290" y="1485"/>
                    <a:pt x="225" y="1548"/>
                    <a:pt x="145" y="1548"/>
                  </a:cubicBezTo>
                  <a:cubicBezTo>
                    <a:pt x="65" y="1548"/>
                    <a:pt x="0" y="1485"/>
                    <a:pt x="0" y="1406"/>
                  </a:cubicBezTo>
                  <a:cubicBezTo>
                    <a:pt x="0" y="1345"/>
                    <a:pt x="38" y="1294"/>
                    <a:pt x="93" y="127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197" y="1273"/>
                  </a:lnTo>
                  <a:close/>
                </a:path>
              </a:pathLst>
            </a:custGeom>
            <a:solidFill>
              <a:srgbClr val="2F64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>
              <a:off x="1782077" y="1578068"/>
              <a:ext cx="547688" cy="2897188"/>
            </a:xfrm>
            <a:custGeom>
              <a:avLst/>
              <a:gdLst>
                <a:gd name="T0" fmla="*/ 197 w 290"/>
                <a:gd name="T1" fmla="*/ 1273 h 1548"/>
                <a:gd name="T2" fmla="*/ 290 w 290"/>
                <a:gd name="T3" fmla="*/ 1406 h 1548"/>
                <a:gd name="T4" fmla="*/ 145 w 290"/>
                <a:gd name="T5" fmla="*/ 1548 h 1548"/>
                <a:gd name="T6" fmla="*/ 0 w 290"/>
                <a:gd name="T7" fmla="*/ 1406 h 1548"/>
                <a:gd name="T8" fmla="*/ 93 w 290"/>
                <a:gd name="T9" fmla="*/ 1273 h 1548"/>
                <a:gd name="T10" fmla="*/ 93 w 290"/>
                <a:gd name="T11" fmla="*/ 0 h 1548"/>
                <a:gd name="T12" fmla="*/ 197 w 290"/>
                <a:gd name="T13" fmla="*/ 0 h 1548"/>
                <a:gd name="T14" fmla="*/ 197 w 290"/>
                <a:gd name="T15" fmla="*/ 1273 h 1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0" h="1548">
                  <a:moveTo>
                    <a:pt x="197" y="1273"/>
                  </a:moveTo>
                  <a:cubicBezTo>
                    <a:pt x="251" y="1294"/>
                    <a:pt x="290" y="1345"/>
                    <a:pt x="290" y="1406"/>
                  </a:cubicBezTo>
                  <a:cubicBezTo>
                    <a:pt x="290" y="1485"/>
                    <a:pt x="225" y="1548"/>
                    <a:pt x="145" y="1548"/>
                  </a:cubicBezTo>
                  <a:cubicBezTo>
                    <a:pt x="65" y="1548"/>
                    <a:pt x="0" y="1485"/>
                    <a:pt x="0" y="1406"/>
                  </a:cubicBezTo>
                  <a:cubicBezTo>
                    <a:pt x="0" y="1345"/>
                    <a:pt x="38" y="1294"/>
                    <a:pt x="93" y="1273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197" y="1273"/>
                  </a:lnTo>
                  <a:close/>
                </a:path>
              </a:pathLst>
            </a:custGeom>
            <a:solidFill>
              <a:srgbClr val="2F640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27" name="图片 26" descr="C:\Users\meng\Desktop\500060385.jpg50006038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99226" y="1381443"/>
            <a:ext cx="4807585" cy="3204845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6467475" y="5023485"/>
            <a:ext cx="4951730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请在这里输入您的主要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在这里输入您的主要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叙述内容请在这里输入您的主要内容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5045710" y="1689100"/>
            <a:ext cx="6400800" cy="4368800"/>
          </a:xfrm>
          <a:prstGeom prst="rect">
            <a:avLst/>
          </a:prstGeom>
          <a:solidFill>
            <a:srgbClr val="2F6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38455" y="1836420"/>
            <a:ext cx="4827270" cy="3218180"/>
            <a:chOff x="13074" y="3646"/>
            <a:chExt cx="7602" cy="5068"/>
          </a:xfrm>
        </p:grpSpPr>
        <p:sp>
          <p:nvSpPr>
            <p:cNvPr id="24" name="文本框 23"/>
            <p:cNvSpPr txBox="1"/>
            <p:nvPr/>
          </p:nvSpPr>
          <p:spPr>
            <a:xfrm>
              <a:off x="13124" y="5081"/>
              <a:ext cx="7552" cy="363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</a:p>
            <a:p>
              <a:pPr algn="l">
                <a:lnSpc>
                  <a:spcPct val="150000"/>
                </a:lnSpc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074" y="3646"/>
              <a:ext cx="3827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pic>
        <p:nvPicPr>
          <p:cNvPr id="2" name="图片 1" descr="C:\Users\meng\Desktop\500146572.jpg50014657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64468" y="1483678"/>
            <a:ext cx="6449695" cy="4299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a37125f82418"/>
          <p:cNvPicPr>
            <a:picLocks noChangeAspect="1"/>
          </p:cNvPicPr>
          <p:nvPr/>
        </p:nvPicPr>
        <p:blipFill>
          <a:blip r:embed="rId4"/>
          <a:srcRect b="65019"/>
          <a:stretch>
            <a:fillRect/>
          </a:stretch>
        </p:blipFill>
        <p:spPr>
          <a:xfrm>
            <a:off x="-28575" y="-9525"/>
            <a:ext cx="12270105" cy="4644390"/>
          </a:xfrm>
          <a:prstGeom prst="rect">
            <a:avLst/>
          </a:prstGeom>
        </p:spPr>
      </p:pic>
      <p:pic>
        <p:nvPicPr>
          <p:cNvPr id="7" name="图片 6" descr="5a37125f82418"/>
          <p:cNvPicPr>
            <a:picLocks noChangeAspect="1"/>
          </p:cNvPicPr>
          <p:nvPr/>
        </p:nvPicPr>
        <p:blipFill>
          <a:blip r:embed="rId4"/>
          <a:srcRect t="68782"/>
          <a:stretch>
            <a:fillRect/>
          </a:stretch>
        </p:blipFill>
        <p:spPr>
          <a:xfrm>
            <a:off x="-28575" y="4407535"/>
            <a:ext cx="12270105" cy="2458720"/>
          </a:xfrm>
          <a:prstGeom prst="rect">
            <a:avLst/>
          </a:prstGeom>
        </p:spPr>
      </p:pic>
      <p:pic>
        <p:nvPicPr>
          <p:cNvPr id="8" name="图片 7" descr="bvbcv"/>
          <p:cNvPicPr>
            <a:picLocks noChangeAspect="1"/>
          </p:cNvPicPr>
          <p:nvPr/>
        </p:nvPicPr>
        <p:blipFill>
          <a:blip r:embed="rId5"/>
          <a:srcRect t="70398"/>
          <a:stretch>
            <a:fillRect/>
          </a:stretch>
        </p:blipFill>
        <p:spPr>
          <a:xfrm>
            <a:off x="664845" y="2131695"/>
            <a:ext cx="6704330" cy="297751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557010" y="2651125"/>
            <a:ext cx="4236720" cy="2237740"/>
            <a:chOff x="6538" y="3509"/>
            <a:chExt cx="6672" cy="3524"/>
          </a:xfrm>
        </p:grpSpPr>
        <p:sp>
          <p:nvSpPr>
            <p:cNvPr id="23" name="文本框 22"/>
            <p:cNvSpPr txBox="1"/>
            <p:nvPr/>
          </p:nvSpPr>
          <p:spPr>
            <a:xfrm>
              <a:off x="6538" y="5145"/>
              <a:ext cx="667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solidFill>
                    <a:schemeClr val="bg1"/>
                  </a:solidFill>
                  <a:latin typeface="华文宋体" panose="02010600040101010101" charset="-122"/>
                  <a:ea typeface="华文宋体" panose="02010600040101010101" charset="-122"/>
                </a:rPr>
                <a:t>输入题目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920" y="3509"/>
              <a:ext cx="3682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华文宋体" panose="02010600040101010101" charset="-122"/>
                  <a:ea typeface="华文宋体" panose="02010600040101010101" charset="-122"/>
                </a:rPr>
                <a:t>第二章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117952" y="1882759"/>
            <a:ext cx="646762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104676" y="3042749"/>
            <a:ext cx="5480905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737139" y="4202741"/>
            <a:ext cx="7848441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117952" y="5362733"/>
            <a:ext cx="6467628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097160" y="1709179"/>
            <a:ext cx="1650088" cy="1543179"/>
          </a:xfrm>
          <a:prstGeom prst="flowChartDecision">
            <a:avLst/>
          </a:prstGeom>
          <a:solidFill>
            <a:srgbClr val="2F6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4" rIns="91432" bIns="45714"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2887112" y="3429001"/>
            <a:ext cx="2004144" cy="1952385"/>
          </a:xfrm>
          <a:prstGeom prst="flowChartDecision">
            <a:avLst/>
          </a:prstGeom>
          <a:solidFill>
            <a:srgbClr val="2F6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4" rIns="91432" bIns="45714" rtlCol="0" anchor="ctr"/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234348" y="2096927"/>
            <a:ext cx="2516831" cy="2451832"/>
          </a:xfrm>
          <a:prstGeom prst="flowChartDecision">
            <a:avLst/>
          </a:prstGeom>
          <a:solidFill>
            <a:srgbClr val="2F6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4" rIns="91432" bIns="45714" rtlCol="0" anchor="ctr"/>
          <a:lstStyle/>
          <a:p>
            <a:pPr algn="ctr"/>
            <a:r>
              <a:rPr lang="en-US" altLang="zh-CN" sz="3200" dirty="0">
                <a:latin typeface="+mj-ea"/>
                <a:ea typeface="+mj-ea"/>
              </a:rPr>
              <a:t>55%</a:t>
            </a:r>
          </a:p>
        </p:txBody>
      </p:sp>
      <p:sp>
        <p:nvSpPr>
          <p:cNvPr id="24" name="流程图: 决策 23"/>
          <p:cNvSpPr/>
          <p:nvPr/>
        </p:nvSpPr>
        <p:spPr>
          <a:xfrm>
            <a:off x="4014788" y="2728424"/>
            <a:ext cx="1347587" cy="1260279"/>
          </a:xfrm>
          <a:prstGeom prst="flowChartDecision">
            <a:avLst/>
          </a:prstGeom>
          <a:solidFill>
            <a:srgbClr val="2F6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4" rIns="91432" bIns="45714" rtlCol="0" anchor="ctr"/>
          <a:lstStyle/>
          <a:p>
            <a:pPr algn="ctr"/>
            <a:r>
              <a:rPr lang="en-US" altLang="zh-CN" sz="2000" dirty="0">
                <a:latin typeface="+mj-ea"/>
                <a:ea typeface="+mj-ea"/>
              </a:rPr>
              <a:t>10%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06961" y="1610464"/>
            <a:ext cx="4839301" cy="706120"/>
          </a:xfrm>
          <a:prstGeom prst="rect">
            <a:avLst/>
          </a:prstGeom>
        </p:spPr>
        <p:txBody>
          <a:bodyPr wrap="square" lIns="91432" tIns="45714" rIns="91432" bIns="4571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35" dirty="0">
              <a:solidFill>
                <a:schemeClr val="bg1"/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29" name="矩形 28"/>
          <p:cNvSpPr/>
          <p:nvPr/>
        </p:nvSpPr>
        <p:spPr>
          <a:xfrm>
            <a:off x="5403941" y="2728529"/>
            <a:ext cx="4737324" cy="706120"/>
          </a:xfrm>
          <a:prstGeom prst="rect">
            <a:avLst/>
          </a:prstGeom>
        </p:spPr>
        <p:txBody>
          <a:bodyPr wrap="square" lIns="91432" tIns="45714" rIns="91432" bIns="4571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3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0" name="矩形 29"/>
          <p:cNvSpPr/>
          <p:nvPr/>
        </p:nvSpPr>
        <p:spPr>
          <a:xfrm>
            <a:off x="5403943" y="3935492"/>
            <a:ext cx="4856788" cy="706120"/>
          </a:xfrm>
          <a:prstGeom prst="rect">
            <a:avLst/>
          </a:prstGeom>
        </p:spPr>
        <p:txBody>
          <a:bodyPr wrap="square" lIns="91432" tIns="45714" rIns="91432" bIns="4571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35" dirty="0">
              <a:solidFill>
                <a:schemeClr val="bg1"/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  <p:sp>
        <p:nvSpPr>
          <p:cNvPr id="31" name="矩形 30"/>
          <p:cNvSpPr/>
          <p:nvPr/>
        </p:nvSpPr>
        <p:spPr>
          <a:xfrm>
            <a:off x="4806961" y="5070727"/>
            <a:ext cx="4771028" cy="706120"/>
          </a:xfrm>
          <a:prstGeom prst="rect">
            <a:avLst/>
          </a:prstGeom>
        </p:spPr>
        <p:txBody>
          <a:bodyPr wrap="square" lIns="91432" tIns="45714" rIns="91432" bIns="45714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5" dirty="0">
                <a:solidFill>
                  <a:schemeClr val="bg1"/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335" dirty="0">
              <a:solidFill>
                <a:schemeClr val="bg1"/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ldLvl="0" animBg="1"/>
      <p:bldP spid="22" grpId="0" bldLvl="0" animBg="1"/>
      <p:bldP spid="23" grpId="0" bldLvl="0" animBg="1"/>
      <p:bldP spid="24" grpId="0" bldLvl="0" animBg="1"/>
      <p:bldP spid="25" grpId="0"/>
      <p:bldP spid="29" grpId="0"/>
      <p:bldP spid="30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75" descr="C:\Users\meng\Desktop\400287201.png40028720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7580" y="1984375"/>
            <a:ext cx="5506720" cy="3582035"/>
          </a:xfrm>
          <a:prstGeom prst="rect">
            <a:avLst/>
          </a:prstGeom>
        </p:spPr>
      </p:pic>
      <p:grpSp>
        <p:nvGrpSpPr>
          <p:cNvPr id="78" name="组合 77"/>
          <p:cNvGrpSpPr/>
          <p:nvPr/>
        </p:nvGrpSpPr>
        <p:grpSpPr>
          <a:xfrm>
            <a:off x="7233285" y="1539240"/>
            <a:ext cx="4333240" cy="645160"/>
            <a:chOff x="11390" y="2424"/>
            <a:chExt cx="6824" cy="1016"/>
          </a:xfrm>
        </p:grpSpPr>
        <p:sp>
          <p:nvSpPr>
            <p:cNvPr id="77" name="椭圆 76"/>
            <p:cNvSpPr/>
            <p:nvPr/>
          </p:nvSpPr>
          <p:spPr>
            <a:xfrm>
              <a:off x="11390" y="2424"/>
              <a:ext cx="920" cy="920"/>
            </a:xfrm>
            <a:prstGeom prst="ellipse">
              <a:avLst/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12496" y="2424"/>
              <a:ext cx="5719" cy="101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194550" y="2783205"/>
            <a:ext cx="4333240" cy="645160"/>
            <a:chOff x="11390" y="2424"/>
            <a:chExt cx="6824" cy="1016"/>
          </a:xfrm>
        </p:grpSpPr>
        <p:sp>
          <p:nvSpPr>
            <p:cNvPr id="80" name="椭圆 79"/>
            <p:cNvSpPr/>
            <p:nvPr/>
          </p:nvSpPr>
          <p:spPr>
            <a:xfrm>
              <a:off x="11390" y="2424"/>
              <a:ext cx="920" cy="920"/>
            </a:xfrm>
            <a:prstGeom prst="ellipse">
              <a:avLst/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12496" y="2424"/>
              <a:ext cx="5719" cy="101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233285" y="4027170"/>
            <a:ext cx="4333240" cy="645160"/>
            <a:chOff x="11390" y="2424"/>
            <a:chExt cx="6824" cy="1016"/>
          </a:xfrm>
        </p:grpSpPr>
        <p:sp>
          <p:nvSpPr>
            <p:cNvPr id="83" name="椭圆 82"/>
            <p:cNvSpPr/>
            <p:nvPr/>
          </p:nvSpPr>
          <p:spPr>
            <a:xfrm>
              <a:off x="11390" y="2424"/>
              <a:ext cx="920" cy="920"/>
            </a:xfrm>
            <a:prstGeom prst="ellipse">
              <a:avLst/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2496" y="2424"/>
              <a:ext cx="5719" cy="101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233285" y="5271135"/>
            <a:ext cx="4333240" cy="645160"/>
            <a:chOff x="11390" y="2424"/>
            <a:chExt cx="6824" cy="1016"/>
          </a:xfrm>
        </p:grpSpPr>
        <p:sp>
          <p:nvSpPr>
            <p:cNvPr id="87" name="椭圆 86"/>
            <p:cNvSpPr/>
            <p:nvPr/>
          </p:nvSpPr>
          <p:spPr>
            <a:xfrm>
              <a:off x="11390" y="2424"/>
              <a:ext cx="920" cy="920"/>
            </a:xfrm>
            <a:prstGeom prst="ellipse">
              <a:avLst/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12496" y="2424"/>
              <a:ext cx="5719" cy="101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>
          <a:xfrm rot="20773266">
            <a:off x="1250673" y="3268522"/>
            <a:ext cx="2914912" cy="2235151"/>
            <a:chOff x="467639" y="1834773"/>
            <a:chExt cx="2186724" cy="1676550"/>
          </a:xfrm>
        </p:grpSpPr>
        <p:grpSp>
          <p:nvGrpSpPr>
            <p:cNvPr id="3" name="组合 6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4" name="组合 8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15" name="任意多边形 14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/>
                </a:p>
              </p:txBody>
            </p:sp>
            <p:sp>
              <p:nvSpPr>
                <p:cNvPr id="16" name="圆角矩形 15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2F6408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/>
                </a:p>
              </p:txBody>
            </p:sp>
            <p:sp>
              <p:nvSpPr>
                <p:cNvPr id="17" name="任意多边形 16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/>
                </a:p>
              </p:txBody>
            </p:sp>
          </p:grpSp>
          <p:sp>
            <p:nvSpPr>
              <p:cNvPr id="10" name="文本框 35"/>
              <p:cNvSpPr txBox="1"/>
              <p:nvPr/>
            </p:nvSpPr>
            <p:spPr>
              <a:xfrm rot="2795155">
                <a:off x="2440632" y="1489742"/>
                <a:ext cx="448311" cy="399791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186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01</a:t>
                </a:r>
                <a:endPara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 rot="18835409">
              <a:off x="737357" y="2543820"/>
              <a:ext cx="849725" cy="283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5" name="组合 17"/>
          <p:cNvGrpSpPr/>
          <p:nvPr/>
        </p:nvGrpSpPr>
        <p:grpSpPr>
          <a:xfrm rot="21313105">
            <a:off x="1836293" y="2513178"/>
            <a:ext cx="2914912" cy="2235151"/>
            <a:chOff x="467639" y="1834773"/>
            <a:chExt cx="2186724" cy="1676550"/>
          </a:xfrm>
        </p:grpSpPr>
        <p:grpSp>
          <p:nvGrpSpPr>
            <p:cNvPr id="6" name="组合 18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7" name="组合 20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27" name="任意多边形 26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/>
                </a:p>
              </p:txBody>
            </p:sp>
            <p:sp>
              <p:nvSpPr>
                <p:cNvPr id="28" name="圆角矩形 27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E5C36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/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200" dirty="0"/>
                </a:p>
              </p:txBody>
            </p:sp>
          </p:grpSp>
          <p:sp>
            <p:nvSpPr>
              <p:cNvPr id="22" name="文本框 35"/>
              <p:cNvSpPr txBox="1"/>
              <p:nvPr/>
            </p:nvSpPr>
            <p:spPr>
              <a:xfrm rot="2795155">
                <a:off x="2440631" y="1489741"/>
                <a:ext cx="448311" cy="399791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1865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02</a:t>
                </a:r>
                <a:endParaRPr lang="zh-CN" altLang="en-US" sz="1865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0" name="矩形 19"/>
            <p:cNvSpPr/>
            <p:nvPr/>
          </p:nvSpPr>
          <p:spPr>
            <a:xfrm rot="18835409">
              <a:off x="737357" y="2543819"/>
              <a:ext cx="849725" cy="283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9" name="组合 29"/>
          <p:cNvGrpSpPr/>
          <p:nvPr/>
        </p:nvGrpSpPr>
        <p:grpSpPr>
          <a:xfrm rot="503912">
            <a:off x="2596075" y="1902253"/>
            <a:ext cx="2914912" cy="2235151"/>
            <a:chOff x="467639" y="1834773"/>
            <a:chExt cx="2186724" cy="1676550"/>
          </a:xfrm>
        </p:grpSpPr>
        <p:grpSp>
          <p:nvGrpSpPr>
            <p:cNvPr id="11" name="组合 30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12" name="组合 32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39" name="任意多边形 38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40" name="圆角矩形 39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2F6408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41" name="任意多边形 40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</p:grpSp>
          <p:sp>
            <p:nvSpPr>
              <p:cNvPr id="34" name="文本框 35"/>
              <p:cNvSpPr txBox="1"/>
              <p:nvPr/>
            </p:nvSpPr>
            <p:spPr>
              <a:xfrm rot="2795155">
                <a:off x="2404389" y="1446250"/>
                <a:ext cx="519664" cy="486614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03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32" name="矩形 31"/>
            <p:cNvSpPr/>
            <p:nvPr/>
          </p:nvSpPr>
          <p:spPr>
            <a:xfrm rot="18835409">
              <a:off x="737357" y="2543819"/>
              <a:ext cx="849725" cy="283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13" name="组合 41"/>
          <p:cNvGrpSpPr/>
          <p:nvPr/>
        </p:nvGrpSpPr>
        <p:grpSpPr>
          <a:xfrm rot="1400227">
            <a:off x="3433587" y="1515343"/>
            <a:ext cx="2914912" cy="2235151"/>
            <a:chOff x="467639" y="1834773"/>
            <a:chExt cx="2186724" cy="1676550"/>
          </a:xfrm>
        </p:grpSpPr>
        <p:grpSp>
          <p:nvGrpSpPr>
            <p:cNvPr id="14" name="组合 42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18" name="组合 44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51" name="任意多边形 50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52" name="圆角矩形 51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E5C36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53" name="任意多边形 52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</p:grpSp>
          <p:sp>
            <p:nvSpPr>
              <p:cNvPr id="46" name="文本框 35"/>
              <p:cNvSpPr txBox="1"/>
              <p:nvPr/>
            </p:nvSpPr>
            <p:spPr>
              <a:xfrm rot="2795155">
                <a:off x="2404389" y="1446250"/>
                <a:ext cx="519664" cy="486614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04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 rot="18835409">
              <a:off x="737357" y="2543819"/>
              <a:ext cx="849725" cy="283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19" name="组合 53"/>
          <p:cNvGrpSpPr/>
          <p:nvPr/>
        </p:nvGrpSpPr>
        <p:grpSpPr>
          <a:xfrm rot="2265025">
            <a:off x="4337830" y="1399698"/>
            <a:ext cx="2914915" cy="2235151"/>
            <a:chOff x="467639" y="1834774"/>
            <a:chExt cx="2186726" cy="1676550"/>
          </a:xfrm>
        </p:grpSpPr>
        <p:grpSp>
          <p:nvGrpSpPr>
            <p:cNvPr id="21" name="组合 54"/>
            <p:cNvGrpSpPr/>
            <p:nvPr/>
          </p:nvGrpSpPr>
          <p:grpSpPr>
            <a:xfrm rot="16200000">
              <a:off x="722727" y="1579686"/>
              <a:ext cx="1676550" cy="2186726"/>
              <a:chOff x="1117919" y="1322520"/>
              <a:chExt cx="2369080" cy="3089993"/>
            </a:xfrm>
          </p:grpSpPr>
          <p:grpSp>
            <p:nvGrpSpPr>
              <p:cNvPr id="23" name="组合 56"/>
              <p:cNvGrpSpPr/>
              <p:nvPr/>
            </p:nvGrpSpPr>
            <p:grpSpPr>
              <a:xfrm>
                <a:off x="1117919" y="1322520"/>
                <a:ext cx="2369080" cy="3089993"/>
                <a:chOff x="1313863" y="1205782"/>
                <a:chExt cx="3158773" cy="4119989"/>
              </a:xfrm>
            </p:grpSpPr>
            <p:sp>
              <p:nvSpPr>
                <p:cNvPr id="63" name="任意多边形 62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64" name="圆角矩形 63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2F6408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65" name="任意多边形 64"/>
                <p:cNvSpPr/>
                <p:nvPr/>
              </p:nvSpPr>
              <p:spPr>
                <a:xfrm rot="18900000">
                  <a:off x="3303181" y="1205782"/>
                  <a:ext cx="551494" cy="1413714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</p:grpSp>
          <p:sp>
            <p:nvSpPr>
              <p:cNvPr id="58" name="文本框 35"/>
              <p:cNvSpPr txBox="1"/>
              <p:nvPr/>
            </p:nvSpPr>
            <p:spPr>
              <a:xfrm rot="2795155">
                <a:off x="2404389" y="1446250"/>
                <a:ext cx="519664" cy="486614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05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56" name="矩形 55"/>
            <p:cNvSpPr/>
            <p:nvPr/>
          </p:nvSpPr>
          <p:spPr>
            <a:xfrm rot="18835409">
              <a:off x="737356" y="2543819"/>
              <a:ext cx="849725" cy="2839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24" name="组合 65"/>
          <p:cNvGrpSpPr/>
          <p:nvPr/>
        </p:nvGrpSpPr>
        <p:grpSpPr>
          <a:xfrm rot="3304452">
            <a:off x="5191449" y="1554864"/>
            <a:ext cx="2915306" cy="2234848"/>
            <a:chOff x="467639" y="1834773"/>
            <a:chExt cx="2186724" cy="1676550"/>
          </a:xfrm>
        </p:grpSpPr>
        <p:grpSp>
          <p:nvGrpSpPr>
            <p:cNvPr id="25" name="组合 66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26" name="组合 68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75" name="任意多边形 74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76" name="圆角矩形 75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E5C36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77" name="任意多边形 76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</p:grpSp>
          <p:sp>
            <p:nvSpPr>
              <p:cNvPr id="70" name="文本框 35"/>
              <p:cNvSpPr txBox="1"/>
              <p:nvPr/>
            </p:nvSpPr>
            <p:spPr>
              <a:xfrm rot="2795155">
                <a:off x="2404389" y="1446250"/>
                <a:ext cx="519594" cy="486680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06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8" name="矩形 67"/>
            <p:cNvSpPr/>
            <p:nvPr/>
          </p:nvSpPr>
          <p:spPr>
            <a:xfrm rot="18835409">
              <a:off x="737365" y="2543815"/>
              <a:ext cx="849840" cy="2838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30" name="组合 77"/>
          <p:cNvGrpSpPr/>
          <p:nvPr/>
        </p:nvGrpSpPr>
        <p:grpSpPr>
          <a:xfrm rot="4125599">
            <a:off x="6044423" y="1910175"/>
            <a:ext cx="2915306" cy="2234848"/>
            <a:chOff x="467639" y="1834773"/>
            <a:chExt cx="2186724" cy="1676550"/>
          </a:xfrm>
        </p:grpSpPr>
        <p:grpSp>
          <p:nvGrpSpPr>
            <p:cNvPr id="31" name="组合 78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224" name="组合 80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87" name="任意多边形 86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88" name="圆角矩形 87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2F6408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89" name="任意多边形 88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</p:grpSp>
          <p:sp>
            <p:nvSpPr>
              <p:cNvPr id="82" name="文本框 35"/>
              <p:cNvSpPr txBox="1"/>
              <p:nvPr/>
            </p:nvSpPr>
            <p:spPr>
              <a:xfrm rot="2795155">
                <a:off x="2404389" y="1446250"/>
                <a:ext cx="519594" cy="486680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07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80" name="矩形 79"/>
            <p:cNvSpPr/>
            <p:nvPr/>
          </p:nvSpPr>
          <p:spPr>
            <a:xfrm rot="18835409">
              <a:off x="737364" y="2543815"/>
              <a:ext cx="849840" cy="2838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225" name="组合 89"/>
          <p:cNvGrpSpPr/>
          <p:nvPr/>
        </p:nvGrpSpPr>
        <p:grpSpPr>
          <a:xfrm rot="4909026">
            <a:off x="6815724" y="2473793"/>
            <a:ext cx="2915306" cy="2234848"/>
            <a:chOff x="467639" y="1834773"/>
            <a:chExt cx="2186724" cy="1676550"/>
          </a:xfrm>
        </p:grpSpPr>
        <p:grpSp>
          <p:nvGrpSpPr>
            <p:cNvPr id="226" name="组合 90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227" name="组合 92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99" name="任意多边形 98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100" name="圆角矩形 99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E5C36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101" name="任意多边形 100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</p:grpSp>
          <p:sp>
            <p:nvSpPr>
              <p:cNvPr id="94" name="文本框 35"/>
              <p:cNvSpPr txBox="1"/>
              <p:nvPr/>
            </p:nvSpPr>
            <p:spPr>
              <a:xfrm rot="2795155">
                <a:off x="2404389" y="1446250"/>
                <a:ext cx="519594" cy="486680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08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92" name="矩形 91"/>
            <p:cNvSpPr/>
            <p:nvPr/>
          </p:nvSpPr>
          <p:spPr>
            <a:xfrm rot="18835409">
              <a:off x="737365" y="2543816"/>
              <a:ext cx="849840" cy="2838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228" name="组合 101"/>
          <p:cNvGrpSpPr/>
          <p:nvPr/>
        </p:nvGrpSpPr>
        <p:grpSpPr>
          <a:xfrm rot="5400000">
            <a:off x="7586590" y="3194200"/>
            <a:ext cx="2915306" cy="2234848"/>
            <a:chOff x="467639" y="1834773"/>
            <a:chExt cx="2186724" cy="1676550"/>
          </a:xfrm>
        </p:grpSpPr>
        <p:grpSp>
          <p:nvGrpSpPr>
            <p:cNvPr id="229" name="组合 102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230" name="组合 104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111" name="任意多边形 110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112" name="圆角矩形 111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2F6408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113" name="任意多边形 112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</p:grpSp>
          <p:sp>
            <p:nvSpPr>
              <p:cNvPr id="106" name="文本框 35"/>
              <p:cNvSpPr txBox="1"/>
              <p:nvPr/>
            </p:nvSpPr>
            <p:spPr>
              <a:xfrm rot="2795155">
                <a:off x="2404389" y="1446250"/>
                <a:ext cx="519594" cy="486680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09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04" name="矩形 103"/>
            <p:cNvSpPr/>
            <p:nvPr/>
          </p:nvSpPr>
          <p:spPr>
            <a:xfrm rot="18835409">
              <a:off x="737365" y="2543816"/>
              <a:ext cx="849840" cy="2838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grpSp>
        <p:nvGrpSpPr>
          <p:cNvPr id="231" name="组合 113"/>
          <p:cNvGrpSpPr/>
          <p:nvPr/>
        </p:nvGrpSpPr>
        <p:grpSpPr>
          <a:xfrm rot="6549733">
            <a:off x="7889219" y="3884404"/>
            <a:ext cx="2915306" cy="2234848"/>
            <a:chOff x="467639" y="1834773"/>
            <a:chExt cx="2186724" cy="1676550"/>
          </a:xfrm>
        </p:grpSpPr>
        <p:grpSp>
          <p:nvGrpSpPr>
            <p:cNvPr id="232" name="组合 114"/>
            <p:cNvGrpSpPr/>
            <p:nvPr/>
          </p:nvGrpSpPr>
          <p:grpSpPr>
            <a:xfrm rot="16200000">
              <a:off x="722726" y="1579686"/>
              <a:ext cx="1676550" cy="2186724"/>
              <a:chOff x="1117919" y="1322521"/>
              <a:chExt cx="2369080" cy="3089991"/>
            </a:xfrm>
          </p:grpSpPr>
          <p:grpSp>
            <p:nvGrpSpPr>
              <p:cNvPr id="233" name="组合 116"/>
              <p:cNvGrpSpPr/>
              <p:nvPr/>
            </p:nvGrpSpPr>
            <p:grpSpPr>
              <a:xfrm>
                <a:off x="1117919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123" name="任意多边形 122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  <a:alpha val="35000"/>
                  </a:schemeClr>
                </a:solidFill>
                <a:ln>
                  <a:noFill/>
                </a:ln>
                <a:effectLst>
                  <a:softEdge rad="266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124" name="圆角矩形 123"/>
                <p:cNvSpPr/>
                <p:nvPr/>
              </p:nvSpPr>
              <p:spPr>
                <a:xfrm rot="18900000">
                  <a:off x="1404860" y="1875219"/>
                  <a:ext cx="2836786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E5C36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  <p:sp>
              <p:nvSpPr>
                <p:cNvPr id="125" name="任意多边形 124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65" dirty="0"/>
                </a:p>
              </p:txBody>
            </p:sp>
          </p:grpSp>
          <p:sp>
            <p:nvSpPr>
              <p:cNvPr id="118" name="文本框 35"/>
              <p:cNvSpPr txBox="1"/>
              <p:nvPr/>
            </p:nvSpPr>
            <p:spPr>
              <a:xfrm rot="2795155">
                <a:off x="2404389" y="1446249"/>
                <a:ext cx="519594" cy="486680"/>
              </a:xfrm>
              <a:prstGeom prst="rect">
                <a:avLst/>
              </a:prstGeom>
              <a:noFill/>
            </p:spPr>
            <p:txBody>
              <a:bodyPr wrap="none" lIns="91401" tIns="45700" rIns="91401" bIns="45700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10</a:t>
                </a:r>
                <a:endPara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116" name="矩形 115"/>
            <p:cNvSpPr/>
            <p:nvPr/>
          </p:nvSpPr>
          <p:spPr>
            <a:xfrm rot="18835409">
              <a:off x="737364" y="2543816"/>
              <a:ext cx="849840" cy="2838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输入文本</a:t>
              </a:r>
            </a:p>
          </p:txBody>
        </p:sp>
      </p:grpSp>
      <p:pic>
        <p:nvPicPr>
          <p:cNvPr id="246" name="图片 24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3" t="18663" r="8804"/>
          <a:stretch>
            <a:fillRect/>
          </a:stretch>
        </p:blipFill>
        <p:spPr>
          <a:xfrm rot="2102838">
            <a:off x="3737414" y="3147607"/>
            <a:ext cx="2883681" cy="5099867"/>
          </a:xfrm>
          <a:prstGeom prst="rect">
            <a:avLst/>
          </a:prstGeom>
        </p:spPr>
      </p:pic>
      <p:sp>
        <p:nvSpPr>
          <p:cNvPr id="251" name="Freeform 41"/>
          <p:cNvSpPr>
            <a:spLocks noEditPoints="1"/>
          </p:cNvSpPr>
          <p:nvPr/>
        </p:nvSpPr>
        <p:spPr bwMode="auto">
          <a:xfrm>
            <a:off x="5040143" y="4093429"/>
            <a:ext cx="1380307" cy="1255782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rgbClr val="2F6408"/>
          </a:solidFill>
          <a:ln w="9525">
            <a:noFill/>
            <a:round/>
          </a:ln>
        </p:spPr>
        <p:txBody>
          <a:bodyPr lIns="121892" tIns="60946" rIns="121892" bIns="60946"/>
          <a:lstStyle/>
          <a:p>
            <a:pPr>
              <a:defRPr/>
            </a:pPr>
            <a:endParaRPr 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75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75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75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45" name="Chart 2145"/>
          <p:cNvGraphicFramePr/>
          <p:nvPr/>
        </p:nvGraphicFramePr>
        <p:xfrm>
          <a:off x="6464935" y="1490980"/>
          <a:ext cx="4610100" cy="2948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8" name="文本框 27"/>
          <p:cNvSpPr txBox="1"/>
          <p:nvPr/>
        </p:nvSpPr>
        <p:spPr>
          <a:xfrm>
            <a:off x="6643370" y="4885690"/>
            <a:ext cx="4951730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请在这里输入您的主要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在这里输入您的主要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叙述内容请在这里输入您的主要内容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" name="图片 1" descr="4002864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40" y="1356360"/>
            <a:ext cx="5427980" cy="38957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65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5" grpId="0" advAuto="0"/>
      <p:bldP spid="2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a37125f82418"/>
          <p:cNvPicPr>
            <a:picLocks noChangeAspect="1"/>
          </p:cNvPicPr>
          <p:nvPr/>
        </p:nvPicPr>
        <p:blipFill>
          <a:blip r:embed="rId4"/>
          <a:srcRect b="65019"/>
          <a:stretch>
            <a:fillRect/>
          </a:stretch>
        </p:blipFill>
        <p:spPr>
          <a:xfrm>
            <a:off x="-28575" y="-9525"/>
            <a:ext cx="12270105" cy="4644390"/>
          </a:xfrm>
          <a:prstGeom prst="rect">
            <a:avLst/>
          </a:prstGeom>
        </p:spPr>
      </p:pic>
      <p:pic>
        <p:nvPicPr>
          <p:cNvPr id="7" name="图片 6" descr="5a37125f82418"/>
          <p:cNvPicPr>
            <a:picLocks noChangeAspect="1"/>
          </p:cNvPicPr>
          <p:nvPr/>
        </p:nvPicPr>
        <p:blipFill>
          <a:blip r:embed="rId4"/>
          <a:srcRect t="68782"/>
          <a:stretch>
            <a:fillRect/>
          </a:stretch>
        </p:blipFill>
        <p:spPr>
          <a:xfrm>
            <a:off x="-28575" y="4407535"/>
            <a:ext cx="12270105" cy="2458720"/>
          </a:xfrm>
          <a:prstGeom prst="rect">
            <a:avLst/>
          </a:prstGeom>
        </p:spPr>
      </p:pic>
      <p:pic>
        <p:nvPicPr>
          <p:cNvPr id="8" name="图片 7" descr="bvbcv"/>
          <p:cNvPicPr>
            <a:picLocks noChangeAspect="1"/>
          </p:cNvPicPr>
          <p:nvPr/>
        </p:nvPicPr>
        <p:blipFill>
          <a:blip r:embed="rId5"/>
          <a:srcRect t="70398"/>
          <a:stretch>
            <a:fillRect/>
          </a:stretch>
        </p:blipFill>
        <p:spPr>
          <a:xfrm>
            <a:off x="664845" y="2131695"/>
            <a:ext cx="6704330" cy="297751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557010" y="2651125"/>
            <a:ext cx="4236720" cy="2237740"/>
            <a:chOff x="6538" y="3509"/>
            <a:chExt cx="6672" cy="3524"/>
          </a:xfrm>
        </p:grpSpPr>
        <p:sp>
          <p:nvSpPr>
            <p:cNvPr id="23" name="文本框 22"/>
            <p:cNvSpPr txBox="1"/>
            <p:nvPr/>
          </p:nvSpPr>
          <p:spPr>
            <a:xfrm>
              <a:off x="6538" y="5145"/>
              <a:ext cx="667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solidFill>
                    <a:schemeClr val="bg1"/>
                  </a:solidFill>
                  <a:latin typeface="华文宋体" panose="02010600040101010101" charset="-122"/>
                  <a:ea typeface="华文宋体" panose="02010600040101010101" charset="-122"/>
                </a:rPr>
                <a:t>输入题目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920" y="3509"/>
              <a:ext cx="3682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华文宋体" panose="02010600040101010101" charset="-122"/>
                  <a:ea typeface="华文宋体" panose="02010600040101010101" charset="-122"/>
                </a:rPr>
                <a:t>第三章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789305" y="1920875"/>
            <a:ext cx="4909185" cy="3218180"/>
            <a:chOff x="13074" y="3646"/>
            <a:chExt cx="7731" cy="5068"/>
          </a:xfrm>
        </p:grpSpPr>
        <p:sp>
          <p:nvSpPr>
            <p:cNvPr id="24" name="文本框 23"/>
            <p:cNvSpPr txBox="1"/>
            <p:nvPr/>
          </p:nvSpPr>
          <p:spPr>
            <a:xfrm>
              <a:off x="13124" y="5081"/>
              <a:ext cx="7681" cy="363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</a:p>
            <a:p>
              <a:pPr algn="l">
                <a:lnSpc>
                  <a:spcPct val="150000"/>
                </a:lnSpc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074" y="3646"/>
              <a:ext cx="3827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pic>
        <p:nvPicPr>
          <p:cNvPr id="2" name="图片 1" descr="C:\Users\meng\Desktop\400740876.png40074087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98490" y="1012825"/>
            <a:ext cx="6826885" cy="5100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05933" y="2505568"/>
            <a:ext cx="436880" cy="43116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grpSp>
        <p:nvGrpSpPr>
          <p:cNvPr id="2" name="Group 17"/>
          <p:cNvGrpSpPr/>
          <p:nvPr/>
        </p:nvGrpSpPr>
        <p:grpSpPr>
          <a:xfrm>
            <a:off x="1866865" y="2505565"/>
            <a:ext cx="2258417" cy="688028"/>
            <a:chOff x="509993" y="4146955"/>
            <a:chExt cx="2041329" cy="688152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5"/>
              <a:ext cx="1284525" cy="337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33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3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7"/>
              <a:ext cx="2041329" cy="386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05933" y="3629197"/>
            <a:ext cx="436880" cy="43116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5933" y="4752827"/>
            <a:ext cx="436880" cy="431165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86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grpSp>
        <p:nvGrpSpPr>
          <p:cNvPr id="3" name="Group 32"/>
          <p:cNvGrpSpPr/>
          <p:nvPr/>
        </p:nvGrpSpPr>
        <p:grpSpPr>
          <a:xfrm>
            <a:off x="1866865" y="4752824"/>
            <a:ext cx="2258417" cy="688028"/>
            <a:chOff x="509993" y="4146955"/>
            <a:chExt cx="2041329" cy="688152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5"/>
              <a:ext cx="1284525" cy="337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7"/>
              <a:ext cx="2041329" cy="386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4" name="Group 35"/>
          <p:cNvGrpSpPr/>
          <p:nvPr/>
        </p:nvGrpSpPr>
        <p:grpSpPr>
          <a:xfrm>
            <a:off x="1866865" y="3629195"/>
            <a:ext cx="2258417" cy="688028"/>
            <a:chOff x="509993" y="4146955"/>
            <a:chExt cx="2041329" cy="688152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5"/>
              <a:ext cx="1284525" cy="337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33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33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7"/>
              <a:ext cx="2041329" cy="386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</a:p>
          </p:txBody>
        </p:sp>
      </p:grpSp>
      <p:grpSp>
        <p:nvGrpSpPr>
          <p:cNvPr id="5" name="Group 38"/>
          <p:cNvGrpSpPr/>
          <p:nvPr/>
        </p:nvGrpSpPr>
        <p:grpSpPr>
          <a:xfrm>
            <a:off x="4033724" y="2163542"/>
            <a:ext cx="3983635" cy="3964353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rgbClr val="E5C36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434" tIns="1448890" rIns="834100" bIns="3231556" numCol="1" spcCol="1270" anchor="ctr" anchorCtr="0">
              <a:noAutofit/>
            </a:bodyPr>
            <a:lstStyle/>
            <a:p>
              <a:pPr algn="just" defTabSz="1732915">
                <a:lnSpc>
                  <a:spcPct val="120000"/>
                </a:lnSpc>
                <a:spcAft>
                  <a:spcPct val="35000"/>
                </a:spcAft>
              </a:pPr>
              <a:endParaRPr lang="en-GB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rgbClr val="E5C36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39704" tIns="4267989" rIns="1563520" bIns="687426" numCol="1" spcCol="1270" anchor="ctr" anchorCtr="0">
              <a:noAutofit/>
            </a:bodyPr>
            <a:lstStyle/>
            <a:p>
              <a:pPr algn="just" defTabSz="2165985">
                <a:lnSpc>
                  <a:spcPct val="120000"/>
                </a:lnSpc>
                <a:spcAft>
                  <a:spcPct val="35000"/>
                </a:spcAft>
              </a:pPr>
              <a:endParaRPr lang="en-GB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  <a:solidFill>
              <a:srgbClr val="E5C36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4102" tIns="1448890" rIns="3465433" bIns="3231556" numCol="1" spcCol="1270" anchor="ctr" anchorCtr="0">
              <a:noAutofit/>
            </a:bodyPr>
            <a:lstStyle/>
            <a:p>
              <a:pPr algn="just" defTabSz="1732915">
                <a:lnSpc>
                  <a:spcPct val="120000"/>
                </a:lnSpc>
                <a:spcAft>
                  <a:spcPct val="35000"/>
                </a:spcAft>
              </a:pPr>
              <a:endParaRPr lang="en-GB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5710101" y="4951400"/>
            <a:ext cx="747720" cy="437104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7" tIns="45709" rIns="91417" bIns="45709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46"/>
          <p:cNvGrpSpPr/>
          <p:nvPr/>
        </p:nvGrpSpPr>
        <p:grpSpPr>
          <a:xfrm>
            <a:off x="4878925" y="3411365"/>
            <a:ext cx="657633" cy="515503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57" tIns="64280" rIns="128557" bIns="6428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57" tIns="64280" rIns="128557" bIns="6428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57" tIns="64280" rIns="128557" bIns="6428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628213" y="3279884"/>
            <a:ext cx="487469" cy="721705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7" tIns="45709" rIns="91417" bIns="45709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35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3"/>
          <p:cNvGrpSpPr/>
          <p:nvPr/>
        </p:nvGrpSpPr>
        <p:grpSpPr>
          <a:xfrm>
            <a:off x="8107933" y="2472691"/>
            <a:ext cx="2913968" cy="1614387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rgbClr val="D66C41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5"/>
              <a:ext cx="1421461" cy="3378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33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8" cy="6814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62"/>
          <p:cNvGrpSpPr/>
          <p:nvPr/>
        </p:nvGrpSpPr>
        <p:grpSpPr>
          <a:xfrm>
            <a:off x="8447817" y="5185648"/>
            <a:ext cx="755528" cy="755569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280" tIns="32140" rIns="64280" bIns="32140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3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280" tIns="32140" rIns="64280" bIns="32140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3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67"/>
          <p:cNvGrpSpPr/>
          <p:nvPr/>
        </p:nvGrpSpPr>
        <p:grpSpPr>
          <a:xfrm>
            <a:off x="8440988" y="4332346"/>
            <a:ext cx="755528" cy="755569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3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280" tIns="32140" rIns="64280" bIns="32140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3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4280" tIns="32140" rIns="64280" bIns="32140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3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251773" y="4430065"/>
            <a:ext cx="662940" cy="307340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252147" y="4678645"/>
            <a:ext cx="942340" cy="307340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269071" y="5323372"/>
            <a:ext cx="662940" cy="307340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269257" y="5617038"/>
            <a:ext cx="1120140" cy="307340"/>
          </a:xfrm>
          <a:prstGeom prst="rect">
            <a:avLst/>
          </a:prstGeom>
          <a:noFill/>
        </p:spPr>
        <p:txBody>
          <a:bodyPr wrap="none" lIns="86697" tIns="43348" rIns="86697" bIns="43348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bldLvl="0" animBg="1"/>
      <p:bldP spid="51" grpId="0" bldLvl="0" animBg="1"/>
      <p:bldP spid="73" grpId="0"/>
      <p:bldP spid="74" grpId="0"/>
      <p:bldP spid="75" grpId="0"/>
      <p:bldP spid="7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6938645" y="1726565"/>
            <a:ext cx="3364865" cy="4011295"/>
            <a:chOff x="13144" y="3541"/>
            <a:chExt cx="5299" cy="6317"/>
          </a:xfrm>
        </p:grpSpPr>
        <p:sp>
          <p:nvSpPr>
            <p:cNvPr id="16" name="文本框 15"/>
            <p:cNvSpPr txBox="1"/>
            <p:nvPr/>
          </p:nvSpPr>
          <p:spPr>
            <a:xfrm>
              <a:off x="13144" y="5061"/>
              <a:ext cx="5299" cy="479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zh-CN" altLang="en-US" sz="160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r">
                <a:lnSpc>
                  <a:spcPct val="150000"/>
                </a:lnSpc>
              </a:pPr>
              <a:endParaRPr lang="zh-CN" altLang="en-US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3263" y="3541"/>
              <a:ext cx="3827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pic>
        <p:nvPicPr>
          <p:cNvPr id="3" name="图片 2" descr="C:\Users\meng\Desktop\400740882.png40074088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9785" y="1088073"/>
            <a:ext cx="5916930" cy="48977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1" name="直接连接符 2820"/>
          <p:cNvCxnSpPr/>
          <p:nvPr/>
        </p:nvCxnSpPr>
        <p:spPr>
          <a:xfrm rot="5400000">
            <a:off x="2411177" y="3587584"/>
            <a:ext cx="357036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2" name="直接连接符 2821"/>
          <p:cNvCxnSpPr/>
          <p:nvPr/>
        </p:nvCxnSpPr>
        <p:spPr>
          <a:xfrm rot="5400000">
            <a:off x="6202225" y="3587584"/>
            <a:ext cx="3570363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24" name="11 Rectángulo"/>
          <p:cNvSpPr/>
          <p:nvPr/>
        </p:nvSpPr>
        <p:spPr>
          <a:xfrm>
            <a:off x="692820" y="1802404"/>
            <a:ext cx="3163272" cy="1261532"/>
          </a:xfrm>
          <a:prstGeom prst="rect">
            <a:avLst/>
          </a:prstGeom>
          <a:solidFill>
            <a:srgbClr val="2F6408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21913" tIns="60956" rIns="121913" bIns="60956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3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4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2824"/>
          <p:cNvGrpSpPr/>
          <p:nvPr/>
        </p:nvGrpSpPr>
        <p:grpSpPr>
          <a:xfrm>
            <a:off x="692820" y="3362716"/>
            <a:ext cx="2921076" cy="1775311"/>
            <a:chOff x="503238" y="2612182"/>
            <a:chExt cx="2191599" cy="1331483"/>
          </a:xfrm>
        </p:grpSpPr>
        <p:sp>
          <p:nvSpPr>
            <p:cNvPr id="2826" name="矩形 2825"/>
            <p:cNvSpPr/>
            <p:nvPr/>
          </p:nvSpPr>
          <p:spPr>
            <a:xfrm>
              <a:off x="503238" y="2612182"/>
              <a:ext cx="697482" cy="2376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65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27" name="矩形 2826"/>
            <p:cNvSpPr/>
            <p:nvPr/>
          </p:nvSpPr>
          <p:spPr>
            <a:xfrm>
              <a:off x="503238" y="2905916"/>
              <a:ext cx="2191599" cy="1037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</a:p>
          </p:txBody>
        </p:sp>
      </p:grpSp>
      <p:sp>
        <p:nvSpPr>
          <p:cNvPr id="2829" name="42 Rectángulo"/>
          <p:cNvSpPr/>
          <p:nvPr/>
        </p:nvSpPr>
        <p:spPr>
          <a:xfrm>
            <a:off x="4524764" y="1802405"/>
            <a:ext cx="3163275" cy="1261532"/>
          </a:xfrm>
          <a:prstGeom prst="rect">
            <a:avLst/>
          </a:prstGeom>
          <a:solidFill>
            <a:srgbClr val="E29D57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21913" tIns="60956" rIns="121913" bIns="60956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3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4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" name="组合 2829"/>
          <p:cNvGrpSpPr/>
          <p:nvPr/>
        </p:nvGrpSpPr>
        <p:grpSpPr>
          <a:xfrm>
            <a:off x="4524765" y="3362719"/>
            <a:ext cx="2921076" cy="1775311"/>
            <a:chOff x="471218" y="2612182"/>
            <a:chExt cx="2191599" cy="1331483"/>
          </a:xfrm>
        </p:grpSpPr>
        <p:sp>
          <p:nvSpPr>
            <p:cNvPr id="2831" name="矩形 2830"/>
            <p:cNvSpPr/>
            <p:nvPr/>
          </p:nvSpPr>
          <p:spPr>
            <a:xfrm>
              <a:off x="471218" y="2612182"/>
              <a:ext cx="697482" cy="2376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65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32" name="矩形 2831"/>
            <p:cNvSpPr/>
            <p:nvPr/>
          </p:nvSpPr>
          <p:spPr>
            <a:xfrm>
              <a:off x="471218" y="2905916"/>
              <a:ext cx="2191599" cy="1037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</a:p>
          </p:txBody>
        </p:sp>
      </p:grpSp>
      <p:sp>
        <p:nvSpPr>
          <p:cNvPr id="2834" name="51 Rectángulo"/>
          <p:cNvSpPr/>
          <p:nvPr/>
        </p:nvSpPr>
        <p:spPr>
          <a:xfrm>
            <a:off x="8326907" y="1802405"/>
            <a:ext cx="3165389" cy="1261532"/>
          </a:xfrm>
          <a:prstGeom prst="rect">
            <a:avLst/>
          </a:prstGeom>
          <a:solidFill>
            <a:srgbClr val="E29D57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21913" tIns="60956" rIns="121913" bIns="60956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3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4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2834"/>
          <p:cNvGrpSpPr/>
          <p:nvPr/>
        </p:nvGrpSpPr>
        <p:grpSpPr>
          <a:xfrm>
            <a:off x="8326904" y="3362719"/>
            <a:ext cx="2921076" cy="1775311"/>
            <a:chOff x="467746" y="2612182"/>
            <a:chExt cx="2191599" cy="1331483"/>
          </a:xfrm>
        </p:grpSpPr>
        <p:sp>
          <p:nvSpPr>
            <p:cNvPr id="2836" name="矩形 2835"/>
            <p:cNvSpPr/>
            <p:nvPr/>
          </p:nvSpPr>
          <p:spPr>
            <a:xfrm>
              <a:off x="467746" y="2612182"/>
              <a:ext cx="697482" cy="23764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465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37" name="矩形 2836"/>
            <p:cNvSpPr/>
            <p:nvPr/>
          </p:nvSpPr>
          <p:spPr>
            <a:xfrm>
              <a:off x="467746" y="2905916"/>
              <a:ext cx="2191599" cy="1037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</a:p>
          </p:txBody>
        </p:sp>
      </p:grpSp>
      <p:sp>
        <p:nvSpPr>
          <p:cNvPr id="5" name="42 Rectángulo"/>
          <p:cNvSpPr/>
          <p:nvPr/>
        </p:nvSpPr>
        <p:spPr>
          <a:xfrm>
            <a:off x="4524764" y="1803040"/>
            <a:ext cx="3163275" cy="1261532"/>
          </a:xfrm>
          <a:prstGeom prst="rect">
            <a:avLst/>
          </a:prstGeom>
          <a:solidFill>
            <a:srgbClr val="2F6408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21913" tIns="60956" rIns="121913" bIns="60956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3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4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51 Rectángulo"/>
          <p:cNvSpPr/>
          <p:nvPr/>
        </p:nvSpPr>
        <p:spPr>
          <a:xfrm>
            <a:off x="8326907" y="1803040"/>
            <a:ext cx="3165389" cy="1261532"/>
          </a:xfrm>
          <a:prstGeom prst="rect">
            <a:avLst/>
          </a:prstGeom>
          <a:solidFill>
            <a:srgbClr val="2F6408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21913" tIns="60956" rIns="121913" bIns="60956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135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135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65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lang="en-US" altLang="zh-CN" sz="1465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4" grpId="0" bldLvl="0" animBg="1"/>
      <p:bldP spid="2829" grpId="0" bldLvl="0" animBg="1"/>
      <p:bldP spid="2834" grpId="0" bldLvl="0" animBg="1"/>
      <p:bldP spid="5" grpId="0" bldLvl="0" animBg="1"/>
      <p:bldP spid="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38455" y="1836420"/>
            <a:ext cx="4909185" cy="3218180"/>
            <a:chOff x="13074" y="3646"/>
            <a:chExt cx="7731" cy="5068"/>
          </a:xfrm>
        </p:grpSpPr>
        <p:sp>
          <p:nvSpPr>
            <p:cNvPr id="24" name="文本框 23"/>
            <p:cNvSpPr txBox="1"/>
            <p:nvPr/>
          </p:nvSpPr>
          <p:spPr>
            <a:xfrm>
              <a:off x="13124" y="5081"/>
              <a:ext cx="7681" cy="363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</a:p>
            <a:p>
              <a:pPr algn="l">
                <a:lnSpc>
                  <a:spcPct val="150000"/>
                </a:lnSpc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3074" y="3646"/>
              <a:ext cx="3827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048125" y="4533900"/>
            <a:ext cx="4667250" cy="1924050"/>
            <a:chOff x="6375" y="7140"/>
            <a:chExt cx="7350" cy="3030"/>
          </a:xfrm>
        </p:grpSpPr>
        <p:sp>
          <p:nvSpPr>
            <p:cNvPr id="22" name="矩形 21"/>
            <p:cNvSpPr/>
            <p:nvPr/>
          </p:nvSpPr>
          <p:spPr>
            <a:xfrm>
              <a:off x="6375" y="7140"/>
              <a:ext cx="7350" cy="3030"/>
            </a:xfrm>
            <a:prstGeom prst="rect">
              <a:avLst/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782" y="7711"/>
              <a:ext cx="6536" cy="188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2" name="图片 1" descr="40074088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9330" y="1144270"/>
            <a:ext cx="5045075" cy="32429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5a37125f82418"/>
          <p:cNvPicPr>
            <a:picLocks noChangeAspect="1"/>
          </p:cNvPicPr>
          <p:nvPr/>
        </p:nvPicPr>
        <p:blipFill>
          <a:blip r:embed="rId4"/>
          <a:srcRect b="65019"/>
          <a:stretch>
            <a:fillRect/>
          </a:stretch>
        </p:blipFill>
        <p:spPr>
          <a:xfrm>
            <a:off x="-28575" y="-9525"/>
            <a:ext cx="12270105" cy="4644390"/>
          </a:xfrm>
          <a:prstGeom prst="rect">
            <a:avLst/>
          </a:prstGeom>
        </p:spPr>
      </p:pic>
      <p:pic>
        <p:nvPicPr>
          <p:cNvPr id="7" name="图片 6" descr="5a37125f82418"/>
          <p:cNvPicPr>
            <a:picLocks noChangeAspect="1"/>
          </p:cNvPicPr>
          <p:nvPr/>
        </p:nvPicPr>
        <p:blipFill>
          <a:blip r:embed="rId4"/>
          <a:srcRect t="68782"/>
          <a:stretch>
            <a:fillRect/>
          </a:stretch>
        </p:blipFill>
        <p:spPr>
          <a:xfrm>
            <a:off x="-28575" y="4407535"/>
            <a:ext cx="12270105" cy="2458720"/>
          </a:xfrm>
          <a:prstGeom prst="rect">
            <a:avLst/>
          </a:prstGeom>
        </p:spPr>
      </p:pic>
      <p:pic>
        <p:nvPicPr>
          <p:cNvPr id="8" name="图片 7" descr="bvbcv"/>
          <p:cNvPicPr>
            <a:picLocks noChangeAspect="1"/>
          </p:cNvPicPr>
          <p:nvPr/>
        </p:nvPicPr>
        <p:blipFill>
          <a:blip r:embed="rId5"/>
          <a:srcRect t="70398"/>
          <a:stretch>
            <a:fillRect/>
          </a:stretch>
        </p:blipFill>
        <p:spPr>
          <a:xfrm>
            <a:off x="664845" y="2131695"/>
            <a:ext cx="6704330" cy="297751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557010" y="2651125"/>
            <a:ext cx="4236720" cy="2237740"/>
            <a:chOff x="6538" y="3509"/>
            <a:chExt cx="6672" cy="3524"/>
          </a:xfrm>
        </p:grpSpPr>
        <p:sp>
          <p:nvSpPr>
            <p:cNvPr id="23" name="文本框 22"/>
            <p:cNvSpPr txBox="1"/>
            <p:nvPr/>
          </p:nvSpPr>
          <p:spPr>
            <a:xfrm>
              <a:off x="6538" y="5145"/>
              <a:ext cx="6672" cy="18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solidFill>
                    <a:schemeClr val="bg1"/>
                  </a:solidFill>
                  <a:latin typeface="华文宋体" panose="02010600040101010101" charset="-122"/>
                  <a:ea typeface="华文宋体" panose="02010600040101010101" charset="-122"/>
                </a:rPr>
                <a:t>输入题目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920" y="3509"/>
              <a:ext cx="3682" cy="1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 dirty="0">
                  <a:solidFill>
                    <a:schemeClr val="bg1"/>
                  </a:solidFill>
                  <a:latin typeface="华文宋体" panose="02010600040101010101" charset="-122"/>
                  <a:ea typeface="华文宋体" panose="02010600040101010101" charset="-122"/>
                </a:rPr>
                <a:t>第四章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1"/>
          <p:cNvGrpSpPr/>
          <p:nvPr/>
        </p:nvGrpSpPr>
        <p:grpSpPr>
          <a:xfrm rot="18000000">
            <a:off x="4269740" y="1945005"/>
            <a:ext cx="4224655" cy="3651250"/>
            <a:chOff x="3040462" y="697931"/>
            <a:chExt cx="6326582" cy="5467919"/>
          </a:xfrm>
          <a:solidFill>
            <a:schemeClr val="tx1">
              <a:lumMod val="75000"/>
              <a:lumOff val="25000"/>
            </a:schemeClr>
          </a:solidFill>
        </p:grpSpPr>
        <p:grpSp>
          <p:nvGrpSpPr>
            <p:cNvPr id="32" name="Group 2"/>
            <p:cNvGrpSpPr/>
            <p:nvPr/>
          </p:nvGrpSpPr>
          <p:grpSpPr>
            <a:xfrm>
              <a:off x="6368256" y="703659"/>
              <a:ext cx="2998788" cy="3087688"/>
              <a:chOff x="7023100" y="0"/>
              <a:chExt cx="2998788" cy="3087688"/>
            </a:xfrm>
            <a:grpFill/>
          </p:grpSpPr>
          <p:sp>
            <p:nvSpPr>
              <p:cNvPr id="45" name="Freeform 5"/>
              <p:cNvSpPr/>
              <p:nvPr/>
            </p:nvSpPr>
            <p:spPr bwMode="auto">
              <a:xfrm>
                <a:off x="7023100" y="0"/>
                <a:ext cx="525463" cy="584200"/>
              </a:xfrm>
              <a:custGeom>
                <a:avLst/>
                <a:gdLst>
                  <a:gd name="T0" fmla="*/ 0 w 331"/>
                  <a:gd name="T1" fmla="*/ 107 h 368"/>
                  <a:gd name="T2" fmla="*/ 248 w 331"/>
                  <a:gd name="T3" fmla="*/ 368 h 368"/>
                  <a:gd name="T4" fmla="*/ 331 w 331"/>
                  <a:gd name="T5" fmla="*/ 298 h 368"/>
                  <a:gd name="T6" fmla="*/ 0 w 331"/>
                  <a:gd name="T7" fmla="*/ 0 h 368"/>
                  <a:gd name="T8" fmla="*/ 0 w 331"/>
                  <a:gd name="T9" fmla="*/ 107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1" h="368">
                    <a:moveTo>
                      <a:pt x="0" y="107"/>
                    </a:moveTo>
                    <a:lnTo>
                      <a:pt x="248" y="368"/>
                    </a:lnTo>
                    <a:lnTo>
                      <a:pt x="331" y="298"/>
                    </a:lnTo>
                    <a:lnTo>
                      <a:pt x="0" y="0"/>
                    </a:lnTo>
                    <a:lnTo>
                      <a:pt x="0" y="1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6" name="Freeform 6"/>
              <p:cNvSpPr/>
              <p:nvPr/>
            </p:nvSpPr>
            <p:spPr bwMode="auto">
              <a:xfrm>
                <a:off x="7035272" y="1012825"/>
                <a:ext cx="1692274" cy="182563"/>
              </a:xfrm>
              <a:custGeom>
                <a:avLst/>
                <a:gdLst>
                  <a:gd name="T0" fmla="*/ 0 w 1066"/>
                  <a:gd name="T1" fmla="*/ 0 h 115"/>
                  <a:gd name="T2" fmla="*/ 0 w 1066"/>
                  <a:gd name="T3" fmla="*/ 115 h 115"/>
                  <a:gd name="T4" fmla="*/ 943 w 1066"/>
                  <a:gd name="T5" fmla="*/ 115 h 115"/>
                  <a:gd name="T6" fmla="*/ 1066 w 1066"/>
                  <a:gd name="T7" fmla="*/ 0 h 115"/>
                  <a:gd name="T8" fmla="*/ 0 w 1066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6" h="115">
                    <a:moveTo>
                      <a:pt x="0" y="0"/>
                    </a:moveTo>
                    <a:lnTo>
                      <a:pt x="0" y="115"/>
                    </a:lnTo>
                    <a:lnTo>
                      <a:pt x="943" y="115"/>
                    </a:lnTo>
                    <a:lnTo>
                      <a:pt x="106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7" name="Freeform 7"/>
              <p:cNvSpPr/>
              <p:nvPr/>
            </p:nvSpPr>
            <p:spPr bwMode="auto">
              <a:xfrm>
                <a:off x="7737476" y="1016001"/>
                <a:ext cx="977900" cy="1481138"/>
              </a:xfrm>
              <a:custGeom>
                <a:avLst/>
                <a:gdLst>
                  <a:gd name="T0" fmla="*/ 616 w 616"/>
                  <a:gd name="T1" fmla="*/ 0 h 933"/>
                  <a:gd name="T2" fmla="*/ 493 w 616"/>
                  <a:gd name="T3" fmla="*/ 115 h 933"/>
                  <a:gd name="T4" fmla="*/ 0 w 616"/>
                  <a:gd name="T5" fmla="*/ 933 h 933"/>
                  <a:gd name="T6" fmla="*/ 84 w 616"/>
                  <a:gd name="T7" fmla="*/ 920 h 933"/>
                  <a:gd name="T8" fmla="*/ 616 w 616"/>
                  <a:gd name="T9" fmla="*/ 0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933">
                    <a:moveTo>
                      <a:pt x="616" y="0"/>
                    </a:moveTo>
                    <a:lnTo>
                      <a:pt x="493" y="115"/>
                    </a:lnTo>
                    <a:lnTo>
                      <a:pt x="0" y="933"/>
                    </a:lnTo>
                    <a:lnTo>
                      <a:pt x="84" y="920"/>
                    </a:lnTo>
                    <a:lnTo>
                      <a:pt x="61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8" name="Freeform 8"/>
              <p:cNvSpPr/>
              <p:nvPr/>
            </p:nvSpPr>
            <p:spPr bwMode="auto">
              <a:xfrm>
                <a:off x="7740650" y="2471738"/>
                <a:ext cx="374650" cy="615950"/>
              </a:xfrm>
              <a:custGeom>
                <a:avLst/>
                <a:gdLst>
                  <a:gd name="T0" fmla="*/ 0 w 236"/>
                  <a:gd name="T1" fmla="*/ 15 h 388"/>
                  <a:gd name="T2" fmla="*/ 136 w 236"/>
                  <a:gd name="T3" fmla="*/ 351 h 388"/>
                  <a:gd name="T4" fmla="*/ 236 w 236"/>
                  <a:gd name="T5" fmla="*/ 388 h 388"/>
                  <a:gd name="T6" fmla="*/ 82 w 236"/>
                  <a:gd name="T7" fmla="*/ 0 h 388"/>
                  <a:gd name="T8" fmla="*/ 0 w 236"/>
                  <a:gd name="T9" fmla="*/ 15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6" h="388">
                    <a:moveTo>
                      <a:pt x="0" y="15"/>
                    </a:moveTo>
                    <a:lnTo>
                      <a:pt x="136" y="351"/>
                    </a:lnTo>
                    <a:lnTo>
                      <a:pt x="236" y="388"/>
                    </a:lnTo>
                    <a:lnTo>
                      <a:pt x="82" y="0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9" name="Rectangle 9"/>
              <p:cNvSpPr>
                <a:spLocks noChangeArrowheads="1"/>
              </p:cNvSpPr>
              <p:nvPr/>
            </p:nvSpPr>
            <p:spPr bwMode="auto">
              <a:xfrm>
                <a:off x="7023100" y="0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50" name="Freeform 10"/>
              <p:cNvSpPr/>
              <p:nvPr/>
            </p:nvSpPr>
            <p:spPr bwMode="auto">
              <a:xfrm>
                <a:off x="7023100" y="0"/>
                <a:ext cx="2998788" cy="3087688"/>
              </a:xfrm>
              <a:custGeom>
                <a:avLst/>
                <a:gdLst>
                  <a:gd name="T0" fmla="*/ 295 w 1889"/>
                  <a:gd name="T1" fmla="*/ 306 h 1945"/>
                  <a:gd name="T2" fmla="*/ 0 w 1889"/>
                  <a:gd name="T3" fmla="*/ 638 h 1945"/>
                  <a:gd name="T4" fmla="*/ 1060 w 1889"/>
                  <a:gd name="T5" fmla="*/ 638 h 1945"/>
                  <a:gd name="T6" fmla="*/ 530 w 1889"/>
                  <a:gd name="T7" fmla="*/ 1557 h 1945"/>
                  <a:gd name="T8" fmla="*/ 688 w 1889"/>
                  <a:gd name="T9" fmla="*/ 1945 h 1945"/>
                  <a:gd name="T10" fmla="*/ 1083 w 1889"/>
                  <a:gd name="T11" fmla="*/ 1876 h 1945"/>
                  <a:gd name="T12" fmla="*/ 1889 w 1889"/>
                  <a:gd name="T13" fmla="*/ 479 h 1945"/>
                  <a:gd name="T14" fmla="*/ 1613 w 1889"/>
                  <a:gd name="T15" fmla="*/ 0 h 1945"/>
                  <a:gd name="T16" fmla="*/ 0 w 1889"/>
                  <a:gd name="T17" fmla="*/ 0 h 1945"/>
                  <a:gd name="T18" fmla="*/ 0 w 1889"/>
                  <a:gd name="T19" fmla="*/ 0 h 1945"/>
                  <a:gd name="T20" fmla="*/ 295 w 1889"/>
                  <a:gd name="T21" fmla="*/ 306 h 1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89" h="1945">
                    <a:moveTo>
                      <a:pt x="295" y="306"/>
                    </a:moveTo>
                    <a:lnTo>
                      <a:pt x="0" y="638"/>
                    </a:lnTo>
                    <a:lnTo>
                      <a:pt x="1060" y="638"/>
                    </a:lnTo>
                    <a:lnTo>
                      <a:pt x="530" y="1557"/>
                    </a:lnTo>
                    <a:lnTo>
                      <a:pt x="688" y="1945"/>
                    </a:lnTo>
                    <a:lnTo>
                      <a:pt x="1083" y="1876"/>
                    </a:lnTo>
                    <a:lnTo>
                      <a:pt x="1889" y="479"/>
                    </a:lnTo>
                    <a:lnTo>
                      <a:pt x="16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95" y="306"/>
                    </a:lnTo>
                    <a:close/>
                  </a:path>
                </a:pathLst>
              </a:custGeom>
              <a:solidFill>
                <a:srgbClr val="2F640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3" name="Group 3"/>
            <p:cNvGrpSpPr/>
            <p:nvPr/>
          </p:nvGrpSpPr>
          <p:grpSpPr>
            <a:xfrm>
              <a:off x="3040462" y="697931"/>
              <a:ext cx="3469480" cy="2979738"/>
              <a:chOff x="1552575" y="2217737"/>
              <a:chExt cx="3469480" cy="2979738"/>
            </a:xfrm>
            <a:grpFill/>
          </p:grpSpPr>
          <p:sp>
            <p:nvSpPr>
              <p:cNvPr id="40" name="Freeform 11"/>
              <p:cNvSpPr/>
              <p:nvPr/>
            </p:nvSpPr>
            <p:spPr bwMode="auto">
              <a:xfrm>
                <a:off x="1552575" y="2217737"/>
                <a:ext cx="3468688" cy="2979738"/>
              </a:xfrm>
              <a:custGeom>
                <a:avLst/>
                <a:gdLst>
                  <a:gd name="T0" fmla="*/ 2185 w 2185"/>
                  <a:gd name="T1" fmla="*/ 318 h 1877"/>
                  <a:gd name="T2" fmla="*/ 1890 w 2185"/>
                  <a:gd name="T3" fmla="*/ 0 h 1877"/>
                  <a:gd name="T4" fmla="*/ 276 w 2185"/>
                  <a:gd name="T5" fmla="*/ 0 h 1877"/>
                  <a:gd name="T6" fmla="*/ 0 w 2185"/>
                  <a:gd name="T7" fmla="*/ 479 h 1877"/>
                  <a:gd name="T8" fmla="*/ 806 w 2185"/>
                  <a:gd name="T9" fmla="*/ 1877 h 1877"/>
                  <a:gd name="T10" fmla="*/ 879 w 2185"/>
                  <a:gd name="T11" fmla="*/ 1437 h 1877"/>
                  <a:gd name="T12" fmla="*/ 1359 w 2185"/>
                  <a:gd name="T13" fmla="*/ 1558 h 1877"/>
                  <a:gd name="T14" fmla="*/ 829 w 2185"/>
                  <a:gd name="T15" fmla="*/ 639 h 1877"/>
                  <a:gd name="T16" fmla="*/ 1890 w 2185"/>
                  <a:gd name="T17" fmla="*/ 639 h 1877"/>
                  <a:gd name="T18" fmla="*/ 2185 w 2185"/>
                  <a:gd name="T19" fmla="*/ 318 h 1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85" h="1877">
                    <a:moveTo>
                      <a:pt x="2185" y="318"/>
                    </a:moveTo>
                    <a:lnTo>
                      <a:pt x="1890" y="0"/>
                    </a:lnTo>
                    <a:lnTo>
                      <a:pt x="276" y="0"/>
                    </a:lnTo>
                    <a:lnTo>
                      <a:pt x="0" y="479"/>
                    </a:lnTo>
                    <a:lnTo>
                      <a:pt x="806" y="1877"/>
                    </a:lnTo>
                    <a:lnTo>
                      <a:pt x="879" y="1437"/>
                    </a:lnTo>
                    <a:lnTo>
                      <a:pt x="1359" y="1558"/>
                    </a:lnTo>
                    <a:lnTo>
                      <a:pt x="829" y="639"/>
                    </a:lnTo>
                    <a:lnTo>
                      <a:pt x="1890" y="639"/>
                    </a:lnTo>
                    <a:lnTo>
                      <a:pt x="2185" y="318"/>
                    </a:lnTo>
                    <a:close/>
                  </a:path>
                </a:pathLst>
              </a:custGeom>
              <a:solidFill>
                <a:srgbClr val="2F640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1" name="Freeform 12"/>
              <p:cNvSpPr/>
              <p:nvPr/>
            </p:nvSpPr>
            <p:spPr bwMode="auto">
              <a:xfrm>
                <a:off x="4553742" y="2720974"/>
                <a:ext cx="468313" cy="692150"/>
              </a:xfrm>
              <a:custGeom>
                <a:avLst/>
                <a:gdLst>
                  <a:gd name="T0" fmla="*/ 0 w 295"/>
                  <a:gd name="T1" fmla="*/ 321 h 436"/>
                  <a:gd name="T2" fmla="*/ 0 w 295"/>
                  <a:gd name="T3" fmla="*/ 436 h 436"/>
                  <a:gd name="T4" fmla="*/ 295 w 295"/>
                  <a:gd name="T5" fmla="*/ 114 h 436"/>
                  <a:gd name="T6" fmla="*/ 295 w 295"/>
                  <a:gd name="T7" fmla="*/ 0 h 436"/>
                  <a:gd name="T8" fmla="*/ 0 w 295"/>
                  <a:gd name="T9" fmla="*/ 321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5" h="436">
                    <a:moveTo>
                      <a:pt x="0" y="321"/>
                    </a:moveTo>
                    <a:lnTo>
                      <a:pt x="0" y="436"/>
                    </a:lnTo>
                    <a:lnTo>
                      <a:pt x="295" y="114"/>
                    </a:lnTo>
                    <a:lnTo>
                      <a:pt x="295" y="0"/>
                    </a:lnTo>
                    <a:lnTo>
                      <a:pt x="0" y="3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2" name="Freeform 13"/>
              <p:cNvSpPr/>
              <p:nvPr/>
            </p:nvSpPr>
            <p:spPr bwMode="auto">
              <a:xfrm>
                <a:off x="2868611" y="3233935"/>
                <a:ext cx="1684338" cy="182563"/>
              </a:xfrm>
              <a:custGeom>
                <a:avLst/>
                <a:gdLst>
                  <a:gd name="T0" fmla="*/ 0 w 1061"/>
                  <a:gd name="T1" fmla="*/ 0 h 115"/>
                  <a:gd name="T2" fmla="*/ 122 w 1061"/>
                  <a:gd name="T3" fmla="*/ 115 h 115"/>
                  <a:gd name="T4" fmla="*/ 1061 w 1061"/>
                  <a:gd name="T5" fmla="*/ 115 h 115"/>
                  <a:gd name="T6" fmla="*/ 1061 w 1061"/>
                  <a:gd name="T7" fmla="*/ 0 h 115"/>
                  <a:gd name="T8" fmla="*/ 0 w 1061"/>
                  <a:gd name="T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1" h="115">
                    <a:moveTo>
                      <a:pt x="0" y="0"/>
                    </a:moveTo>
                    <a:lnTo>
                      <a:pt x="122" y="115"/>
                    </a:lnTo>
                    <a:lnTo>
                      <a:pt x="1061" y="115"/>
                    </a:lnTo>
                    <a:lnTo>
                      <a:pt x="106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3" name="Freeform 14"/>
              <p:cNvSpPr/>
              <p:nvPr/>
            </p:nvSpPr>
            <p:spPr bwMode="auto">
              <a:xfrm>
                <a:off x="2864444" y="3218191"/>
                <a:ext cx="977900" cy="1481138"/>
              </a:xfrm>
              <a:custGeom>
                <a:avLst/>
                <a:gdLst>
                  <a:gd name="T0" fmla="*/ 0 w 616"/>
                  <a:gd name="T1" fmla="*/ 0 h 933"/>
                  <a:gd name="T2" fmla="*/ 530 w 616"/>
                  <a:gd name="T3" fmla="*/ 919 h 933"/>
                  <a:gd name="T4" fmla="*/ 616 w 616"/>
                  <a:gd name="T5" fmla="*/ 933 h 933"/>
                  <a:gd name="T6" fmla="*/ 123 w 616"/>
                  <a:gd name="T7" fmla="*/ 115 h 933"/>
                  <a:gd name="T8" fmla="*/ 0 w 616"/>
                  <a:gd name="T9" fmla="*/ 0 h 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6" h="933">
                    <a:moveTo>
                      <a:pt x="0" y="0"/>
                    </a:moveTo>
                    <a:lnTo>
                      <a:pt x="530" y="919"/>
                    </a:lnTo>
                    <a:lnTo>
                      <a:pt x="616" y="933"/>
                    </a:lnTo>
                    <a:lnTo>
                      <a:pt x="123" y="11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44" name="Freeform 15"/>
              <p:cNvSpPr/>
              <p:nvPr/>
            </p:nvSpPr>
            <p:spPr bwMode="auto">
              <a:xfrm>
                <a:off x="2834481" y="4498975"/>
                <a:ext cx="207963" cy="698500"/>
              </a:xfrm>
              <a:custGeom>
                <a:avLst/>
                <a:gdLst>
                  <a:gd name="T0" fmla="*/ 0 w 131"/>
                  <a:gd name="T1" fmla="*/ 440 h 440"/>
                  <a:gd name="T2" fmla="*/ 57 w 131"/>
                  <a:gd name="T3" fmla="*/ 417 h 440"/>
                  <a:gd name="T4" fmla="*/ 131 w 131"/>
                  <a:gd name="T5" fmla="*/ 15 h 440"/>
                  <a:gd name="T6" fmla="*/ 71 w 131"/>
                  <a:gd name="T7" fmla="*/ 0 h 440"/>
                  <a:gd name="T8" fmla="*/ 0 w 131"/>
                  <a:gd name="T9" fmla="*/ 44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440">
                    <a:moveTo>
                      <a:pt x="0" y="440"/>
                    </a:moveTo>
                    <a:lnTo>
                      <a:pt x="57" y="417"/>
                    </a:lnTo>
                    <a:lnTo>
                      <a:pt x="131" y="15"/>
                    </a:lnTo>
                    <a:lnTo>
                      <a:pt x="71" y="0"/>
                    </a:lnTo>
                    <a:lnTo>
                      <a:pt x="0" y="4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34" name="Group 4"/>
            <p:cNvGrpSpPr/>
            <p:nvPr/>
          </p:nvGrpSpPr>
          <p:grpSpPr>
            <a:xfrm>
              <a:off x="4573787" y="3236912"/>
              <a:ext cx="3436938" cy="2928938"/>
              <a:chOff x="5327650" y="3360738"/>
              <a:chExt cx="3436938" cy="2928938"/>
            </a:xfrm>
            <a:grpFill/>
          </p:grpSpPr>
          <p:sp>
            <p:nvSpPr>
              <p:cNvPr id="35" name="Freeform 16"/>
              <p:cNvSpPr/>
              <p:nvPr/>
            </p:nvSpPr>
            <p:spPr bwMode="auto">
              <a:xfrm>
                <a:off x="6200776" y="3562351"/>
                <a:ext cx="841375" cy="1458913"/>
              </a:xfrm>
              <a:custGeom>
                <a:avLst/>
                <a:gdLst>
                  <a:gd name="T0" fmla="*/ 0 w 530"/>
                  <a:gd name="T1" fmla="*/ 0 h 919"/>
                  <a:gd name="T2" fmla="*/ 530 w 530"/>
                  <a:gd name="T3" fmla="*/ 919 h 919"/>
                  <a:gd name="T4" fmla="*/ 530 w 530"/>
                  <a:gd name="T5" fmla="*/ 758 h 919"/>
                  <a:gd name="T6" fmla="*/ 107 w 530"/>
                  <a:gd name="T7" fmla="*/ 9 h 919"/>
                  <a:gd name="T8" fmla="*/ 0 w 530"/>
                  <a:gd name="T9" fmla="*/ 0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0" h="919">
                    <a:moveTo>
                      <a:pt x="0" y="0"/>
                    </a:moveTo>
                    <a:lnTo>
                      <a:pt x="530" y="919"/>
                    </a:lnTo>
                    <a:lnTo>
                      <a:pt x="530" y="758"/>
                    </a:lnTo>
                    <a:lnTo>
                      <a:pt x="107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6" name="Freeform 17"/>
              <p:cNvSpPr/>
              <p:nvPr/>
            </p:nvSpPr>
            <p:spPr bwMode="auto">
              <a:xfrm>
                <a:off x="5459811" y="3362324"/>
                <a:ext cx="917575" cy="215900"/>
              </a:xfrm>
              <a:custGeom>
                <a:avLst/>
                <a:gdLst>
                  <a:gd name="T0" fmla="*/ 471 w 578"/>
                  <a:gd name="T1" fmla="*/ 127 h 136"/>
                  <a:gd name="T2" fmla="*/ 578 w 578"/>
                  <a:gd name="T3" fmla="*/ 136 h 136"/>
                  <a:gd name="T4" fmla="*/ 0 w 578"/>
                  <a:gd name="T5" fmla="*/ 0 h 136"/>
                  <a:gd name="T6" fmla="*/ 471 w 578"/>
                  <a:gd name="T7" fmla="*/ 127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8" h="136">
                    <a:moveTo>
                      <a:pt x="471" y="127"/>
                    </a:moveTo>
                    <a:lnTo>
                      <a:pt x="578" y="136"/>
                    </a:lnTo>
                    <a:lnTo>
                      <a:pt x="0" y="0"/>
                    </a:lnTo>
                    <a:lnTo>
                      <a:pt x="471" y="12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7" name="Freeform 18"/>
              <p:cNvSpPr/>
              <p:nvPr/>
            </p:nvSpPr>
            <p:spPr bwMode="auto">
              <a:xfrm>
                <a:off x="7042946" y="3564732"/>
                <a:ext cx="842963" cy="1458913"/>
              </a:xfrm>
              <a:custGeom>
                <a:avLst/>
                <a:gdLst>
                  <a:gd name="T0" fmla="*/ 409 w 531"/>
                  <a:gd name="T1" fmla="*/ 10 h 919"/>
                  <a:gd name="T2" fmla="*/ 0 w 531"/>
                  <a:gd name="T3" fmla="*/ 758 h 919"/>
                  <a:gd name="T4" fmla="*/ 0 w 531"/>
                  <a:gd name="T5" fmla="*/ 919 h 919"/>
                  <a:gd name="T6" fmla="*/ 531 w 531"/>
                  <a:gd name="T7" fmla="*/ 0 h 919"/>
                  <a:gd name="T8" fmla="*/ 409 w 531"/>
                  <a:gd name="T9" fmla="*/ 10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1" h="919">
                    <a:moveTo>
                      <a:pt x="409" y="10"/>
                    </a:moveTo>
                    <a:lnTo>
                      <a:pt x="0" y="758"/>
                    </a:lnTo>
                    <a:lnTo>
                      <a:pt x="0" y="919"/>
                    </a:lnTo>
                    <a:lnTo>
                      <a:pt x="531" y="0"/>
                    </a:lnTo>
                    <a:lnTo>
                      <a:pt x="409" y="1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8" name="Freeform 20"/>
              <p:cNvSpPr/>
              <p:nvPr/>
            </p:nvSpPr>
            <p:spPr bwMode="auto">
              <a:xfrm>
                <a:off x="8077200" y="4017170"/>
                <a:ext cx="687388" cy="152400"/>
              </a:xfrm>
              <a:custGeom>
                <a:avLst/>
                <a:gdLst>
                  <a:gd name="T0" fmla="*/ 433 w 433"/>
                  <a:gd name="T1" fmla="*/ 35 h 96"/>
                  <a:gd name="T2" fmla="*/ 289 w 433"/>
                  <a:gd name="T3" fmla="*/ 0 h 96"/>
                  <a:gd name="T4" fmla="*/ 0 w 433"/>
                  <a:gd name="T5" fmla="*/ 29 h 96"/>
                  <a:gd name="T6" fmla="*/ 27 w 433"/>
                  <a:gd name="T7" fmla="*/ 96 h 96"/>
                  <a:gd name="T8" fmla="*/ 433 w 433"/>
                  <a:gd name="T9" fmla="*/ 35 h 96"/>
                  <a:gd name="T10" fmla="*/ 433 w 433"/>
                  <a:gd name="T11" fmla="*/ 35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3" h="96">
                    <a:moveTo>
                      <a:pt x="433" y="35"/>
                    </a:moveTo>
                    <a:lnTo>
                      <a:pt x="289" y="0"/>
                    </a:lnTo>
                    <a:lnTo>
                      <a:pt x="0" y="29"/>
                    </a:lnTo>
                    <a:lnTo>
                      <a:pt x="27" y="96"/>
                    </a:lnTo>
                    <a:lnTo>
                      <a:pt x="433" y="35"/>
                    </a:lnTo>
                    <a:lnTo>
                      <a:pt x="433" y="3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9" name="Freeform 21"/>
              <p:cNvSpPr/>
              <p:nvPr/>
            </p:nvSpPr>
            <p:spPr bwMode="auto">
              <a:xfrm>
                <a:off x="5327650" y="3360738"/>
                <a:ext cx="3436938" cy="2928938"/>
              </a:xfrm>
              <a:custGeom>
                <a:avLst/>
                <a:gdLst>
                  <a:gd name="T0" fmla="*/ 1759 w 2165"/>
                  <a:gd name="T1" fmla="*/ 509 h 1845"/>
                  <a:gd name="T2" fmla="*/ 1612 w 2165"/>
                  <a:gd name="T3" fmla="*/ 128 h 1845"/>
                  <a:gd name="T4" fmla="*/ 1082 w 2165"/>
                  <a:gd name="T5" fmla="*/ 1047 h 1845"/>
                  <a:gd name="T6" fmla="*/ 552 w 2165"/>
                  <a:gd name="T7" fmla="*/ 128 h 1845"/>
                  <a:gd name="T8" fmla="*/ 82 w 2165"/>
                  <a:gd name="T9" fmla="*/ 0 h 1845"/>
                  <a:gd name="T10" fmla="*/ 0 w 2165"/>
                  <a:gd name="T11" fmla="*/ 448 h 1845"/>
                  <a:gd name="T12" fmla="*/ 806 w 2165"/>
                  <a:gd name="T13" fmla="*/ 1845 h 1845"/>
                  <a:gd name="T14" fmla="*/ 1359 w 2165"/>
                  <a:gd name="T15" fmla="*/ 1845 h 1845"/>
                  <a:gd name="T16" fmla="*/ 2165 w 2165"/>
                  <a:gd name="T17" fmla="*/ 448 h 1845"/>
                  <a:gd name="T18" fmla="*/ 1759 w 2165"/>
                  <a:gd name="T19" fmla="*/ 509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65" h="1845">
                    <a:moveTo>
                      <a:pt x="1759" y="509"/>
                    </a:moveTo>
                    <a:lnTo>
                      <a:pt x="1612" y="128"/>
                    </a:lnTo>
                    <a:lnTo>
                      <a:pt x="1082" y="1047"/>
                    </a:lnTo>
                    <a:lnTo>
                      <a:pt x="552" y="128"/>
                    </a:lnTo>
                    <a:lnTo>
                      <a:pt x="82" y="0"/>
                    </a:lnTo>
                    <a:lnTo>
                      <a:pt x="0" y="448"/>
                    </a:lnTo>
                    <a:lnTo>
                      <a:pt x="806" y="1845"/>
                    </a:lnTo>
                    <a:lnTo>
                      <a:pt x="1359" y="1845"/>
                    </a:lnTo>
                    <a:lnTo>
                      <a:pt x="2165" y="448"/>
                    </a:lnTo>
                    <a:lnTo>
                      <a:pt x="1759" y="509"/>
                    </a:lnTo>
                    <a:close/>
                  </a:path>
                </a:pathLst>
              </a:custGeom>
              <a:solidFill>
                <a:srgbClr val="2F640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sp>
        <p:nvSpPr>
          <p:cNvPr id="98" name="文本框 97"/>
          <p:cNvSpPr txBox="1"/>
          <p:nvPr/>
        </p:nvSpPr>
        <p:spPr>
          <a:xfrm>
            <a:off x="1267460" y="2451735"/>
            <a:ext cx="256476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请在这里输入您的主要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在这里输入您的主要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叙述内容请在这里输入您的主要内容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66785" y="2175510"/>
            <a:ext cx="256476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请在这里输入您的主要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在这里输入您的主要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叙述内容请在这里输入您的主要内容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020310" y="5477510"/>
            <a:ext cx="2564765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请在这里输入您的主要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在这里输入您的主要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叙述内容请在这里输入您的主要内容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bldLvl="0" animBg="1"/>
      <p:bldP spid="18" grpId="0" bldLvl="0" animBg="1"/>
      <p:bldP spid="19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82650" y="1818005"/>
            <a:ext cx="6562725" cy="3435350"/>
            <a:chOff x="1843" y="4670"/>
            <a:chExt cx="10335" cy="5410"/>
          </a:xfrm>
        </p:grpSpPr>
        <p:grpSp>
          <p:nvGrpSpPr>
            <p:cNvPr id="15" name="组合 14"/>
            <p:cNvGrpSpPr/>
            <p:nvPr/>
          </p:nvGrpSpPr>
          <p:grpSpPr>
            <a:xfrm>
              <a:off x="1843" y="4672"/>
              <a:ext cx="4250" cy="5408"/>
              <a:chOff x="1843" y="4672"/>
              <a:chExt cx="4250" cy="5408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843" y="4672"/>
                <a:ext cx="4250" cy="5409"/>
              </a:xfrm>
              <a:prstGeom prst="rect">
                <a:avLst/>
              </a:prstGeom>
              <a:solidFill>
                <a:srgbClr val="2F64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10"/>
              <p:cNvSpPr/>
              <p:nvPr/>
            </p:nvSpPr>
            <p:spPr>
              <a:xfrm>
                <a:off x="3397" y="8884"/>
                <a:ext cx="1143" cy="1034"/>
              </a:xfrm>
              <a:custGeom>
                <a:avLst/>
                <a:gdLst>
                  <a:gd name="connsiteX0" fmla="*/ 36176 w 338659"/>
                  <a:gd name="connsiteY0" fmla="*/ 196850 h 306388"/>
                  <a:gd name="connsiteX1" fmla="*/ 24334 w 338659"/>
                  <a:gd name="connsiteY1" fmla="*/ 256577 h 306388"/>
                  <a:gd name="connsiteX2" fmla="*/ 116438 w 338659"/>
                  <a:gd name="connsiteY2" fmla="*/ 277813 h 306388"/>
                  <a:gd name="connsiteX3" fmla="*/ 170384 w 338659"/>
                  <a:gd name="connsiteY3" fmla="*/ 261886 h 306388"/>
                  <a:gd name="connsiteX4" fmla="*/ 170384 w 338659"/>
                  <a:gd name="connsiteY4" fmla="*/ 203486 h 306388"/>
                  <a:gd name="connsiteX5" fmla="*/ 116438 w 338659"/>
                  <a:gd name="connsiteY5" fmla="*/ 219414 h 306388"/>
                  <a:gd name="connsiteX6" fmla="*/ 108543 w 338659"/>
                  <a:gd name="connsiteY6" fmla="*/ 219414 h 306388"/>
                  <a:gd name="connsiteX7" fmla="*/ 36176 w 338659"/>
                  <a:gd name="connsiteY7" fmla="*/ 196850 h 306388"/>
                  <a:gd name="connsiteX8" fmla="*/ 205528 w 338659"/>
                  <a:gd name="connsiteY8" fmla="*/ 193675 h 306388"/>
                  <a:gd name="connsiteX9" fmla="*/ 198959 w 338659"/>
                  <a:gd name="connsiteY9" fmla="*/ 196321 h 306388"/>
                  <a:gd name="connsiteX10" fmla="*/ 198959 w 338659"/>
                  <a:gd name="connsiteY10" fmla="*/ 253207 h 306388"/>
                  <a:gd name="connsiteX11" fmla="*/ 200273 w 338659"/>
                  <a:gd name="connsiteY11" fmla="*/ 253207 h 306388"/>
                  <a:gd name="connsiteX12" fmla="*/ 202901 w 338659"/>
                  <a:gd name="connsiteY12" fmla="*/ 253207 h 306388"/>
                  <a:gd name="connsiteX13" fmla="*/ 205528 w 338659"/>
                  <a:gd name="connsiteY13" fmla="*/ 253207 h 306388"/>
                  <a:gd name="connsiteX14" fmla="*/ 310632 w 338659"/>
                  <a:gd name="connsiteY14" fmla="*/ 280988 h 306388"/>
                  <a:gd name="connsiteX15" fmla="*/ 313259 w 338659"/>
                  <a:gd name="connsiteY15" fmla="*/ 218811 h 306388"/>
                  <a:gd name="connsiteX16" fmla="*/ 205528 w 338659"/>
                  <a:gd name="connsiteY16" fmla="*/ 193675 h 306388"/>
                  <a:gd name="connsiteX17" fmla="*/ 224038 w 338659"/>
                  <a:gd name="connsiteY17" fmla="*/ 128588 h 306388"/>
                  <a:gd name="connsiteX18" fmla="*/ 198959 w 338659"/>
                  <a:gd name="connsiteY18" fmla="*/ 135203 h 306388"/>
                  <a:gd name="connsiteX19" fmla="*/ 198959 w 338659"/>
                  <a:gd name="connsiteY19" fmla="*/ 169599 h 306388"/>
                  <a:gd name="connsiteX20" fmla="*/ 201599 w 338659"/>
                  <a:gd name="connsiteY20" fmla="*/ 168276 h 306388"/>
                  <a:gd name="connsiteX21" fmla="*/ 208199 w 338659"/>
                  <a:gd name="connsiteY21" fmla="*/ 168276 h 306388"/>
                  <a:gd name="connsiteX22" fmla="*/ 315114 w 338659"/>
                  <a:gd name="connsiteY22" fmla="*/ 192088 h 306388"/>
                  <a:gd name="connsiteX23" fmla="*/ 316434 w 338659"/>
                  <a:gd name="connsiteY23" fmla="*/ 157692 h 306388"/>
                  <a:gd name="connsiteX24" fmla="*/ 224038 w 338659"/>
                  <a:gd name="connsiteY24" fmla="*/ 128588 h 306388"/>
                  <a:gd name="connsiteX25" fmla="*/ 221011 w 338659"/>
                  <a:gd name="connsiteY25" fmla="*/ 107679 h 306388"/>
                  <a:gd name="connsiteX26" fmla="*/ 227621 w 338659"/>
                  <a:gd name="connsiteY26" fmla="*/ 107679 h 306388"/>
                  <a:gd name="connsiteX27" fmla="*/ 330728 w 338659"/>
                  <a:gd name="connsiteY27" fmla="*/ 139262 h 306388"/>
                  <a:gd name="connsiteX28" fmla="*/ 338659 w 338659"/>
                  <a:gd name="connsiteY28" fmla="*/ 151106 h 306388"/>
                  <a:gd name="connsiteX29" fmla="*/ 332050 w 338659"/>
                  <a:gd name="connsiteY29" fmla="*/ 295861 h 306388"/>
                  <a:gd name="connsiteX30" fmla="*/ 326762 w 338659"/>
                  <a:gd name="connsiteY30" fmla="*/ 303756 h 306388"/>
                  <a:gd name="connsiteX31" fmla="*/ 320153 w 338659"/>
                  <a:gd name="connsiteY31" fmla="*/ 306388 h 306388"/>
                  <a:gd name="connsiteX32" fmla="*/ 317509 w 338659"/>
                  <a:gd name="connsiteY32" fmla="*/ 305072 h 306388"/>
                  <a:gd name="connsiteX33" fmla="*/ 202505 w 338659"/>
                  <a:gd name="connsiteY33" fmla="*/ 274805 h 306388"/>
                  <a:gd name="connsiteX34" fmla="*/ 120548 w 338659"/>
                  <a:gd name="connsiteY34" fmla="*/ 298492 h 306388"/>
                  <a:gd name="connsiteX35" fmla="*/ 115260 w 338659"/>
                  <a:gd name="connsiteY35" fmla="*/ 299808 h 306388"/>
                  <a:gd name="connsiteX36" fmla="*/ 8187 w 338659"/>
                  <a:gd name="connsiteY36" fmla="*/ 274805 h 306388"/>
                  <a:gd name="connsiteX37" fmla="*/ 256 w 338659"/>
                  <a:gd name="connsiteY37" fmla="*/ 262962 h 306388"/>
                  <a:gd name="connsiteX38" fmla="*/ 29337 w 338659"/>
                  <a:gd name="connsiteY38" fmla="*/ 120839 h 306388"/>
                  <a:gd name="connsiteX39" fmla="*/ 34625 w 338659"/>
                  <a:gd name="connsiteY39" fmla="*/ 114259 h 306388"/>
                  <a:gd name="connsiteX40" fmla="*/ 42556 w 338659"/>
                  <a:gd name="connsiteY40" fmla="*/ 112943 h 306388"/>
                  <a:gd name="connsiteX41" fmla="*/ 50487 w 338659"/>
                  <a:gd name="connsiteY41" fmla="*/ 115575 h 306388"/>
                  <a:gd name="connsiteX42" fmla="*/ 59741 w 338659"/>
                  <a:gd name="connsiteY42" fmla="*/ 130050 h 306388"/>
                  <a:gd name="connsiteX43" fmla="*/ 67672 w 338659"/>
                  <a:gd name="connsiteY43" fmla="*/ 140578 h 306388"/>
                  <a:gd name="connsiteX44" fmla="*/ 47844 w 338659"/>
                  <a:gd name="connsiteY44" fmla="*/ 136630 h 306388"/>
                  <a:gd name="connsiteX45" fmla="*/ 41234 w 338659"/>
                  <a:gd name="connsiteY45" fmla="*/ 170845 h 306388"/>
                  <a:gd name="connsiteX46" fmla="*/ 112616 w 338659"/>
                  <a:gd name="connsiteY46" fmla="*/ 191900 h 306388"/>
                  <a:gd name="connsiteX47" fmla="*/ 170779 w 338659"/>
                  <a:gd name="connsiteY47" fmla="*/ 176109 h 306388"/>
                  <a:gd name="connsiteX48" fmla="*/ 170779 w 338659"/>
                  <a:gd name="connsiteY48" fmla="*/ 143210 h 306388"/>
                  <a:gd name="connsiteX49" fmla="*/ 152273 w 338659"/>
                  <a:gd name="connsiteY49" fmla="*/ 148474 h 306388"/>
                  <a:gd name="connsiteX50" fmla="*/ 165492 w 338659"/>
                  <a:gd name="connsiteY50" fmla="*/ 130050 h 306388"/>
                  <a:gd name="connsiteX51" fmla="*/ 170779 w 338659"/>
                  <a:gd name="connsiteY51" fmla="*/ 120839 h 306388"/>
                  <a:gd name="connsiteX52" fmla="*/ 221011 w 338659"/>
                  <a:gd name="connsiteY52" fmla="*/ 107679 h 306388"/>
                  <a:gd name="connsiteX53" fmla="*/ 113235 w 338659"/>
                  <a:gd name="connsiteY53" fmla="*/ 38100 h 306388"/>
                  <a:gd name="connsiteX54" fmla="*/ 92597 w 338659"/>
                  <a:gd name="connsiteY54" fmla="*/ 60325 h 306388"/>
                  <a:gd name="connsiteX55" fmla="*/ 113235 w 338659"/>
                  <a:gd name="connsiteY55" fmla="*/ 82550 h 306388"/>
                  <a:gd name="connsiteX56" fmla="*/ 133873 w 338659"/>
                  <a:gd name="connsiteY56" fmla="*/ 60325 h 306388"/>
                  <a:gd name="connsiteX57" fmla="*/ 113235 w 338659"/>
                  <a:gd name="connsiteY57" fmla="*/ 38100 h 306388"/>
                  <a:gd name="connsiteX58" fmla="*/ 113234 w 338659"/>
                  <a:gd name="connsiteY58" fmla="*/ 0 h 306388"/>
                  <a:gd name="connsiteX59" fmla="*/ 176734 w 338659"/>
                  <a:gd name="connsiteY59" fmla="*/ 63699 h 306388"/>
                  <a:gd name="connsiteX60" fmla="*/ 117203 w 338659"/>
                  <a:gd name="connsiteY60" fmla="*/ 168536 h 306388"/>
                  <a:gd name="connsiteX61" fmla="*/ 113234 w 338659"/>
                  <a:gd name="connsiteY61" fmla="*/ 169863 h 306388"/>
                  <a:gd name="connsiteX62" fmla="*/ 109265 w 338659"/>
                  <a:gd name="connsiteY62" fmla="*/ 168536 h 306388"/>
                  <a:gd name="connsiteX63" fmla="*/ 49734 w 338659"/>
                  <a:gd name="connsiteY63" fmla="*/ 63699 h 306388"/>
                  <a:gd name="connsiteX64" fmla="*/ 113234 w 338659"/>
                  <a:gd name="connsiteY64" fmla="*/ 0 h 306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338659" h="306388">
                    <a:moveTo>
                      <a:pt x="36176" y="196850"/>
                    </a:moveTo>
                    <a:cubicBezTo>
                      <a:pt x="36176" y="196850"/>
                      <a:pt x="36176" y="196850"/>
                      <a:pt x="24334" y="256577"/>
                    </a:cubicBezTo>
                    <a:cubicBezTo>
                      <a:pt x="24334" y="256577"/>
                      <a:pt x="24334" y="256577"/>
                      <a:pt x="116438" y="277813"/>
                    </a:cubicBezTo>
                    <a:cubicBezTo>
                      <a:pt x="116438" y="277813"/>
                      <a:pt x="116438" y="277813"/>
                      <a:pt x="170384" y="261886"/>
                    </a:cubicBezTo>
                    <a:lnTo>
                      <a:pt x="170384" y="203486"/>
                    </a:lnTo>
                    <a:cubicBezTo>
                      <a:pt x="170384" y="203486"/>
                      <a:pt x="170384" y="203486"/>
                      <a:pt x="116438" y="219414"/>
                    </a:cubicBezTo>
                    <a:cubicBezTo>
                      <a:pt x="113806" y="219414"/>
                      <a:pt x="111175" y="219414"/>
                      <a:pt x="108543" y="219414"/>
                    </a:cubicBezTo>
                    <a:cubicBezTo>
                      <a:pt x="108543" y="219414"/>
                      <a:pt x="108543" y="219414"/>
                      <a:pt x="36176" y="196850"/>
                    </a:cubicBezTo>
                    <a:close/>
                    <a:moveTo>
                      <a:pt x="205528" y="193675"/>
                    </a:moveTo>
                    <a:cubicBezTo>
                      <a:pt x="205528" y="193675"/>
                      <a:pt x="205528" y="193675"/>
                      <a:pt x="198959" y="196321"/>
                    </a:cubicBezTo>
                    <a:cubicBezTo>
                      <a:pt x="198959" y="196321"/>
                      <a:pt x="198959" y="196321"/>
                      <a:pt x="198959" y="253207"/>
                    </a:cubicBezTo>
                    <a:cubicBezTo>
                      <a:pt x="198959" y="253207"/>
                      <a:pt x="198959" y="253207"/>
                      <a:pt x="200273" y="253207"/>
                    </a:cubicBezTo>
                    <a:cubicBezTo>
                      <a:pt x="200273" y="253207"/>
                      <a:pt x="201587" y="253207"/>
                      <a:pt x="202901" y="253207"/>
                    </a:cubicBezTo>
                    <a:cubicBezTo>
                      <a:pt x="204214" y="253207"/>
                      <a:pt x="204214" y="253207"/>
                      <a:pt x="205528" y="253207"/>
                    </a:cubicBezTo>
                    <a:cubicBezTo>
                      <a:pt x="205528" y="253207"/>
                      <a:pt x="205528" y="253207"/>
                      <a:pt x="310632" y="280988"/>
                    </a:cubicBezTo>
                    <a:lnTo>
                      <a:pt x="313259" y="218811"/>
                    </a:lnTo>
                    <a:cubicBezTo>
                      <a:pt x="313259" y="218811"/>
                      <a:pt x="313259" y="218811"/>
                      <a:pt x="205528" y="193675"/>
                    </a:cubicBezTo>
                    <a:close/>
                    <a:moveTo>
                      <a:pt x="224038" y="128588"/>
                    </a:moveTo>
                    <a:cubicBezTo>
                      <a:pt x="224038" y="128588"/>
                      <a:pt x="224038" y="128588"/>
                      <a:pt x="198959" y="135203"/>
                    </a:cubicBezTo>
                    <a:cubicBezTo>
                      <a:pt x="198959" y="135203"/>
                      <a:pt x="198959" y="135203"/>
                      <a:pt x="198959" y="169599"/>
                    </a:cubicBezTo>
                    <a:cubicBezTo>
                      <a:pt x="198959" y="169599"/>
                      <a:pt x="198959" y="169599"/>
                      <a:pt x="201599" y="168276"/>
                    </a:cubicBezTo>
                    <a:cubicBezTo>
                      <a:pt x="204239" y="168276"/>
                      <a:pt x="205559" y="166953"/>
                      <a:pt x="208199" y="168276"/>
                    </a:cubicBezTo>
                    <a:cubicBezTo>
                      <a:pt x="208199" y="168276"/>
                      <a:pt x="208199" y="168276"/>
                      <a:pt x="315114" y="192088"/>
                    </a:cubicBezTo>
                    <a:lnTo>
                      <a:pt x="316434" y="157692"/>
                    </a:lnTo>
                    <a:cubicBezTo>
                      <a:pt x="316434" y="157692"/>
                      <a:pt x="316434" y="157692"/>
                      <a:pt x="224038" y="128588"/>
                    </a:cubicBezTo>
                    <a:close/>
                    <a:moveTo>
                      <a:pt x="221011" y="107679"/>
                    </a:moveTo>
                    <a:cubicBezTo>
                      <a:pt x="223655" y="106363"/>
                      <a:pt x="224977" y="106363"/>
                      <a:pt x="227621" y="107679"/>
                    </a:cubicBezTo>
                    <a:cubicBezTo>
                      <a:pt x="227621" y="107679"/>
                      <a:pt x="227621" y="107679"/>
                      <a:pt x="330728" y="139262"/>
                    </a:cubicBezTo>
                    <a:cubicBezTo>
                      <a:pt x="336015" y="140578"/>
                      <a:pt x="338659" y="145842"/>
                      <a:pt x="338659" y="151106"/>
                    </a:cubicBezTo>
                    <a:cubicBezTo>
                      <a:pt x="338659" y="151106"/>
                      <a:pt x="338659" y="151106"/>
                      <a:pt x="332050" y="295861"/>
                    </a:cubicBezTo>
                    <a:cubicBezTo>
                      <a:pt x="330728" y="298492"/>
                      <a:pt x="329406" y="302440"/>
                      <a:pt x="326762" y="303756"/>
                    </a:cubicBezTo>
                    <a:cubicBezTo>
                      <a:pt x="325440" y="305072"/>
                      <a:pt x="322796" y="306388"/>
                      <a:pt x="320153" y="306388"/>
                    </a:cubicBezTo>
                    <a:cubicBezTo>
                      <a:pt x="320153" y="306388"/>
                      <a:pt x="318831" y="306388"/>
                      <a:pt x="317509" y="305072"/>
                    </a:cubicBezTo>
                    <a:cubicBezTo>
                      <a:pt x="317509" y="305072"/>
                      <a:pt x="317509" y="305072"/>
                      <a:pt x="202505" y="274805"/>
                    </a:cubicBezTo>
                    <a:cubicBezTo>
                      <a:pt x="202505" y="274805"/>
                      <a:pt x="202505" y="274805"/>
                      <a:pt x="120548" y="298492"/>
                    </a:cubicBezTo>
                    <a:cubicBezTo>
                      <a:pt x="119226" y="299808"/>
                      <a:pt x="116582" y="299808"/>
                      <a:pt x="115260" y="299808"/>
                    </a:cubicBezTo>
                    <a:cubicBezTo>
                      <a:pt x="115260" y="299808"/>
                      <a:pt x="115260" y="299808"/>
                      <a:pt x="8187" y="274805"/>
                    </a:cubicBezTo>
                    <a:cubicBezTo>
                      <a:pt x="2900" y="274805"/>
                      <a:pt x="-1066" y="268225"/>
                      <a:pt x="256" y="262962"/>
                    </a:cubicBezTo>
                    <a:cubicBezTo>
                      <a:pt x="256" y="262962"/>
                      <a:pt x="256" y="262962"/>
                      <a:pt x="29337" y="120839"/>
                    </a:cubicBezTo>
                    <a:cubicBezTo>
                      <a:pt x="29337" y="118207"/>
                      <a:pt x="31981" y="115575"/>
                      <a:pt x="34625" y="114259"/>
                    </a:cubicBezTo>
                    <a:cubicBezTo>
                      <a:pt x="35947" y="112943"/>
                      <a:pt x="39912" y="111627"/>
                      <a:pt x="42556" y="112943"/>
                    </a:cubicBezTo>
                    <a:cubicBezTo>
                      <a:pt x="42556" y="112943"/>
                      <a:pt x="42556" y="112943"/>
                      <a:pt x="50487" y="115575"/>
                    </a:cubicBezTo>
                    <a:cubicBezTo>
                      <a:pt x="53131" y="119523"/>
                      <a:pt x="57097" y="124786"/>
                      <a:pt x="59741" y="130050"/>
                    </a:cubicBezTo>
                    <a:cubicBezTo>
                      <a:pt x="62384" y="133998"/>
                      <a:pt x="65028" y="137946"/>
                      <a:pt x="67672" y="140578"/>
                    </a:cubicBezTo>
                    <a:cubicBezTo>
                      <a:pt x="67672" y="140578"/>
                      <a:pt x="67672" y="140578"/>
                      <a:pt x="47844" y="136630"/>
                    </a:cubicBezTo>
                    <a:cubicBezTo>
                      <a:pt x="47844" y="136630"/>
                      <a:pt x="47844" y="136630"/>
                      <a:pt x="41234" y="170845"/>
                    </a:cubicBezTo>
                    <a:cubicBezTo>
                      <a:pt x="41234" y="170845"/>
                      <a:pt x="41234" y="170845"/>
                      <a:pt x="112616" y="191900"/>
                    </a:cubicBezTo>
                    <a:cubicBezTo>
                      <a:pt x="112616" y="191900"/>
                      <a:pt x="112616" y="191900"/>
                      <a:pt x="170779" y="176109"/>
                    </a:cubicBezTo>
                    <a:cubicBezTo>
                      <a:pt x="170779" y="176109"/>
                      <a:pt x="170779" y="176109"/>
                      <a:pt x="170779" y="143210"/>
                    </a:cubicBezTo>
                    <a:cubicBezTo>
                      <a:pt x="170779" y="143210"/>
                      <a:pt x="170779" y="143210"/>
                      <a:pt x="152273" y="148474"/>
                    </a:cubicBezTo>
                    <a:cubicBezTo>
                      <a:pt x="156239" y="143210"/>
                      <a:pt x="160204" y="136630"/>
                      <a:pt x="165492" y="130050"/>
                    </a:cubicBezTo>
                    <a:cubicBezTo>
                      <a:pt x="166814" y="126102"/>
                      <a:pt x="168136" y="123471"/>
                      <a:pt x="170779" y="120839"/>
                    </a:cubicBezTo>
                    <a:cubicBezTo>
                      <a:pt x="170779" y="120839"/>
                      <a:pt x="170779" y="120839"/>
                      <a:pt x="221011" y="107679"/>
                    </a:cubicBezTo>
                    <a:close/>
                    <a:moveTo>
                      <a:pt x="113235" y="38100"/>
                    </a:moveTo>
                    <a:cubicBezTo>
                      <a:pt x="101837" y="38100"/>
                      <a:pt x="92597" y="48050"/>
                      <a:pt x="92597" y="60325"/>
                    </a:cubicBezTo>
                    <a:cubicBezTo>
                      <a:pt x="92597" y="72600"/>
                      <a:pt x="101837" y="82550"/>
                      <a:pt x="113235" y="82550"/>
                    </a:cubicBezTo>
                    <a:cubicBezTo>
                      <a:pt x="124633" y="82550"/>
                      <a:pt x="133873" y="72600"/>
                      <a:pt x="133873" y="60325"/>
                    </a:cubicBezTo>
                    <a:cubicBezTo>
                      <a:pt x="133873" y="48050"/>
                      <a:pt x="124633" y="38100"/>
                      <a:pt x="113235" y="38100"/>
                    </a:cubicBezTo>
                    <a:close/>
                    <a:moveTo>
                      <a:pt x="113234" y="0"/>
                    </a:moveTo>
                    <a:cubicBezTo>
                      <a:pt x="147630" y="0"/>
                      <a:pt x="176734" y="29195"/>
                      <a:pt x="176734" y="63699"/>
                    </a:cubicBezTo>
                    <a:cubicBezTo>
                      <a:pt x="176734" y="92894"/>
                      <a:pt x="131755" y="151284"/>
                      <a:pt x="117203" y="168536"/>
                    </a:cubicBezTo>
                    <a:cubicBezTo>
                      <a:pt x="115880" y="169863"/>
                      <a:pt x="114557" y="169863"/>
                      <a:pt x="113234" y="169863"/>
                    </a:cubicBezTo>
                    <a:cubicBezTo>
                      <a:pt x="111911" y="169863"/>
                      <a:pt x="109265" y="169863"/>
                      <a:pt x="109265" y="168536"/>
                    </a:cubicBezTo>
                    <a:cubicBezTo>
                      <a:pt x="94713" y="151284"/>
                      <a:pt x="49734" y="92894"/>
                      <a:pt x="49734" y="63699"/>
                    </a:cubicBezTo>
                    <a:cubicBezTo>
                      <a:pt x="49734" y="29195"/>
                      <a:pt x="77515" y="0"/>
                      <a:pt x="11323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364" y="5145"/>
                <a:ext cx="3209" cy="305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叙述内容请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在这里输入您的主要</a:t>
                </a:r>
                <a:r>
                  <a:rPr lang="zh-CN" altLang="en-US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叙述内容请在这里输入您的主要内容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928" y="4670"/>
              <a:ext cx="4250" cy="5408"/>
              <a:chOff x="7928" y="4670"/>
              <a:chExt cx="4250" cy="540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7928" y="4670"/>
                <a:ext cx="4250" cy="5409"/>
              </a:xfrm>
              <a:prstGeom prst="rect">
                <a:avLst/>
              </a:prstGeom>
              <a:solidFill>
                <a:srgbClr val="2F64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11"/>
              <p:cNvSpPr/>
              <p:nvPr/>
            </p:nvSpPr>
            <p:spPr>
              <a:xfrm>
                <a:off x="9475" y="8743"/>
                <a:ext cx="1143" cy="1138"/>
              </a:xfrm>
              <a:custGeom>
                <a:avLst/>
                <a:gdLst>
                  <a:gd name="connsiteX0" fmla="*/ 165100 w 338137"/>
                  <a:gd name="connsiteY0" fmla="*/ 119063 h 336551"/>
                  <a:gd name="connsiteX1" fmla="*/ 180898 w 338137"/>
                  <a:gd name="connsiteY1" fmla="*/ 121696 h 336551"/>
                  <a:gd name="connsiteX2" fmla="*/ 163784 w 338137"/>
                  <a:gd name="connsiteY2" fmla="*/ 138810 h 336551"/>
                  <a:gd name="connsiteX3" fmla="*/ 130872 w 338137"/>
                  <a:gd name="connsiteY3" fmla="*/ 173038 h 336551"/>
                  <a:gd name="connsiteX4" fmla="*/ 165100 w 338137"/>
                  <a:gd name="connsiteY4" fmla="*/ 207266 h 336551"/>
                  <a:gd name="connsiteX5" fmla="*/ 199328 w 338137"/>
                  <a:gd name="connsiteY5" fmla="*/ 174354 h 336551"/>
                  <a:gd name="connsiteX6" fmla="*/ 216442 w 338137"/>
                  <a:gd name="connsiteY6" fmla="*/ 157240 h 336551"/>
                  <a:gd name="connsiteX7" fmla="*/ 219075 w 338137"/>
                  <a:gd name="connsiteY7" fmla="*/ 173038 h 336551"/>
                  <a:gd name="connsiteX8" fmla="*/ 165100 w 338137"/>
                  <a:gd name="connsiteY8" fmla="*/ 227013 h 336551"/>
                  <a:gd name="connsiteX9" fmla="*/ 111125 w 338137"/>
                  <a:gd name="connsiteY9" fmla="*/ 173038 h 336551"/>
                  <a:gd name="connsiteX10" fmla="*/ 165100 w 338137"/>
                  <a:gd name="connsiteY10" fmla="*/ 119063 h 336551"/>
                  <a:gd name="connsiteX11" fmla="*/ 165100 w 338137"/>
                  <a:gd name="connsiteY11" fmla="*/ 65088 h 336551"/>
                  <a:gd name="connsiteX12" fmla="*/ 221708 w 338137"/>
                  <a:gd name="connsiteY12" fmla="*/ 80886 h 336551"/>
                  <a:gd name="connsiteX13" fmla="*/ 207227 w 338137"/>
                  <a:gd name="connsiteY13" fmla="*/ 95367 h 336551"/>
                  <a:gd name="connsiteX14" fmla="*/ 165100 w 338137"/>
                  <a:gd name="connsiteY14" fmla="*/ 84835 h 336551"/>
                  <a:gd name="connsiteX15" fmla="*/ 76897 w 338137"/>
                  <a:gd name="connsiteY15" fmla="*/ 173038 h 336551"/>
                  <a:gd name="connsiteX16" fmla="*/ 165100 w 338137"/>
                  <a:gd name="connsiteY16" fmla="*/ 261241 h 336551"/>
                  <a:gd name="connsiteX17" fmla="*/ 253303 w 338137"/>
                  <a:gd name="connsiteY17" fmla="*/ 173038 h 336551"/>
                  <a:gd name="connsiteX18" fmla="*/ 242771 w 338137"/>
                  <a:gd name="connsiteY18" fmla="*/ 130911 h 336551"/>
                  <a:gd name="connsiteX19" fmla="*/ 257252 w 338137"/>
                  <a:gd name="connsiteY19" fmla="*/ 116430 h 336551"/>
                  <a:gd name="connsiteX20" fmla="*/ 273050 w 338137"/>
                  <a:gd name="connsiteY20" fmla="*/ 173038 h 336551"/>
                  <a:gd name="connsiteX21" fmla="*/ 165100 w 338137"/>
                  <a:gd name="connsiteY21" fmla="*/ 280988 h 336551"/>
                  <a:gd name="connsiteX22" fmla="*/ 57150 w 338137"/>
                  <a:gd name="connsiteY22" fmla="*/ 173038 h 336551"/>
                  <a:gd name="connsiteX23" fmla="*/ 165100 w 338137"/>
                  <a:gd name="connsiteY23" fmla="*/ 65088 h 336551"/>
                  <a:gd name="connsiteX24" fmla="*/ 165100 w 338137"/>
                  <a:gd name="connsiteY24" fmla="*/ 7938 h 336551"/>
                  <a:gd name="connsiteX25" fmla="*/ 249631 w 338137"/>
                  <a:gd name="connsiteY25" fmla="*/ 31598 h 336551"/>
                  <a:gd name="connsiteX26" fmla="*/ 235102 w 338137"/>
                  <a:gd name="connsiteY26" fmla="*/ 46057 h 336551"/>
                  <a:gd name="connsiteX27" fmla="*/ 165100 w 338137"/>
                  <a:gd name="connsiteY27" fmla="*/ 27655 h 336551"/>
                  <a:gd name="connsiteX28" fmla="*/ 19812 w 338137"/>
                  <a:gd name="connsiteY28" fmla="*/ 172245 h 336551"/>
                  <a:gd name="connsiteX29" fmla="*/ 165100 w 338137"/>
                  <a:gd name="connsiteY29" fmla="*/ 316834 h 336551"/>
                  <a:gd name="connsiteX30" fmla="*/ 310388 w 338137"/>
                  <a:gd name="connsiteY30" fmla="*/ 172245 h 336551"/>
                  <a:gd name="connsiteX31" fmla="*/ 291897 w 338137"/>
                  <a:gd name="connsiteY31" fmla="*/ 102579 h 336551"/>
                  <a:gd name="connsiteX32" fmla="*/ 306426 w 338137"/>
                  <a:gd name="connsiteY32" fmla="*/ 88120 h 336551"/>
                  <a:gd name="connsiteX33" fmla="*/ 330200 w 338137"/>
                  <a:gd name="connsiteY33" fmla="*/ 172245 h 336551"/>
                  <a:gd name="connsiteX34" fmla="*/ 165100 w 338137"/>
                  <a:gd name="connsiteY34" fmla="*/ 336551 h 336551"/>
                  <a:gd name="connsiteX35" fmla="*/ 0 w 338137"/>
                  <a:gd name="connsiteY35" fmla="*/ 172245 h 336551"/>
                  <a:gd name="connsiteX36" fmla="*/ 165100 w 338137"/>
                  <a:gd name="connsiteY36" fmla="*/ 7938 h 336551"/>
                  <a:gd name="connsiteX37" fmla="*/ 302622 w 338137"/>
                  <a:gd name="connsiteY37" fmla="*/ 0 h 336551"/>
                  <a:gd name="connsiteX38" fmla="*/ 310515 w 338137"/>
                  <a:gd name="connsiteY38" fmla="*/ 27623 h 336551"/>
                  <a:gd name="connsiteX39" fmla="*/ 338137 w 338137"/>
                  <a:gd name="connsiteY39" fmla="*/ 35515 h 336551"/>
                  <a:gd name="connsiteX40" fmla="*/ 285523 w 338137"/>
                  <a:gd name="connsiteY40" fmla="*/ 88129 h 336551"/>
                  <a:gd name="connsiteX41" fmla="*/ 265792 w 338137"/>
                  <a:gd name="connsiteY41" fmla="*/ 85498 h 336551"/>
                  <a:gd name="connsiteX42" fmla="*/ 172402 w 338137"/>
                  <a:gd name="connsiteY42" fmla="*/ 180204 h 336551"/>
                  <a:gd name="connsiteX43" fmla="*/ 157933 w 338137"/>
                  <a:gd name="connsiteY43" fmla="*/ 180204 h 336551"/>
                  <a:gd name="connsiteX44" fmla="*/ 157933 w 338137"/>
                  <a:gd name="connsiteY44" fmla="*/ 165735 h 336551"/>
                  <a:gd name="connsiteX45" fmla="*/ 252639 w 338137"/>
                  <a:gd name="connsiteY45" fmla="*/ 72345 h 336551"/>
                  <a:gd name="connsiteX46" fmla="*/ 250008 w 338137"/>
                  <a:gd name="connsiteY46" fmla="*/ 52614 h 336551"/>
                  <a:gd name="connsiteX47" fmla="*/ 302622 w 338137"/>
                  <a:gd name="connsiteY47" fmla="*/ 0 h 336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38137" h="336551">
                    <a:moveTo>
                      <a:pt x="165100" y="119063"/>
                    </a:moveTo>
                    <a:cubicBezTo>
                      <a:pt x="170366" y="119063"/>
                      <a:pt x="175632" y="120379"/>
                      <a:pt x="180898" y="121696"/>
                    </a:cubicBezTo>
                    <a:cubicBezTo>
                      <a:pt x="180898" y="121696"/>
                      <a:pt x="180898" y="121696"/>
                      <a:pt x="163784" y="138810"/>
                    </a:cubicBezTo>
                    <a:cubicBezTo>
                      <a:pt x="145353" y="140126"/>
                      <a:pt x="130872" y="154608"/>
                      <a:pt x="130872" y="173038"/>
                    </a:cubicBezTo>
                    <a:cubicBezTo>
                      <a:pt x="130872" y="191468"/>
                      <a:pt x="146669" y="207266"/>
                      <a:pt x="165100" y="207266"/>
                    </a:cubicBezTo>
                    <a:cubicBezTo>
                      <a:pt x="183531" y="207266"/>
                      <a:pt x="198012" y="192785"/>
                      <a:pt x="199328" y="174354"/>
                    </a:cubicBezTo>
                    <a:cubicBezTo>
                      <a:pt x="199328" y="174354"/>
                      <a:pt x="199328" y="174354"/>
                      <a:pt x="216442" y="157240"/>
                    </a:cubicBezTo>
                    <a:cubicBezTo>
                      <a:pt x="217759" y="162506"/>
                      <a:pt x="219075" y="167772"/>
                      <a:pt x="219075" y="173038"/>
                    </a:cubicBezTo>
                    <a:cubicBezTo>
                      <a:pt x="219075" y="203317"/>
                      <a:pt x="195379" y="227013"/>
                      <a:pt x="165100" y="227013"/>
                    </a:cubicBezTo>
                    <a:cubicBezTo>
                      <a:pt x="134821" y="227013"/>
                      <a:pt x="111125" y="203317"/>
                      <a:pt x="111125" y="173038"/>
                    </a:cubicBezTo>
                    <a:cubicBezTo>
                      <a:pt x="111125" y="142759"/>
                      <a:pt x="134821" y="119063"/>
                      <a:pt x="165100" y="119063"/>
                    </a:cubicBezTo>
                    <a:close/>
                    <a:moveTo>
                      <a:pt x="165100" y="65088"/>
                    </a:moveTo>
                    <a:cubicBezTo>
                      <a:pt x="186163" y="65088"/>
                      <a:pt x="205910" y="70354"/>
                      <a:pt x="221708" y="80886"/>
                    </a:cubicBezTo>
                    <a:cubicBezTo>
                      <a:pt x="221708" y="80886"/>
                      <a:pt x="221708" y="80886"/>
                      <a:pt x="207227" y="95367"/>
                    </a:cubicBezTo>
                    <a:cubicBezTo>
                      <a:pt x="195379" y="88784"/>
                      <a:pt x="180898" y="84835"/>
                      <a:pt x="165100" y="84835"/>
                    </a:cubicBezTo>
                    <a:cubicBezTo>
                      <a:pt x="116391" y="84835"/>
                      <a:pt x="76897" y="124329"/>
                      <a:pt x="76897" y="173038"/>
                    </a:cubicBezTo>
                    <a:cubicBezTo>
                      <a:pt x="76897" y="221747"/>
                      <a:pt x="116391" y="261241"/>
                      <a:pt x="165100" y="261241"/>
                    </a:cubicBezTo>
                    <a:cubicBezTo>
                      <a:pt x="213809" y="261241"/>
                      <a:pt x="253303" y="221747"/>
                      <a:pt x="253303" y="173038"/>
                    </a:cubicBezTo>
                    <a:cubicBezTo>
                      <a:pt x="253303" y="157240"/>
                      <a:pt x="249354" y="142759"/>
                      <a:pt x="242771" y="130911"/>
                    </a:cubicBezTo>
                    <a:cubicBezTo>
                      <a:pt x="242771" y="130911"/>
                      <a:pt x="242771" y="130911"/>
                      <a:pt x="257252" y="116430"/>
                    </a:cubicBezTo>
                    <a:cubicBezTo>
                      <a:pt x="267784" y="132228"/>
                      <a:pt x="273050" y="151975"/>
                      <a:pt x="273050" y="173038"/>
                    </a:cubicBezTo>
                    <a:cubicBezTo>
                      <a:pt x="273050" y="232279"/>
                      <a:pt x="224341" y="280988"/>
                      <a:pt x="165100" y="280988"/>
                    </a:cubicBezTo>
                    <a:cubicBezTo>
                      <a:pt x="105859" y="280988"/>
                      <a:pt x="57150" y="232279"/>
                      <a:pt x="57150" y="173038"/>
                    </a:cubicBezTo>
                    <a:cubicBezTo>
                      <a:pt x="57150" y="113797"/>
                      <a:pt x="105859" y="65088"/>
                      <a:pt x="165100" y="65088"/>
                    </a:cubicBezTo>
                    <a:close/>
                    <a:moveTo>
                      <a:pt x="165100" y="7938"/>
                    </a:moveTo>
                    <a:cubicBezTo>
                      <a:pt x="196799" y="7938"/>
                      <a:pt x="225857" y="15825"/>
                      <a:pt x="249631" y="31598"/>
                    </a:cubicBezTo>
                    <a:cubicBezTo>
                      <a:pt x="249631" y="31598"/>
                      <a:pt x="249631" y="31598"/>
                      <a:pt x="235102" y="46057"/>
                    </a:cubicBezTo>
                    <a:cubicBezTo>
                      <a:pt x="215290" y="34227"/>
                      <a:pt x="190195" y="27655"/>
                      <a:pt x="165100" y="27655"/>
                    </a:cubicBezTo>
                    <a:cubicBezTo>
                      <a:pt x="84531" y="27655"/>
                      <a:pt x="19812" y="92063"/>
                      <a:pt x="19812" y="172245"/>
                    </a:cubicBezTo>
                    <a:cubicBezTo>
                      <a:pt x="19812" y="252426"/>
                      <a:pt x="84531" y="316834"/>
                      <a:pt x="165100" y="316834"/>
                    </a:cubicBezTo>
                    <a:cubicBezTo>
                      <a:pt x="245669" y="316834"/>
                      <a:pt x="310388" y="252426"/>
                      <a:pt x="310388" y="172245"/>
                    </a:cubicBezTo>
                    <a:cubicBezTo>
                      <a:pt x="310388" y="147270"/>
                      <a:pt x="303784" y="122295"/>
                      <a:pt x="291897" y="102579"/>
                    </a:cubicBezTo>
                    <a:cubicBezTo>
                      <a:pt x="291897" y="102579"/>
                      <a:pt x="291897" y="102579"/>
                      <a:pt x="306426" y="88120"/>
                    </a:cubicBezTo>
                    <a:cubicBezTo>
                      <a:pt x="322275" y="111780"/>
                      <a:pt x="330200" y="140698"/>
                      <a:pt x="330200" y="172245"/>
                    </a:cubicBezTo>
                    <a:cubicBezTo>
                      <a:pt x="330200" y="262942"/>
                      <a:pt x="256235" y="336551"/>
                      <a:pt x="165100" y="336551"/>
                    </a:cubicBezTo>
                    <a:cubicBezTo>
                      <a:pt x="73965" y="336551"/>
                      <a:pt x="0" y="262942"/>
                      <a:pt x="0" y="172245"/>
                    </a:cubicBezTo>
                    <a:cubicBezTo>
                      <a:pt x="0" y="81547"/>
                      <a:pt x="73965" y="7938"/>
                      <a:pt x="165100" y="7938"/>
                    </a:cubicBezTo>
                    <a:close/>
                    <a:moveTo>
                      <a:pt x="302622" y="0"/>
                    </a:moveTo>
                    <a:cubicBezTo>
                      <a:pt x="310515" y="27623"/>
                      <a:pt x="310515" y="27623"/>
                      <a:pt x="310515" y="27623"/>
                    </a:cubicBezTo>
                    <a:cubicBezTo>
                      <a:pt x="338137" y="35515"/>
                      <a:pt x="338137" y="35515"/>
                      <a:pt x="338137" y="35515"/>
                    </a:cubicBezTo>
                    <a:lnTo>
                      <a:pt x="285523" y="88129"/>
                    </a:lnTo>
                    <a:cubicBezTo>
                      <a:pt x="265792" y="85498"/>
                      <a:pt x="265792" y="85498"/>
                      <a:pt x="265792" y="85498"/>
                    </a:cubicBezTo>
                    <a:cubicBezTo>
                      <a:pt x="172402" y="180204"/>
                      <a:pt x="172402" y="180204"/>
                      <a:pt x="172402" y="180204"/>
                    </a:cubicBezTo>
                    <a:cubicBezTo>
                      <a:pt x="168456" y="184150"/>
                      <a:pt x="161879" y="184150"/>
                      <a:pt x="157933" y="180204"/>
                    </a:cubicBezTo>
                    <a:cubicBezTo>
                      <a:pt x="153987" y="176258"/>
                      <a:pt x="153987" y="169681"/>
                      <a:pt x="157933" y="165735"/>
                    </a:cubicBezTo>
                    <a:cubicBezTo>
                      <a:pt x="252639" y="72345"/>
                      <a:pt x="252639" y="72345"/>
                      <a:pt x="252639" y="72345"/>
                    </a:cubicBezTo>
                    <a:cubicBezTo>
                      <a:pt x="250008" y="52614"/>
                      <a:pt x="250008" y="52614"/>
                      <a:pt x="250008" y="52614"/>
                    </a:cubicBezTo>
                    <a:cubicBezTo>
                      <a:pt x="302622" y="0"/>
                      <a:pt x="302622" y="0"/>
                      <a:pt x="30262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8449" y="5145"/>
                <a:ext cx="3209" cy="305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叙述内容请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在这里输入您的主要</a:t>
                </a:r>
                <a:r>
                  <a:rPr lang="zh-CN" altLang="en-US" sz="16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叙述内容请在这里输入您的主要内容</a:t>
                </a:r>
                <a:endPara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3" name="图片 2" descr="C:\Users\meng\Desktop\400740850.png40074085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45693" y="1002030"/>
            <a:ext cx="4648835" cy="46494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14550" y="-30480"/>
            <a:ext cx="3486150" cy="6898005"/>
          </a:xfrm>
          <a:prstGeom prst="rect">
            <a:avLst/>
          </a:prstGeom>
          <a:solidFill>
            <a:srgbClr val="2F64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C:\Users\meng\Desktop\500060385.jpg50006038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00700" y="1374458"/>
            <a:ext cx="6631305" cy="44202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9405" y="1264920"/>
            <a:ext cx="24301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2618740" y="2442845"/>
            <a:ext cx="2858770" cy="37846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请在这里输入您的主要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在这里输入您的主要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叙述内容请在这里输入您的主要内容</a:t>
            </a:r>
          </a:p>
          <a:p>
            <a:pPr algn="l"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请在这里输入您的主要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在这里输入您的主要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叙述内容请在这里输入您的主要内容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l"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37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1183706" y="2507536"/>
            <a:ext cx="9825223" cy="2552700"/>
            <a:chOff x="1183706" y="2497376"/>
            <a:chExt cx="9825223" cy="2552700"/>
          </a:xfrm>
        </p:grpSpPr>
        <p:sp>
          <p:nvSpPr>
            <p:cNvPr id="8" name="空心弧 7"/>
            <p:cNvSpPr/>
            <p:nvPr/>
          </p:nvSpPr>
          <p:spPr>
            <a:xfrm flipV="1">
              <a:off x="1183706" y="2497376"/>
              <a:ext cx="2552609" cy="2552610"/>
            </a:xfrm>
            <a:prstGeom prst="blockArc">
              <a:avLst>
                <a:gd name="adj1" fmla="val 10800000"/>
                <a:gd name="adj2" fmla="val 175475"/>
                <a:gd name="adj3" fmla="val 5358"/>
              </a:avLst>
            </a:prstGeom>
            <a:solidFill>
              <a:srgbClr val="E29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空心弧 15"/>
            <p:cNvSpPr/>
            <p:nvPr/>
          </p:nvSpPr>
          <p:spPr>
            <a:xfrm flipV="1">
              <a:off x="3610763" y="2497376"/>
              <a:ext cx="2552609" cy="2552610"/>
            </a:xfrm>
            <a:prstGeom prst="blockArc">
              <a:avLst>
                <a:gd name="adj1" fmla="val 10800000"/>
                <a:gd name="adj2" fmla="val 175475"/>
                <a:gd name="adj3" fmla="val 5358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空心弧 21"/>
            <p:cNvSpPr/>
            <p:nvPr/>
          </p:nvSpPr>
          <p:spPr>
            <a:xfrm flipV="1">
              <a:off x="8455685" y="2497376"/>
              <a:ext cx="2552609" cy="2552610"/>
            </a:xfrm>
            <a:prstGeom prst="blockArc">
              <a:avLst>
                <a:gd name="adj1" fmla="val 10800000"/>
                <a:gd name="adj2" fmla="val 175475"/>
                <a:gd name="adj3" fmla="val 5358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183706" y="2497376"/>
              <a:ext cx="9825223" cy="2552700"/>
              <a:chOff x="1183706" y="2497376"/>
              <a:chExt cx="9825223" cy="2552700"/>
            </a:xfrm>
          </p:grpSpPr>
          <p:sp>
            <p:nvSpPr>
              <p:cNvPr id="20" name="空心弧 19"/>
              <p:cNvSpPr/>
              <p:nvPr/>
            </p:nvSpPr>
            <p:spPr>
              <a:xfrm>
                <a:off x="6028627" y="2497376"/>
                <a:ext cx="2552609" cy="2552610"/>
              </a:xfrm>
              <a:prstGeom prst="blockArc">
                <a:avLst>
                  <a:gd name="adj1" fmla="val 10800000"/>
                  <a:gd name="adj2" fmla="val 64540"/>
                  <a:gd name="adj3" fmla="val 5408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空心弧 16"/>
              <p:cNvSpPr/>
              <p:nvPr/>
            </p:nvSpPr>
            <p:spPr>
              <a:xfrm>
                <a:off x="3610763" y="2497376"/>
                <a:ext cx="2552609" cy="2552610"/>
              </a:xfrm>
              <a:prstGeom prst="blockArc">
                <a:avLst>
                  <a:gd name="adj1" fmla="val 10800000"/>
                  <a:gd name="adj2" fmla="val 64540"/>
                  <a:gd name="adj3" fmla="val 5408"/>
                </a:avLst>
              </a:prstGeom>
              <a:solidFill>
                <a:srgbClr val="E29D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空心弧 22"/>
              <p:cNvSpPr/>
              <p:nvPr/>
            </p:nvSpPr>
            <p:spPr>
              <a:xfrm>
                <a:off x="8455685" y="2497376"/>
                <a:ext cx="2552609" cy="2552610"/>
              </a:xfrm>
              <a:prstGeom prst="blockArc">
                <a:avLst>
                  <a:gd name="adj1" fmla="val 10800000"/>
                  <a:gd name="adj2" fmla="val 64540"/>
                  <a:gd name="adj3" fmla="val 5408"/>
                </a:avLst>
              </a:prstGeom>
              <a:solidFill>
                <a:srgbClr val="E29D5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空心弧 10"/>
              <p:cNvSpPr/>
              <p:nvPr/>
            </p:nvSpPr>
            <p:spPr>
              <a:xfrm>
                <a:off x="1183706" y="2497376"/>
                <a:ext cx="2552609" cy="2552610"/>
              </a:xfrm>
              <a:prstGeom prst="blockArc">
                <a:avLst>
                  <a:gd name="adj1" fmla="val 10800000"/>
                  <a:gd name="adj2" fmla="val 64540"/>
                  <a:gd name="adj3" fmla="val 5408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" name="空心弧 3"/>
              <p:cNvSpPr/>
              <p:nvPr/>
            </p:nvSpPr>
            <p:spPr>
              <a:xfrm>
                <a:off x="6029262" y="2497376"/>
                <a:ext cx="2552609" cy="2552610"/>
              </a:xfrm>
              <a:prstGeom prst="blockArc">
                <a:avLst>
                  <a:gd name="adj1" fmla="val 10800000"/>
                  <a:gd name="adj2" fmla="val 64540"/>
                  <a:gd name="adj3" fmla="val 5408"/>
                </a:avLst>
              </a:prstGeom>
              <a:solidFill>
                <a:srgbClr val="E5C3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空心弧 4"/>
              <p:cNvSpPr/>
              <p:nvPr/>
            </p:nvSpPr>
            <p:spPr>
              <a:xfrm>
                <a:off x="1184341" y="2497376"/>
                <a:ext cx="2552609" cy="2552610"/>
              </a:xfrm>
              <a:prstGeom prst="blockArc">
                <a:avLst>
                  <a:gd name="adj1" fmla="val 10800000"/>
                  <a:gd name="adj2" fmla="val 64540"/>
                  <a:gd name="adj3" fmla="val 5408"/>
                </a:avLst>
              </a:prstGeom>
              <a:solidFill>
                <a:srgbClr val="E5C3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空心弧 6"/>
              <p:cNvSpPr/>
              <p:nvPr/>
            </p:nvSpPr>
            <p:spPr>
              <a:xfrm>
                <a:off x="3610676" y="2497376"/>
                <a:ext cx="2552700" cy="2552700"/>
              </a:xfrm>
              <a:prstGeom prst="blockArc">
                <a:avLst>
                  <a:gd name="adj1" fmla="val 10800000"/>
                  <a:gd name="adj2" fmla="val 64540"/>
                  <a:gd name="adj3" fmla="val 5408"/>
                </a:avLst>
              </a:prstGeom>
              <a:solidFill>
                <a:srgbClr val="2F64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空心弧 8"/>
              <p:cNvSpPr/>
              <p:nvPr/>
            </p:nvSpPr>
            <p:spPr>
              <a:xfrm>
                <a:off x="8456320" y="2497376"/>
                <a:ext cx="2552609" cy="2552610"/>
              </a:xfrm>
              <a:prstGeom prst="blockArc">
                <a:avLst>
                  <a:gd name="adj1" fmla="val 10800000"/>
                  <a:gd name="adj2" fmla="val 64540"/>
                  <a:gd name="adj3" fmla="val 5408"/>
                </a:avLst>
              </a:prstGeom>
              <a:solidFill>
                <a:srgbClr val="2F64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空心弧 18"/>
            <p:cNvSpPr/>
            <p:nvPr/>
          </p:nvSpPr>
          <p:spPr>
            <a:xfrm flipV="1">
              <a:off x="6028627" y="2497376"/>
              <a:ext cx="2552609" cy="2552610"/>
            </a:xfrm>
            <a:prstGeom prst="blockArc">
              <a:avLst>
                <a:gd name="adj1" fmla="val 10800000"/>
                <a:gd name="adj2" fmla="val 175475"/>
                <a:gd name="adj3" fmla="val 5358"/>
              </a:avLst>
            </a:prstGeom>
            <a:solidFill>
              <a:srgbClr val="E29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空心弧 1"/>
            <p:cNvSpPr/>
            <p:nvPr/>
          </p:nvSpPr>
          <p:spPr>
            <a:xfrm flipV="1">
              <a:off x="3610763" y="2497376"/>
              <a:ext cx="2552609" cy="2552610"/>
            </a:xfrm>
            <a:prstGeom prst="blockArc">
              <a:avLst>
                <a:gd name="adj1" fmla="val 10800000"/>
                <a:gd name="adj2" fmla="val 175475"/>
                <a:gd name="adj3" fmla="val 5358"/>
              </a:avLst>
            </a:prstGeom>
            <a:solidFill>
              <a:srgbClr val="E5C3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空心弧 2"/>
            <p:cNvSpPr/>
            <p:nvPr/>
          </p:nvSpPr>
          <p:spPr>
            <a:xfrm flipV="1">
              <a:off x="8455685" y="2497376"/>
              <a:ext cx="2552609" cy="2552610"/>
            </a:xfrm>
            <a:prstGeom prst="blockArc">
              <a:avLst>
                <a:gd name="adj1" fmla="val 10800000"/>
                <a:gd name="adj2" fmla="val 175475"/>
                <a:gd name="adj3" fmla="val 5358"/>
              </a:avLst>
            </a:prstGeom>
            <a:solidFill>
              <a:srgbClr val="E5C3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空心弧 5"/>
            <p:cNvSpPr/>
            <p:nvPr/>
          </p:nvSpPr>
          <p:spPr>
            <a:xfrm flipV="1">
              <a:off x="1184341" y="2497376"/>
              <a:ext cx="2552609" cy="2552610"/>
            </a:xfrm>
            <a:prstGeom prst="blockArc">
              <a:avLst>
                <a:gd name="adj1" fmla="val 10800000"/>
                <a:gd name="adj2" fmla="val 175475"/>
                <a:gd name="adj3" fmla="val 5358"/>
              </a:avLst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空心弧 9"/>
            <p:cNvSpPr/>
            <p:nvPr/>
          </p:nvSpPr>
          <p:spPr>
            <a:xfrm flipV="1">
              <a:off x="6028627" y="2497376"/>
              <a:ext cx="2552609" cy="2552610"/>
            </a:xfrm>
            <a:prstGeom prst="blockArc">
              <a:avLst>
                <a:gd name="adj1" fmla="val 10800000"/>
                <a:gd name="adj2" fmla="val 175475"/>
                <a:gd name="adj3" fmla="val 5358"/>
              </a:avLst>
            </a:prstGeom>
            <a:solidFill>
              <a:srgbClr val="2F64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425764" y="3085269"/>
            <a:ext cx="9340470" cy="1592100"/>
            <a:chOff x="1425764" y="3075109"/>
            <a:chExt cx="9340470" cy="1592100"/>
          </a:xfrm>
        </p:grpSpPr>
        <p:grpSp>
          <p:nvGrpSpPr>
            <p:cNvPr id="26" name="组合 25"/>
            <p:cNvGrpSpPr/>
            <p:nvPr/>
          </p:nvGrpSpPr>
          <p:grpSpPr>
            <a:xfrm>
              <a:off x="1425764" y="3075109"/>
              <a:ext cx="2068491" cy="1592100"/>
              <a:chOff x="1425764" y="3035780"/>
              <a:chExt cx="2068491" cy="159210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1649812" y="3035780"/>
                <a:ext cx="1750783" cy="39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</a:rPr>
                  <a:t>更改标题文本</a:t>
                </a: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425764" y="3429000"/>
                <a:ext cx="2068491" cy="1198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848225" y="3075109"/>
              <a:ext cx="2068491" cy="1592100"/>
              <a:chOff x="1425764" y="3035780"/>
              <a:chExt cx="2068491" cy="159210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649812" y="3035780"/>
                <a:ext cx="1750783" cy="39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</a:rPr>
                  <a:t>更改标题文本</a:t>
                </a:r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425764" y="3429000"/>
                <a:ext cx="2068491" cy="1198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270685" y="3075109"/>
              <a:ext cx="2068491" cy="1592100"/>
              <a:chOff x="1425764" y="3035780"/>
              <a:chExt cx="2068491" cy="15921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1649812" y="3035780"/>
                <a:ext cx="1750783" cy="39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</a:rPr>
                  <a:t>更改标题文本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425764" y="3429000"/>
                <a:ext cx="2068491" cy="1198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8697743" y="3075109"/>
              <a:ext cx="2068491" cy="1592100"/>
              <a:chOff x="1425764" y="3035780"/>
              <a:chExt cx="2068491" cy="1592100"/>
            </a:xfrm>
          </p:grpSpPr>
          <p:sp>
            <p:nvSpPr>
              <p:cNvPr id="34" name="矩形 33"/>
              <p:cNvSpPr/>
              <p:nvPr/>
            </p:nvSpPr>
            <p:spPr>
              <a:xfrm>
                <a:off x="1649812" y="3035780"/>
                <a:ext cx="1750783" cy="39322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dirty="0">
                    <a:solidFill>
                      <a:schemeClr val="bg1"/>
                    </a:solidFill>
                  </a:rPr>
                  <a:t>更改标题文本</a:t>
                </a: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425764" y="3429000"/>
                <a:ext cx="2068491" cy="1198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请在这里输入您的主要</a:t>
                </a:r>
                <a:r>
                  <a:rPr lang="zh-CN" altLang="en-US" sz="1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叙述内容</a:t>
                </a:r>
                <a:endPara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C:\Users\meng\Desktop\400714761.png40071476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47740" y="1259205"/>
            <a:ext cx="4881245" cy="4190365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287780" y="1908175"/>
            <a:ext cx="4319270" cy="3218180"/>
            <a:chOff x="13074" y="3646"/>
            <a:chExt cx="6802" cy="5068"/>
          </a:xfrm>
        </p:grpSpPr>
        <p:sp>
          <p:nvSpPr>
            <p:cNvPr id="16" name="文本框 15"/>
            <p:cNvSpPr txBox="1"/>
            <p:nvPr/>
          </p:nvSpPr>
          <p:spPr>
            <a:xfrm>
              <a:off x="13124" y="5081"/>
              <a:ext cx="6752" cy="3633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</a:p>
            <a:p>
              <a:pPr algn="l">
                <a:lnSpc>
                  <a:spcPct val="150000"/>
                </a:lnSpc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请在这里输入您的主要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在这里输入您的主要</a:t>
              </a: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叙述内容请在这里输入您的主要内容</a:t>
              </a: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</a:pPr>
              <a:endParaRPr lang="en-US" altLang="zh-CN" sz="1600" dirty="0">
                <a:solidFill>
                  <a:srgbClr val="22252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3074" y="3646"/>
              <a:ext cx="3827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n n"/>
          <p:cNvPicPr>
            <a:picLocks noChangeAspect="1"/>
          </p:cNvPicPr>
          <p:nvPr/>
        </p:nvPicPr>
        <p:blipFill>
          <a:blip r:embed="rId4"/>
          <a:srcRect b="2797"/>
          <a:stretch>
            <a:fillRect/>
          </a:stretch>
        </p:blipFill>
        <p:spPr>
          <a:xfrm rot="5400000">
            <a:off x="2884170" y="-1459865"/>
            <a:ext cx="6704330" cy="9777095"/>
          </a:xfrm>
          <a:prstGeom prst="rect">
            <a:avLst/>
          </a:prstGeom>
        </p:spPr>
      </p:pic>
      <p:pic>
        <p:nvPicPr>
          <p:cNvPr id="4" name="图片 3" descr="5a37125f82418"/>
          <p:cNvPicPr>
            <a:picLocks noChangeAspect="1"/>
          </p:cNvPicPr>
          <p:nvPr/>
        </p:nvPicPr>
        <p:blipFill>
          <a:blip r:embed="rId5"/>
          <a:srcRect b="65019"/>
          <a:stretch>
            <a:fillRect/>
          </a:stretch>
        </p:blipFill>
        <p:spPr>
          <a:xfrm>
            <a:off x="-28575" y="-9525"/>
            <a:ext cx="12270105" cy="4644390"/>
          </a:xfrm>
          <a:prstGeom prst="rect">
            <a:avLst/>
          </a:prstGeom>
        </p:spPr>
      </p:pic>
      <p:pic>
        <p:nvPicPr>
          <p:cNvPr id="5" name="图片 4" descr="5a37125f82418"/>
          <p:cNvPicPr>
            <a:picLocks noChangeAspect="1"/>
          </p:cNvPicPr>
          <p:nvPr/>
        </p:nvPicPr>
        <p:blipFill>
          <a:blip r:embed="rId5"/>
          <a:srcRect t="68782"/>
          <a:stretch>
            <a:fillRect/>
          </a:stretch>
        </p:blipFill>
        <p:spPr>
          <a:xfrm>
            <a:off x="-28575" y="4407535"/>
            <a:ext cx="12270105" cy="2458720"/>
          </a:xfrm>
          <a:prstGeom prst="rect">
            <a:avLst/>
          </a:prstGeom>
        </p:spPr>
      </p:pic>
      <p:pic>
        <p:nvPicPr>
          <p:cNvPr id="6" name="图片 5" descr="bvbcv"/>
          <p:cNvPicPr>
            <a:picLocks noChangeAspect="1"/>
          </p:cNvPicPr>
          <p:nvPr/>
        </p:nvPicPr>
        <p:blipFill>
          <a:blip r:embed="rId6"/>
          <a:srcRect t="70398"/>
          <a:stretch>
            <a:fillRect/>
          </a:stretch>
        </p:blipFill>
        <p:spPr>
          <a:xfrm>
            <a:off x="-147320" y="3888740"/>
            <a:ext cx="6704330" cy="297751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3688080" y="2583815"/>
            <a:ext cx="6050280" cy="1690370"/>
            <a:chOff x="10088" y="3371"/>
            <a:chExt cx="9528" cy="2662"/>
          </a:xfrm>
        </p:grpSpPr>
        <p:sp>
          <p:nvSpPr>
            <p:cNvPr id="3" name="矩形 2"/>
            <p:cNvSpPr/>
            <p:nvPr/>
          </p:nvSpPr>
          <p:spPr>
            <a:xfrm>
              <a:off x="10088" y="3371"/>
              <a:ext cx="9528" cy="17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600" dirty="0" smtClean="0">
                  <a:solidFill>
                    <a:schemeClr val="bg1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感谢您的观看！</a:t>
              </a:r>
            </a:p>
          </p:txBody>
        </p:sp>
        <p:sp>
          <p:nvSpPr>
            <p:cNvPr id="2" name="矩形 1"/>
            <p:cNvSpPr/>
            <p:nvPr/>
          </p:nvSpPr>
          <p:spPr>
            <a:xfrm>
              <a:off x="10236" y="5114"/>
              <a:ext cx="8060" cy="9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Arial" panose="020B0604020202020204"/>
                  <a:ea typeface="微软雅黑" panose="020B0503020204020204" pitchFamily="34" charset="-122"/>
                  <a:sym typeface="Arial" panose="020B0604020202020204"/>
                </a:rPr>
                <a:t>why starting is the best way to start. The young pioneers, the most diligent demonstration, only for you.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1631</Words>
  <Application>Microsoft Office PowerPoint</Application>
  <PresentationFormat>宽屏</PresentationFormat>
  <Paragraphs>177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方正大黑简体</vt:lpstr>
      <vt:lpstr>黑体</vt:lpstr>
      <vt:lpstr>华文楷体</vt:lpstr>
      <vt:lpstr>华文宋体</vt:lpstr>
      <vt:lpstr>宋体</vt:lpstr>
      <vt:lpstr>微软雅黑</vt:lpstr>
      <vt:lpstr>Arial</vt:lpstr>
      <vt:lpstr>Calibri</vt:lpstr>
      <vt:lpstr>Open Sans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</dc:title>
  <dc:creator/>
  <cp:lastModifiedBy/>
  <cp:revision>2</cp:revision>
  <dcterms:created xsi:type="dcterms:W3CDTF">2018-11-04T05:32:40Z</dcterms:created>
  <dcterms:modified xsi:type="dcterms:W3CDTF">2018-12-22T02:34:44Z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2052-10.1.0.7566</vt:lpwstr>
  </property>
</Properties>
</file>