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7" r:id="rId2"/>
    <p:sldId id="256" r:id="rId3"/>
    <p:sldId id="258" r:id="rId4"/>
    <p:sldId id="275" r:id="rId5"/>
    <p:sldId id="263" r:id="rId6"/>
    <p:sldId id="291" r:id="rId7"/>
    <p:sldId id="270" r:id="rId8"/>
    <p:sldId id="272" r:id="rId9"/>
    <p:sldId id="264" r:id="rId10"/>
    <p:sldId id="265" r:id="rId11"/>
    <p:sldId id="295" r:id="rId12"/>
    <p:sldId id="276" r:id="rId13"/>
    <p:sldId id="266" r:id="rId14"/>
    <p:sldId id="280" r:id="rId15"/>
    <p:sldId id="267" r:id="rId16"/>
    <p:sldId id="268" r:id="rId17"/>
    <p:sldId id="269" r:id="rId18"/>
    <p:sldId id="273" r:id="rId19"/>
    <p:sldId id="285" r:id="rId20"/>
    <p:sldId id="287" r:id="rId21"/>
    <p:sldId id="296" r:id="rId22"/>
    <p:sldId id="288" r:id="rId23"/>
    <p:sldId id="289" r:id="rId24"/>
    <p:sldId id="292" r:id="rId25"/>
    <p:sldId id="271" r:id="rId26"/>
    <p:sldId id="274" r:id="rId27"/>
    <p:sldId id="277" r:id="rId28"/>
    <p:sldId id="278" r:id="rId29"/>
    <p:sldId id="279" r:id="rId30"/>
    <p:sldId id="297" r:id="rId31"/>
    <p:sldId id="286" r:id="rId32"/>
    <p:sldId id="281" r:id="rId33"/>
    <p:sldId id="282" r:id="rId34"/>
    <p:sldId id="290" r:id="rId35"/>
    <p:sldId id="283" r:id="rId36"/>
    <p:sldId id="284" r:id="rId37"/>
    <p:sldId id="293" r:id="rId38"/>
    <p:sldId id="298"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723E"/>
    <a:srgbClr val="AA447D"/>
    <a:srgbClr val="3C4571"/>
    <a:srgbClr val="71AC77"/>
    <a:srgbClr val="F3F0DF"/>
    <a:srgbClr val="363E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86815" autoAdjust="0"/>
  </p:normalViewPr>
  <p:slideViewPr>
    <p:cSldViewPr snapToGrid="0">
      <p:cViewPr>
        <p:scale>
          <a:sx n="68" d="100"/>
          <a:sy n="68" d="100"/>
        </p:scale>
        <p:origin x="-966" y="-558"/>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image" Target="../media/image25.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03951360"/>
        <c:axId val="103961344"/>
      </c:barChart>
      <c:catAx>
        <c:axId val="103951360"/>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103961344"/>
        <c:crosses val="autoZero"/>
        <c:auto val="1"/>
        <c:lblAlgn val="ctr"/>
        <c:lblOffset val="100"/>
        <c:noMultiLvlLbl val="0"/>
      </c:catAx>
      <c:valAx>
        <c:axId val="103961344"/>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103951360"/>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CD0E4-EFCB-41B3-88D6-F77767457F06}"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3D37E-2BAC-4915-BA8A-0E6A66C48278}" type="slidenum">
              <a:rPr lang="zh-CN" altLang="en-US" smtClean="0"/>
              <a:t>‹#›</a:t>
            </a:fld>
            <a:endParaRPr lang="zh-CN" altLang="en-US"/>
          </a:p>
        </p:txBody>
      </p:sp>
    </p:spTree>
    <p:extLst>
      <p:ext uri="{BB962C8B-B14F-4D97-AF65-F5344CB8AC3E}">
        <p14:creationId xmlns:p14="http://schemas.microsoft.com/office/powerpoint/2010/main" val="1556624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22</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23</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25</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34</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35</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36</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548989" y="188662"/>
            <a:ext cx="10515600" cy="501149"/>
          </a:xfrm>
        </p:spPr>
        <p:txBody>
          <a:bodyPr>
            <a:normAutofit/>
          </a:bodyPr>
          <a:lstStyle>
            <a:lvl1pPr marL="0" indent="0">
              <a:buFont typeface="Wingdings" panose="05000000000000000000" pitchFamily="2" charset="2"/>
              <a:buNone/>
              <a:defRPr sz="3200" b="1">
                <a:solidFill>
                  <a:srgbClr val="61723E"/>
                </a:solidFill>
              </a:defRPr>
            </a:lvl1pPr>
          </a:lstStyle>
          <a:p>
            <a:r>
              <a:rPr lang="zh-CN" altLang="en-US" smtClean="0"/>
              <a:t>单击此处编辑母版标题样式</a:t>
            </a:r>
            <a:endParaRPr lang="zh-CN" altLang="en-US"/>
          </a:p>
        </p:txBody>
      </p:sp>
      <p:sp>
        <p:nvSpPr>
          <p:cNvPr id="6" name="矩形 5"/>
          <p:cNvSpPr/>
          <p:nvPr userDrawn="1"/>
        </p:nvSpPr>
        <p:spPr>
          <a:xfrm>
            <a:off x="0" y="6623415"/>
            <a:ext cx="12192000" cy="248653"/>
          </a:xfrm>
          <a:prstGeom prst="rect">
            <a:avLst/>
          </a:prstGeom>
          <a:solidFill>
            <a:srgbClr val="AA44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xml"/><Relationship Id="rId7" Type="http://schemas.openxmlformats.org/officeDocument/2006/relationships/tags" Target="../tags/tag5.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3.xml"/><Relationship Id="rId5" Type="http://schemas.openxmlformats.org/officeDocument/2006/relationships/tags" Target="../tags/tag10.xml"/><Relationship Id="rId4"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1804606" y="2898490"/>
            <a:ext cx="13048039" cy="734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r"/>
            <a:r>
              <a:rPr lang="zh-CN" altLang="en-US" sz="6000" b="1" dirty="0" smtClean="0">
                <a:solidFill>
                  <a:srgbClr val="AA447D"/>
                </a:solidFill>
              </a:rPr>
              <a:t>时尚清新通用</a:t>
            </a:r>
            <a:r>
              <a:rPr lang="zh-CN" altLang="en-US" sz="6000" b="1" dirty="0">
                <a:solidFill>
                  <a:srgbClr val="AA447D"/>
                </a:solidFill>
              </a:rPr>
              <a:t>工作</a:t>
            </a:r>
            <a:r>
              <a:rPr lang="en-US" altLang="zh-CN" sz="6000" b="1" dirty="0">
                <a:solidFill>
                  <a:srgbClr val="AA447D"/>
                </a:solidFill>
              </a:rPr>
              <a:t>PPT</a:t>
            </a:r>
            <a:endParaRPr lang="zh-CN" altLang="en-US" sz="6000" b="1" dirty="0">
              <a:solidFill>
                <a:srgbClr val="AA447D"/>
              </a:solidFill>
            </a:endParaRPr>
          </a:p>
        </p:txBody>
      </p:sp>
      <p:sp>
        <p:nvSpPr>
          <p:cNvPr id="3" name="PA_文本框 27"/>
          <p:cNvSpPr txBox="1"/>
          <p:nvPr>
            <p:custDataLst>
              <p:tags r:id="rId2"/>
            </p:custDataLst>
          </p:nvPr>
        </p:nvSpPr>
        <p:spPr>
          <a:xfrm>
            <a:off x="9053535" y="4269071"/>
            <a:ext cx="876820" cy="369188"/>
          </a:xfrm>
          <a:prstGeom prst="rect">
            <a:avLst/>
          </a:prstGeom>
          <a:solidFill>
            <a:srgbClr val="61723E"/>
          </a:solidFill>
        </p:spPr>
        <p:txBody>
          <a:bodyPr wrap="none" rtlCol="0">
            <a:spAutoFit/>
          </a:bodyPr>
          <a:lstStyle/>
          <a:p>
            <a:r>
              <a:rPr lang="zh-CN" altLang="en-US" sz="1800" dirty="0">
                <a:solidFill>
                  <a:schemeClr val="bg1"/>
                </a:solidFill>
                <a:latin typeface="+mj-ea"/>
                <a:ea typeface="+mj-ea"/>
              </a:rPr>
              <a:t>汇报人</a:t>
            </a:r>
          </a:p>
        </p:txBody>
      </p:sp>
      <p:sp>
        <p:nvSpPr>
          <p:cNvPr id="4" name="PA_文本框 28"/>
          <p:cNvSpPr txBox="1"/>
          <p:nvPr>
            <p:custDataLst>
              <p:tags r:id="rId3"/>
            </p:custDataLst>
          </p:nvPr>
        </p:nvSpPr>
        <p:spPr>
          <a:xfrm>
            <a:off x="9981449" y="4269071"/>
            <a:ext cx="535724" cy="369332"/>
          </a:xfrm>
          <a:prstGeom prst="rect">
            <a:avLst/>
          </a:prstGeom>
          <a:solidFill>
            <a:srgbClr val="61723E"/>
          </a:solidFill>
        </p:spPr>
        <p:txBody>
          <a:bodyPr wrap="none" rtlCol="0">
            <a:spAutoFit/>
          </a:bodyPr>
          <a:lstStyle/>
          <a:p>
            <a:pPr algn="l"/>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sp>
        <p:nvSpPr>
          <p:cNvPr id="5" name="PA_矩形 4"/>
          <p:cNvSpPr txBox="1">
            <a:spLocks noChangeArrowheads="1"/>
          </p:cNvSpPr>
          <p:nvPr>
            <p:custDataLst>
              <p:tags r:id="rId4"/>
            </p:custDataLst>
          </p:nvPr>
        </p:nvSpPr>
        <p:spPr bwMode="auto">
          <a:xfrm>
            <a:off x="4909202" y="3764533"/>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800" b="0" dirty="0">
                <a:solidFill>
                  <a:srgbClr val="AA447D"/>
                </a:solidFill>
                <a:latin typeface="+mn-ea"/>
              </a:rPr>
              <a:t>可用</a:t>
            </a:r>
            <a:r>
              <a:rPr lang="zh-CN" altLang="en-US" sz="1800" b="0" dirty="0" smtClean="0">
                <a:solidFill>
                  <a:srgbClr val="AA447D"/>
                </a:solidFill>
                <a:latin typeface="+mn-ea"/>
              </a:rPr>
              <a:t>于年终总结、工作汇报、新年计划总结等</a:t>
            </a:r>
            <a:endParaRPr lang="zh-CN" altLang="zh-CN" sz="1800" b="0" dirty="0">
              <a:solidFill>
                <a:srgbClr val="AA447D"/>
              </a:solidFill>
              <a:latin typeface="+mn-ea"/>
            </a:endParaRPr>
          </a:p>
        </p:txBody>
      </p:sp>
      <p:pic>
        <p:nvPicPr>
          <p:cNvPr id="7" name="PA_V.A. - 鸟之诗">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0908632" y="-2907631"/>
            <a:ext cx="609600" cy="609600"/>
          </a:xfrm>
          <a:prstGeom prst="rect">
            <a:avLst/>
          </a:prstGeom>
        </p:spPr>
      </p:pic>
      <p:sp>
        <p:nvSpPr>
          <p:cNvPr id="8" name="PA_文本框 1"/>
          <p:cNvSpPr txBox="1"/>
          <p:nvPr>
            <p:custDataLst>
              <p:tags r:id="rId7"/>
            </p:custDataLst>
          </p:nvPr>
        </p:nvSpPr>
        <p:spPr>
          <a:xfrm>
            <a:off x="6268522" y="888494"/>
            <a:ext cx="4974911" cy="18704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r"/>
            <a:r>
              <a:rPr lang="en-US" altLang="zh-CN" sz="11500" b="1" dirty="0" smtClean="0">
                <a:solidFill>
                  <a:srgbClr val="61723E"/>
                </a:solidFill>
                <a:latin typeface="ADAM.CG PRO" pitchFamily="50" charset="0"/>
              </a:rPr>
              <a:t>2018</a:t>
            </a:r>
            <a:endParaRPr lang="zh-CN" altLang="en-US" sz="11500" b="1" dirty="0">
              <a:solidFill>
                <a:srgbClr val="61723E"/>
              </a:solidFill>
              <a:latin typeface="ADAM.CG PRO" pitchFamily="50"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 presetClass="entr" presetSubtype="2" decel="100000"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additive="base">
                                        <p:cTn id="10" dur="850" fill="hold"/>
                                        <p:tgtEl>
                                          <p:spTgt spid="8"/>
                                        </p:tgtEl>
                                        <p:attrNameLst>
                                          <p:attrName>ppt_x</p:attrName>
                                        </p:attrNameLst>
                                      </p:cBhvr>
                                      <p:tavLst>
                                        <p:tav tm="0">
                                          <p:val>
                                            <p:strVal val="1+#ppt_w/2"/>
                                          </p:val>
                                        </p:tav>
                                        <p:tav tm="100000">
                                          <p:val>
                                            <p:strVal val="#ppt_x"/>
                                          </p:val>
                                        </p:tav>
                                      </p:tavLst>
                                    </p:anim>
                                    <p:anim calcmode="lin" valueType="num">
                                      <p:cBhvr additive="base">
                                        <p:cTn id="11" dur="850" fill="hold"/>
                                        <p:tgtEl>
                                          <p:spTgt spid="8"/>
                                        </p:tgtEl>
                                        <p:attrNameLst>
                                          <p:attrName>ppt_y</p:attrName>
                                        </p:attrNameLst>
                                      </p:cBhvr>
                                      <p:tavLst>
                                        <p:tav tm="0">
                                          <p:val>
                                            <p:strVal val="#ppt_y"/>
                                          </p:val>
                                        </p:tav>
                                        <p:tav tm="100000">
                                          <p:val>
                                            <p:strVal val="#ppt_y"/>
                                          </p:val>
                                        </p:tav>
                                      </p:tavLst>
                                    </p:anim>
                                  </p:childTnLst>
                                </p:cTn>
                              </p:par>
                            </p:childTnLst>
                          </p:cTn>
                        </p:par>
                        <p:par>
                          <p:cTn id="12" fill="hold">
                            <p:stCondLst>
                              <p:cond delay="1105"/>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additive="base">
                                        <p:cTn id="15" dur="850" fill="hold"/>
                                        <p:tgtEl>
                                          <p:spTgt spid="2"/>
                                        </p:tgtEl>
                                        <p:attrNameLst>
                                          <p:attrName>ppt_x</p:attrName>
                                        </p:attrNameLst>
                                      </p:cBhvr>
                                      <p:tavLst>
                                        <p:tav tm="0">
                                          <p:val>
                                            <p:strVal val="1+#ppt_w/2"/>
                                          </p:val>
                                        </p:tav>
                                        <p:tav tm="100000">
                                          <p:val>
                                            <p:strVal val="#ppt_x"/>
                                          </p:val>
                                        </p:tav>
                                      </p:tavLst>
                                    </p:anim>
                                    <p:anim calcmode="lin" valueType="num">
                                      <p:cBhvr additive="base">
                                        <p:cTn id="16" dur="85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805"/>
                            </p:stCondLst>
                            <p:childTnLst>
                              <p:par>
                                <p:cTn id="18" presetID="31"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400" fill="hold"/>
                                        <p:tgtEl>
                                          <p:spTgt spid="5"/>
                                        </p:tgtEl>
                                        <p:attrNameLst>
                                          <p:attrName>ppt_w</p:attrName>
                                        </p:attrNameLst>
                                      </p:cBhvr>
                                      <p:tavLst>
                                        <p:tav tm="0">
                                          <p:val>
                                            <p:fltVal val="0"/>
                                          </p:val>
                                        </p:tav>
                                        <p:tav tm="100000">
                                          <p:val>
                                            <p:strVal val="#ppt_w"/>
                                          </p:val>
                                        </p:tav>
                                      </p:tavLst>
                                    </p:anim>
                                    <p:anim calcmode="lin" valueType="num">
                                      <p:cBhvr>
                                        <p:cTn id="21" dur="400" fill="hold"/>
                                        <p:tgtEl>
                                          <p:spTgt spid="5"/>
                                        </p:tgtEl>
                                        <p:attrNameLst>
                                          <p:attrName>ppt_h</p:attrName>
                                        </p:attrNameLst>
                                      </p:cBhvr>
                                      <p:tavLst>
                                        <p:tav tm="0">
                                          <p:val>
                                            <p:fltVal val="0"/>
                                          </p:val>
                                        </p:tav>
                                        <p:tav tm="100000">
                                          <p:val>
                                            <p:strVal val="#ppt_h"/>
                                          </p:val>
                                        </p:tav>
                                      </p:tavLst>
                                    </p:anim>
                                    <p:anim calcmode="lin" valueType="num">
                                      <p:cBhvr>
                                        <p:cTn id="22" dur="400" fill="hold"/>
                                        <p:tgtEl>
                                          <p:spTgt spid="5"/>
                                        </p:tgtEl>
                                        <p:attrNameLst>
                                          <p:attrName>style.rotation</p:attrName>
                                        </p:attrNameLst>
                                      </p:cBhvr>
                                      <p:tavLst>
                                        <p:tav tm="0">
                                          <p:val>
                                            <p:fltVal val="90"/>
                                          </p:val>
                                        </p:tav>
                                        <p:tav tm="100000">
                                          <p:val>
                                            <p:fltVal val="0"/>
                                          </p:val>
                                        </p:tav>
                                      </p:tavLst>
                                    </p:anim>
                                    <p:animEffect transition="in" filter="fade">
                                      <p:cBhvr>
                                        <p:cTn id="23" dur="400"/>
                                        <p:tgtEl>
                                          <p:spTgt spid="5"/>
                                        </p:tgtEl>
                                      </p:cBhvr>
                                    </p:animEffect>
                                  </p:childTnLst>
                                </p:cTn>
                              </p:par>
                            </p:childTnLst>
                          </p:cTn>
                        </p:par>
                        <p:par>
                          <p:cTn id="24" fill="hold">
                            <p:stCondLst>
                              <p:cond delay="3205"/>
                            </p:stCondLst>
                            <p:childTnLst>
                              <p:par>
                                <p:cTn id="25" presetID="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3"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animBg="1"/>
      <p:bldP spid="4" grpId="0" bldLvl="0" animBg="1"/>
      <p:bldP spid="5"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3095"/>
          <p:cNvSpPr txBox="1">
            <a:spLocks noChangeArrowheads="1"/>
          </p:cNvSpPr>
          <p:nvPr/>
        </p:nvSpPr>
        <p:spPr bwMode="auto">
          <a:xfrm>
            <a:off x="7315200" y="1484527"/>
            <a:ext cx="4004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4400" b="1" dirty="0">
                <a:solidFill>
                  <a:srgbClr val="AA447D"/>
                </a:solidFill>
              </a:rPr>
              <a:t>CONTENTS</a:t>
            </a:r>
          </a:p>
        </p:txBody>
      </p:sp>
      <p:grpSp>
        <p:nvGrpSpPr>
          <p:cNvPr id="11" name="组合 10"/>
          <p:cNvGrpSpPr/>
          <p:nvPr/>
        </p:nvGrpSpPr>
        <p:grpSpPr>
          <a:xfrm>
            <a:off x="2110911" y="2554964"/>
            <a:ext cx="4580467" cy="902876"/>
            <a:chOff x="4540250" y="1274763"/>
            <a:chExt cx="3435350" cy="677157"/>
          </a:xfrm>
        </p:grpSpPr>
        <p:sp>
          <p:nvSpPr>
            <p:cNvPr id="12" name="矩形 3114"/>
            <p:cNvSpPr>
              <a:spLocks noChangeArrowheads="1"/>
            </p:cNvSpPr>
            <p:nvPr/>
          </p:nvSpPr>
          <p:spPr bwMode="auto">
            <a:xfrm>
              <a:off x="5383213" y="1339850"/>
              <a:ext cx="2592387"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rgbClr val="61723E"/>
                  </a:solidFill>
                </a:rPr>
                <a:t>Insert Header Topic Here</a:t>
              </a:r>
            </a:p>
            <a:p>
              <a:pPr eaLnBrk="1" hangingPunct="1"/>
              <a:r>
                <a:rPr lang="en-US" altLang="zh-CN" sz="1065" dirty="0">
                  <a:solidFill>
                    <a:srgbClr val="61723E"/>
                  </a:solidFill>
                </a:rPr>
                <a:t>We have many PowerPoint templates that has been specifically designed to help anyone that is stepping into the world of PowerPoint for the very first time.</a:t>
              </a:r>
            </a:p>
          </p:txBody>
        </p:sp>
        <p:sp>
          <p:nvSpPr>
            <p:cNvPr id="13" name="矩形 3115"/>
            <p:cNvSpPr>
              <a:spLocks noChangeArrowheads="1"/>
            </p:cNvSpPr>
            <p:nvPr/>
          </p:nvSpPr>
          <p:spPr bwMode="auto">
            <a:xfrm>
              <a:off x="4540250" y="1274763"/>
              <a:ext cx="647700" cy="677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865">
                  <a:solidFill>
                    <a:srgbClr val="61723E"/>
                  </a:solidFill>
                </a:rPr>
                <a:t>01</a:t>
              </a:r>
            </a:p>
          </p:txBody>
        </p:sp>
        <p:sp>
          <p:nvSpPr>
            <p:cNvPr id="14" name="直接连接符 3116"/>
            <p:cNvSpPr>
              <a:spLocks noChangeShapeType="1"/>
            </p:cNvSpPr>
            <p:nvPr/>
          </p:nvSpPr>
          <p:spPr bwMode="auto">
            <a:xfrm>
              <a:off x="5232400" y="1382713"/>
              <a:ext cx="0" cy="488950"/>
            </a:xfrm>
            <a:prstGeom prst="line">
              <a:avLst/>
            </a:prstGeom>
            <a:noFill/>
            <a:ln w="6350">
              <a:solidFill>
                <a:srgbClr val="3C4571"/>
              </a:solidFill>
              <a:round/>
            </a:ln>
            <a:extLst>
              <a:ext uri="{909E8E84-426E-40DD-AFC4-6F175D3DCCD1}">
                <a14:hiddenFill xmlns:a14="http://schemas.microsoft.com/office/drawing/2010/main">
                  <a:noFill/>
                </a14:hiddenFill>
              </a:ext>
            </a:extLst>
          </p:spPr>
          <p:txBody>
            <a:bodyPr/>
            <a:lstStyle/>
            <a:p>
              <a:endParaRPr lang="zh-CN" altLang="en-US" sz="2400">
                <a:solidFill>
                  <a:srgbClr val="61723E"/>
                </a:solidFill>
              </a:endParaRPr>
            </a:p>
          </p:txBody>
        </p:sp>
      </p:grpSp>
      <p:grpSp>
        <p:nvGrpSpPr>
          <p:cNvPr id="15" name="组合 14"/>
          <p:cNvGrpSpPr/>
          <p:nvPr/>
        </p:nvGrpSpPr>
        <p:grpSpPr>
          <a:xfrm>
            <a:off x="6892461" y="2554964"/>
            <a:ext cx="4580467" cy="902876"/>
            <a:chOff x="4540250" y="2157413"/>
            <a:chExt cx="3435350" cy="677157"/>
          </a:xfrm>
        </p:grpSpPr>
        <p:sp>
          <p:nvSpPr>
            <p:cNvPr id="16" name="矩形 3117"/>
            <p:cNvSpPr>
              <a:spLocks noChangeArrowheads="1"/>
            </p:cNvSpPr>
            <p:nvPr/>
          </p:nvSpPr>
          <p:spPr bwMode="auto">
            <a:xfrm>
              <a:off x="5383213" y="2222500"/>
              <a:ext cx="2592387"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61723E"/>
                  </a:solidFill>
                </a:rPr>
                <a:t>Insert Header Topic Here</a:t>
              </a:r>
            </a:p>
            <a:p>
              <a:pPr eaLnBrk="1" hangingPunct="1"/>
              <a:r>
                <a:rPr lang="en-US" altLang="zh-CN" sz="1065">
                  <a:solidFill>
                    <a:srgbClr val="61723E"/>
                  </a:solidFill>
                </a:rPr>
                <a:t>We have many PowerPoint templates that has been specifically designed to help anyone that is stepping into the world of PowerPoint for the very first time.</a:t>
              </a:r>
            </a:p>
          </p:txBody>
        </p:sp>
        <p:sp>
          <p:nvSpPr>
            <p:cNvPr id="17" name="矩形 3118"/>
            <p:cNvSpPr>
              <a:spLocks noChangeArrowheads="1"/>
            </p:cNvSpPr>
            <p:nvPr/>
          </p:nvSpPr>
          <p:spPr bwMode="auto">
            <a:xfrm>
              <a:off x="4540250" y="2157413"/>
              <a:ext cx="647700" cy="677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865">
                  <a:solidFill>
                    <a:srgbClr val="61723E"/>
                  </a:solidFill>
                </a:rPr>
                <a:t>02</a:t>
              </a:r>
            </a:p>
          </p:txBody>
        </p:sp>
        <p:sp>
          <p:nvSpPr>
            <p:cNvPr id="18" name="直接连接符 3119"/>
            <p:cNvSpPr>
              <a:spLocks noChangeShapeType="1"/>
            </p:cNvSpPr>
            <p:nvPr/>
          </p:nvSpPr>
          <p:spPr bwMode="auto">
            <a:xfrm>
              <a:off x="5232400" y="2265363"/>
              <a:ext cx="0" cy="488950"/>
            </a:xfrm>
            <a:prstGeom prst="line">
              <a:avLst/>
            </a:prstGeom>
            <a:noFill/>
            <a:ln w="6350">
              <a:solidFill>
                <a:srgbClr val="3C4571"/>
              </a:solidFill>
              <a:round/>
            </a:ln>
            <a:extLst>
              <a:ext uri="{909E8E84-426E-40DD-AFC4-6F175D3DCCD1}">
                <a14:hiddenFill xmlns:a14="http://schemas.microsoft.com/office/drawing/2010/main">
                  <a:noFill/>
                </a14:hiddenFill>
              </a:ext>
            </a:extLst>
          </p:spPr>
          <p:txBody>
            <a:bodyPr/>
            <a:lstStyle/>
            <a:p>
              <a:endParaRPr lang="zh-CN" altLang="en-US" sz="2400">
                <a:solidFill>
                  <a:srgbClr val="61723E"/>
                </a:solidFill>
              </a:endParaRPr>
            </a:p>
          </p:txBody>
        </p:sp>
      </p:grpSp>
      <p:grpSp>
        <p:nvGrpSpPr>
          <p:cNvPr id="19" name="组合 18"/>
          <p:cNvGrpSpPr/>
          <p:nvPr/>
        </p:nvGrpSpPr>
        <p:grpSpPr>
          <a:xfrm>
            <a:off x="2110911" y="3641138"/>
            <a:ext cx="4580467" cy="902876"/>
            <a:chOff x="4540250" y="3059113"/>
            <a:chExt cx="3435350" cy="677157"/>
          </a:xfrm>
        </p:grpSpPr>
        <p:sp>
          <p:nvSpPr>
            <p:cNvPr id="20" name="矩形 3120"/>
            <p:cNvSpPr>
              <a:spLocks noChangeArrowheads="1"/>
            </p:cNvSpPr>
            <p:nvPr/>
          </p:nvSpPr>
          <p:spPr bwMode="auto">
            <a:xfrm>
              <a:off x="5383213" y="3124200"/>
              <a:ext cx="2592387"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61723E"/>
                  </a:solidFill>
                </a:rPr>
                <a:t>Insert Header Topic Here</a:t>
              </a:r>
            </a:p>
            <a:p>
              <a:pPr eaLnBrk="1" hangingPunct="1"/>
              <a:r>
                <a:rPr lang="en-US" altLang="zh-CN" sz="1065">
                  <a:solidFill>
                    <a:srgbClr val="61723E"/>
                  </a:solidFill>
                </a:rPr>
                <a:t>We have many PowerPoint templates that has been specifically designed to help anyone that is stepping into the world of PowerPoint for the very first time.</a:t>
              </a:r>
            </a:p>
          </p:txBody>
        </p:sp>
        <p:sp>
          <p:nvSpPr>
            <p:cNvPr id="21" name="矩形 3121"/>
            <p:cNvSpPr>
              <a:spLocks noChangeArrowheads="1"/>
            </p:cNvSpPr>
            <p:nvPr/>
          </p:nvSpPr>
          <p:spPr bwMode="auto">
            <a:xfrm>
              <a:off x="4540250" y="3059113"/>
              <a:ext cx="647700" cy="677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865">
                  <a:solidFill>
                    <a:srgbClr val="61723E"/>
                  </a:solidFill>
                </a:rPr>
                <a:t>03</a:t>
              </a:r>
            </a:p>
          </p:txBody>
        </p:sp>
        <p:sp>
          <p:nvSpPr>
            <p:cNvPr id="22" name="直接连接符 3122"/>
            <p:cNvSpPr>
              <a:spLocks noChangeShapeType="1"/>
            </p:cNvSpPr>
            <p:nvPr/>
          </p:nvSpPr>
          <p:spPr bwMode="auto">
            <a:xfrm>
              <a:off x="5232400" y="3167063"/>
              <a:ext cx="0" cy="488950"/>
            </a:xfrm>
            <a:prstGeom prst="line">
              <a:avLst/>
            </a:prstGeom>
            <a:noFill/>
            <a:ln w="6350">
              <a:solidFill>
                <a:srgbClr val="3C4571"/>
              </a:solidFill>
              <a:round/>
            </a:ln>
            <a:extLst>
              <a:ext uri="{909E8E84-426E-40DD-AFC4-6F175D3DCCD1}">
                <a14:hiddenFill xmlns:a14="http://schemas.microsoft.com/office/drawing/2010/main">
                  <a:noFill/>
                </a14:hiddenFill>
              </a:ext>
            </a:extLst>
          </p:spPr>
          <p:txBody>
            <a:bodyPr/>
            <a:lstStyle/>
            <a:p>
              <a:endParaRPr lang="zh-CN" altLang="en-US" sz="2400">
                <a:solidFill>
                  <a:srgbClr val="61723E"/>
                </a:solidFill>
              </a:endParaRPr>
            </a:p>
          </p:txBody>
        </p:sp>
      </p:grpSp>
      <p:grpSp>
        <p:nvGrpSpPr>
          <p:cNvPr id="23" name="组合 22"/>
          <p:cNvGrpSpPr/>
          <p:nvPr/>
        </p:nvGrpSpPr>
        <p:grpSpPr>
          <a:xfrm>
            <a:off x="6892461" y="3641138"/>
            <a:ext cx="4580467" cy="902876"/>
            <a:chOff x="4540250" y="3948113"/>
            <a:chExt cx="3435350" cy="677157"/>
          </a:xfrm>
        </p:grpSpPr>
        <p:sp>
          <p:nvSpPr>
            <p:cNvPr id="24" name="矩形 3123"/>
            <p:cNvSpPr>
              <a:spLocks noChangeArrowheads="1"/>
            </p:cNvSpPr>
            <p:nvPr/>
          </p:nvSpPr>
          <p:spPr bwMode="auto">
            <a:xfrm>
              <a:off x="5383213" y="4013200"/>
              <a:ext cx="2592387"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61723E"/>
                  </a:solidFill>
                </a:rPr>
                <a:t>Insert Header Topic Here</a:t>
              </a:r>
            </a:p>
            <a:p>
              <a:pPr eaLnBrk="1" hangingPunct="1"/>
              <a:r>
                <a:rPr lang="en-US" altLang="zh-CN" sz="1065">
                  <a:solidFill>
                    <a:srgbClr val="61723E"/>
                  </a:solidFill>
                </a:rPr>
                <a:t>We have many PowerPoint templates that has been specifically designed to help anyone that is stepping into the world of PowerPoint for the very first time.</a:t>
              </a:r>
            </a:p>
          </p:txBody>
        </p:sp>
        <p:sp>
          <p:nvSpPr>
            <p:cNvPr id="25" name="矩形 3124"/>
            <p:cNvSpPr>
              <a:spLocks noChangeArrowheads="1"/>
            </p:cNvSpPr>
            <p:nvPr/>
          </p:nvSpPr>
          <p:spPr bwMode="auto">
            <a:xfrm>
              <a:off x="4540250" y="3948113"/>
              <a:ext cx="647700" cy="677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865">
                  <a:solidFill>
                    <a:srgbClr val="61723E"/>
                  </a:solidFill>
                </a:rPr>
                <a:t>04</a:t>
              </a:r>
            </a:p>
          </p:txBody>
        </p:sp>
        <p:sp>
          <p:nvSpPr>
            <p:cNvPr id="26" name="直接连接符 3125"/>
            <p:cNvSpPr>
              <a:spLocks noChangeShapeType="1"/>
            </p:cNvSpPr>
            <p:nvPr/>
          </p:nvSpPr>
          <p:spPr bwMode="auto">
            <a:xfrm>
              <a:off x="5232400" y="4056063"/>
              <a:ext cx="0" cy="488950"/>
            </a:xfrm>
            <a:prstGeom prst="line">
              <a:avLst/>
            </a:prstGeom>
            <a:noFill/>
            <a:ln w="6350">
              <a:solidFill>
                <a:srgbClr val="3C4571"/>
              </a:solidFill>
              <a:round/>
            </a:ln>
            <a:extLst>
              <a:ext uri="{909E8E84-426E-40DD-AFC4-6F175D3DCCD1}">
                <a14:hiddenFill xmlns:a14="http://schemas.microsoft.com/office/drawing/2010/main">
                  <a:noFill/>
                </a14:hiddenFill>
              </a:ext>
            </a:extLst>
          </p:spPr>
          <p:txBody>
            <a:bodyPr/>
            <a:lstStyle/>
            <a:p>
              <a:endParaRPr lang="zh-CN" altLang="en-US" sz="2400">
                <a:solidFill>
                  <a:srgbClr val="61723E"/>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txBox="1"/>
          <p:nvPr/>
        </p:nvSpPr>
        <p:spPr>
          <a:xfrm>
            <a:off x="3091349" y="2302221"/>
            <a:ext cx="2087688" cy="1838486"/>
          </a:xfrm>
          <a:prstGeom prst="rect">
            <a:avLst/>
          </a:prstGeom>
          <a:noFill/>
        </p:spPr>
        <p:txBody>
          <a:bodyPr wrap="square" lIns="68562" tIns="34281" rIns="68562" bIns="34281" rtlCol="0">
            <a:spAutoFit/>
          </a:bodyPr>
          <a:lstStyle/>
          <a:p>
            <a:pPr marL="0" lvl="1" algn="r"/>
            <a:r>
              <a:rPr lang="en-US" altLang="zh-CN" sz="11495" dirty="0">
                <a:solidFill>
                  <a:srgbClr val="AA447D"/>
                </a:solidFill>
                <a:latin typeface="Impact MT Std" pitchFamily="34" charset="0"/>
                <a:ea typeface="微软雅黑" panose="020B0503020204020204" pitchFamily="34" charset="-122"/>
              </a:rPr>
              <a:t>01</a:t>
            </a:r>
            <a:endParaRPr lang="zh-CN" altLang="en-US" sz="8795" b="1" dirty="0">
              <a:solidFill>
                <a:srgbClr val="AA447D"/>
              </a:solidFill>
              <a:latin typeface="微软雅黑" panose="020B0503020204020204" pitchFamily="34" charset="-122"/>
              <a:ea typeface="微软雅黑" panose="020B0503020204020204" pitchFamily="34" charset="-122"/>
            </a:endParaRPr>
          </a:p>
        </p:txBody>
      </p:sp>
      <p:sp>
        <p:nvSpPr>
          <p:cNvPr id="3" name="文本框 9"/>
          <p:cNvSpPr txBox="1"/>
          <p:nvPr/>
        </p:nvSpPr>
        <p:spPr>
          <a:xfrm>
            <a:off x="5437209" y="2553456"/>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61723E"/>
                </a:solidFill>
                <a:latin typeface="微软雅黑" panose="020B0503020204020204" pitchFamily="34" charset="-122"/>
                <a:ea typeface="微软雅黑" panose="020B0503020204020204" pitchFamily="34" charset="-122"/>
              </a:rPr>
              <a:t>此处添加内容</a:t>
            </a:r>
            <a:r>
              <a:rPr lang="zh-CN" altLang="en-US" sz="4000" b="1" dirty="0">
                <a:solidFill>
                  <a:srgbClr val="61723E"/>
                </a:solidFill>
                <a:latin typeface="微软雅黑" panose="020B0503020204020204" pitchFamily="34" charset="-122"/>
                <a:ea typeface="微软雅黑" panose="020B0503020204020204" pitchFamily="34" charset="-122"/>
              </a:rPr>
              <a:t>概述</a:t>
            </a:r>
            <a:endParaRPr lang="zh-CN" altLang="en-US" sz="4400" b="1" dirty="0">
              <a:solidFill>
                <a:srgbClr val="61723E"/>
              </a:solidFill>
              <a:latin typeface="微软雅黑" panose="020B0503020204020204" pitchFamily="34" charset="-122"/>
              <a:ea typeface="微软雅黑" panose="020B0503020204020204" pitchFamily="34" charset="-122"/>
            </a:endParaRPr>
          </a:p>
        </p:txBody>
      </p:sp>
      <p:sp>
        <p:nvSpPr>
          <p:cNvPr id="4" name="TextBox 7"/>
          <p:cNvSpPr>
            <a:spLocks noChangeArrowheads="1"/>
          </p:cNvSpPr>
          <p:nvPr/>
        </p:nvSpPr>
        <p:spPr bwMode="auto">
          <a:xfrm>
            <a:off x="5509199" y="3310070"/>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3C457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rot="21033189">
            <a:off x="2389691" y="1498597"/>
            <a:ext cx="4616123" cy="452863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2886" tIns="56444" rIns="112886" bIns="56444" rtlCol="0" anchor="ctr"/>
          <a:lstStyle/>
          <a:p>
            <a:pPr algn="ctr"/>
            <a:endParaRPr lang="zh-CN" altLang="en-US"/>
          </a:p>
        </p:txBody>
      </p:sp>
      <p:grpSp>
        <p:nvGrpSpPr>
          <p:cNvPr id="4" name="组合 3"/>
          <p:cNvGrpSpPr/>
          <p:nvPr/>
        </p:nvGrpSpPr>
        <p:grpSpPr>
          <a:xfrm>
            <a:off x="2049651" y="1735661"/>
            <a:ext cx="4071658" cy="4075040"/>
            <a:chOff x="1187624" y="1119987"/>
            <a:chExt cx="3298688" cy="3298688"/>
          </a:xfrm>
        </p:grpSpPr>
        <p:pic>
          <p:nvPicPr>
            <p:cNvPr id="5"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6368" r="16368"/>
            <a:stretch>
              <a:fillRect/>
            </a:stretch>
          </p:blipFill>
          <p:spPr bwMode="auto">
            <a:xfrm>
              <a:off x="1706294" y="1615056"/>
              <a:ext cx="2261348" cy="2261346"/>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7" name="同心圆 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同心圆 7"/>
              <p:cNvSpPr/>
              <p:nvPr/>
            </p:nvSpPr>
            <p:spPr>
              <a:xfrm>
                <a:off x="2733336" y="1093126"/>
                <a:ext cx="1589098" cy="1589098"/>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9" name="组合 8"/>
          <p:cNvGrpSpPr/>
          <p:nvPr/>
        </p:nvGrpSpPr>
        <p:grpSpPr>
          <a:xfrm>
            <a:off x="1742911" y="4223497"/>
            <a:ext cx="1585887" cy="1587204"/>
            <a:chOff x="5760133" y="2274196"/>
            <a:chExt cx="1284820" cy="1284820"/>
          </a:xfrm>
        </p:grpSpPr>
        <p:sp>
          <p:nvSpPr>
            <p:cNvPr id="10" name="椭圆 9"/>
            <p:cNvSpPr/>
            <p:nvPr/>
          </p:nvSpPr>
          <p:spPr>
            <a:xfrm rot="1245109">
              <a:off x="5760133" y="2274196"/>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128395">
                <a:defRPr/>
              </a:pPr>
              <a:endParaRPr lang="en-US" sz="2300" kern="0">
                <a:solidFill>
                  <a:sysClr val="window" lastClr="FFFFFF"/>
                </a:solidFill>
                <a:latin typeface="Calibri" panose="020F0502020204030204"/>
              </a:endParaRPr>
            </a:p>
          </p:txBody>
        </p:sp>
        <p:sp>
          <p:nvSpPr>
            <p:cNvPr id="11" name="椭圆 10"/>
            <p:cNvSpPr/>
            <p:nvPr/>
          </p:nvSpPr>
          <p:spPr>
            <a:xfrm>
              <a:off x="5839094" y="2359019"/>
              <a:ext cx="1117070" cy="1117070"/>
            </a:xfrm>
            <a:prstGeom prst="ellipse">
              <a:avLst/>
            </a:prstGeom>
            <a:solidFill>
              <a:schemeClr val="accent4"/>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128395">
                <a:defRPr/>
              </a:pPr>
              <a:endParaRPr lang="en-US" sz="2300" kern="0">
                <a:solidFill>
                  <a:sysClr val="window" lastClr="FFFFFF"/>
                </a:solidFill>
                <a:latin typeface="Calibri" panose="020F0502020204030204"/>
              </a:endParaRPr>
            </a:p>
          </p:txBody>
        </p:sp>
        <p:sp>
          <p:nvSpPr>
            <p:cNvPr id="12" name="TextBox 11"/>
            <p:cNvSpPr txBox="1"/>
            <p:nvPr/>
          </p:nvSpPr>
          <p:spPr>
            <a:xfrm flipH="1">
              <a:off x="6101415" y="2634973"/>
              <a:ext cx="631932" cy="573024"/>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128395">
                <a:lnSpc>
                  <a:spcPct val="100000"/>
                </a:lnSpc>
                <a:defRPr/>
              </a:pPr>
              <a:r>
                <a:rPr lang="zh-CN" altLang="en-US" sz="2000" b="1" dirty="0">
                  <a:ln>
                    <a:noFill/>
                  </a:ln>
                  <a:effectLst/>
                </a:rPr>
                <a:t>添加</a:t>
              </a:r>
              <a:endParaRPr lang="en-US" altLang="zh-CN" sz="2000" b="1" dirty="0">
                <a:ln>
                  <a:noFill/>
                </a:ln>
                <a:effectLst/>
              </a:endParaRPr>
            </a:p>
            <a:p>
              <a:pPr defTabSz="1128395">
                <a:lnSpc>
                  <a:spcPct val="100000"/>
                </a:lnSpc>
                <a:defRPr/>
              </a:pPr>
              <a:r>
                <a:rPr lang="zh-CN" altLang="en-US" sz="2000" b="1" dirty="0">
                  <a:ln>
                    <a:noFill/>
                  </a:ln>
                  <a:effectLst/>
                </a:rPr>
                <a:t>文本</a:t>
              </a:r>
            </a:p>
          </p:txBody>
        </p:sp>
      </p:grpSp>
      <p:grpSp>
        <p:nvGrpSpPr>
          <p:cNvPr id="13" name="组合 12"/>
          <p:cNvGrpSpPr/>
          <p:nvPr/>
        </p:nvGrpSpPr>
        <p:grpSpPr>
          <a:xfrm>
            <a:off x="5583378" y="1447682"/>
            <a:ext cx="611454" cy="611961"/>
            <a:chOff x="4050503" y="886871"/>
            <a:chExt cx="495374" cy="495374"/>
          </a:xfrm>
        </p:grpSpPr>
        <p:grpSp>
          <p:nvGrpSpPr>
            <p:cNvPr id="14" name="组合 13"/>
            <p:cNvGrpSpPr/>
            <p:nvPr/>
          </p:nvGrpSpPr>
          <p:grpSpPr>
            <a:xfrm>
              <a:off x="4050503" y="886871"/>
              <a:ext cx="495374" cy="495374"/>
              <a:chOff x="4131160" y="713581"/>
              <a:chExt cx="881684" cy="881684"/>
            </a:xfrm>
          </p:grpSpPr>
          <p:sp>
            <p:nvSpPr>
              <p:cNvPr id="16" name="椭圆 1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sp>
            <p:nvSpPr>
              <p:cNvPr id="17" name="椭圆 16"/>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grpSp>
        <p:sp>
          <p:nvSpPr>
            <p:cNvPr id="15" name="TextBox 14"/>
            <p:cNvSpPr txBox="1"/>
            <p:nvPr/>
          </p:nvSpPr>
          <p:spPr>
            <a:xfrm>
              <a:off x="4141736" y="957962"/>
              <a:ext cx="253503" cy="298969"/>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grpSp>
      <p:grpSp>
        <p:nvGrpSpPr>
          <p:cNvPr id="18" name="组合 17"/>
          <p:cNvGrpSpPr/>
          <p:nvPr/>
        </p:nvGrpSpPr>
        <p:grpSpPr>
          <a:xfrm>
            <a:off x="6315957" y="2269394"/>
            <a:ext cx="611454" cy="611961"/>
            <a:chOff x="4644008" y="1491630"/>
            <a:chExt cx="495374" cy="495374"/>
          </a:xfrm>
        </p:grpSpPr>
        <p:grpSp>
          <p:nvGrpSpPr>
            <p:cNvPr id="19" name="组合 18"/>
            <p:cNvGrpSpPr/>
            <p:nvPr/>
          </p:nvGrpSpPr>
          <p:grpSpPr>
            <a:xfrm>
              <a:off x="4644008" y="1491630"/>
              <a:ext cx="495374" cy="495374"/>
              <a:chOff x="4131160" y="713581"/>
              <a:chExt cx="881684" cy="881684"/>
            </a:xfrm>
          </p:grpSpPr>
          <p:sp>
            <p:nvSpPr>
              <p:cNvPr id="21" name="椭圆 2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sp>
            <p:nvSpPr>
              <p:cNvPr id="22" name="椭圆 21"/>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grpSp>
        <p:sp>
          <p:nvSpPr>
            <p:cNvPr id="20" name="TextBox 19"/>
            <p:cNvSpPr txBox="1"/>
            <p:nvPr/>
          </p:nvSpPr>
          <p:spPr>
            <a:xfrm>
              <a:off x="4735241" y="1554651"/>
              <a:ext cx="253503" cy="298969"/>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grpSp>
      <p:grpSp>
        <p:nvGrpSpPr>
          <p:cNvPr id="23" name="组合 22"/>
          <p:cNvGrpSpPr/>
          <p:nvPr/>
        </p:nvGrpSpPr>
        <p:grpSpPr>
          <a:xfrm>
            <a:off x="6682199" y="3336857"/>
            <a:ext cx="611454" cy="611961"/>
            <a:chOff x="4891695" y="2364408"/>
            <a:chExt cx="495374" cy="495374"/>
          </a:xfrm>
        </p:grpSpPr>
        <p:grpSp>
          <p:nvGrpSpPr>
            <p:cNvPr id="24" name="组合 23"/>
            <p:cNvGrpSpPr/>
            <p:nvPr/>
          </p:nvGrpSpPr>
          <p:grpSpPr>
            <a:xfrm>
              <a:off x="4891695" y="2364408"/>
              <a:ext cx="495374" cy="495374"/>
              <a:chOff x="4131160" y="713581"/>
              <a:chExt cx="881684" cy="881684"/>
            </a:xfrm>
          </p:grpSpPr>
          <p:sp>
            <p:nvSpPr>
              <p:cNvPr id="26" name="椭圆 2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sp>
            <p:nvSpPr>
              <p:cNvPr id="27" name="椭圆 26"/>
              <p:cNvSpPr/>
              <p:nvPr/>
            </p:nvSpPr>
            <p:spPr>
              <a:xfrm>
                <a:off x="4237176" y="819597"/>
                <a:ext cx="669652" cy="669652"/>
              </a:xfrm>
              <a:prstGeom prst="ellipse">
                <a:avLst/>
              </a:prstGeom>
              <a:solidFill>
                <a:schemeClr val="accent5"/>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grpSp>
        <p:sp>
          <p:nvSpPr>
            <p:cNvPr id="25" name="TextBox 24"/>
            <p:cNvSpPr txBox="1"/>
            <p:nvPr/>
          </p:nvSpPr>
          <p:spPr>
            <a:xfrm>
              <a:off x="4982928" y="2433065"/>
              <a:ext cx="253503" cy="298969"/>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grpSp>
      <p:grpSp>
        <p:nvGrpSpPr>
          <p:cNvPr id="28" name="组合 27"/>
          <p:cNvGrpSpPr/>
          <p:nvPr/>
        </p:nvGrpSpPr>
        <p:grpSpPr>
          <a:xfrm>
            <a:off x="6493719" y="4503999"/>
            <a:ext cx="611454" cy="611961"/>
            <a:chOff x="4832130" y="3158273"/>
            <a:chExt cx="495374" cy="495374"/>
          </a:xfrm>
        </p:grpSpPr>
        <p:grpSp>
          <p:nvGrpSpPr>
            <p:cNvPr id="29" name="组合 28"/>
            <p:cNvGrpSpPr/>
            <p:nvPr/>
          </p:nvGrpSpPr>
          <p:grpSpPr>
            <a:xfrm>
              <a:off x="4832130" y="3158273"/>
              <a:ext cx="495374" cy="495374"/>
              <a:chOff x="4131160" y="713581"/>
              <a:chExt cx="881684" cy="881684"/>
            </a:xfrm>
          </p:grpSpPr>
          <p:sp>
            <p:nvSpPr>
              <p:cNvPr id="31" name="椭圆 3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sp>
            <p:nvSpPr>
              <p:cNvPr id="32" name="椭圆 31"/>
              <p:cNvSpPr/>
              <p:nvPr/>
            </p:nvSpPr>
            <p:spPr>
              <a:xfrm>
                <a:off x="4237176" y="819597"/>
                <a:ext cx="669652" cy="669652"/>
              </a:xfrm>
              <a:prstGeom prst="ellipse">
                <a:avLst/>
              </a:prstGeom>
              <a:solidFill>
                <a:schemeClr val="accent4"/>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grpSp>
        <p:sp>
          <p:nvSpPr>
            <p:cNvPr id="30" name="TextBox 29"/>
            <p:cNvSpPr txBox="1"/>
            <p:nvPr/>
          </p:nvSpPr>
          <p:spPr>
            <a:xfrm>
              <a:off x="4923363" y="3221294"/>
              <a:ext cx="253503" cy="298969"/>
            </a:xfrm>
            <a:prstGeom prst="rect">
              <a:avLst/>
            </a:prstGeom>
            <a:noFill/>
          </p:spPr>
          <p:txBody>
            <a:bodyPr wrap="none" rtlCol="0">
              <a:spAutoFit/>
            </a:bodyPr>
            <a:lstStyle/>
            <a:p>
              <a:r>
                <a:rPr lang="en-US" altLang="zh-CN" dirty="0">
                  <a:solidFill>
                    <a:schemeClr val="bg1"/>
                  </a:solidFill>
                </a:rPr>
                <a:t>4</a:t>
              </a:r>
              <a:endParaRPr lang="zh-CN" altLang="en-US" dirty="0">
                <a:solidFill>
                  <a:schemeClr val="bg1"/>
                </a:solidFill>
              </a:endParaRPr>
            </a:p>
          </p:txBody>
        </p:sp>
      </p:grpSp>
      <p:grpSp>
        <p:nvGrpSpPr>
          <p:cNvPr id="33" name="组合 32"/>
          <p:cNvGrpSpPr/>
          <p:nvPr/>
        </p:nvGrpSpPr>
        <p:grpSpPr>
          <a:xfrm>
            <a:off x="5693787" y="5304597"/>
            <a:ext cx="611454" cy="611961"/>
            <a:chOff x="4139952" y="3948584"/>
            <a:chExt cx="495374" cy="495374"/>
          </a:xfrm>
        </p:grpSpPr>
        <p:grpSp>
          <p:nvGrpSpPr>
            <p:cNvPr id="34" name="组合 33"/>
            <p:cNvGrpSpPr/>
            <p:nvPr/>
          </p:nvGrpSpPr>
          <p:grpSpPr>
            <a:xfrm>
              <a:off x="4139952" y="3948584"/>
              <a:ext cx="495374" cy="495374"/>
              <a:chOff x="4131160" y="713581"/>
              <a:chExt cx="881684" cy="881684"/>
            </a:xfrm>
          </p:grpSpPr>
          <p:sp>
            <p:nvSpPr>
              <p:cNvPr id="36" name="椭圆 3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sp>
            <p:nvSpPr>
              <p:cNvPr id="37" name="椭圆 36"/>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65000"/>
                      <a:lumOff val="35000"/>
                    </a:schemeClr>
                  </a:solidFill>
                </a:endParaRPr>
              </a:p>
            </p:txBody>
          </p:sp>
        </p:grpSp>
        <p:sp>
          <p:nvSpPr>
            <p:cNvPr id="35" name="TextBox 34"/>
            <p:cNvSpPr txBox="1"/>
            <p:nvPr/>
          </p:nvSpPr>
          <p:spPr>
            <a:xfrm>
              <a:off x="4223974" y="4008149"/>
              <a:ext cx="253503" cy="298969"/>
            </a:xfrm>
            <a:prstGeom prst="rect">
              <a:avLst/>
            </a:prstGeom>
            <a:noFill/>
          </p:spPr>
          <p:txBody>
            <a:bodyPr wrap="none" rtlCol="0">
              <a:spAutoFit/>
            </a:bodyPr>
            <a:lstStyle/>
            <a:p>
              <a:r>
                <a:rPr lang="en-US" altLang="zh-CN" dirty="0">
                  <a:solidFill>
                    <a:schemeClr val="bg1"/>
                  </a:solidFill>
                </a:rPr>
                <a:t>5</a:t>
              </a:r>
              <a:endParaRPr lang="zh-CN" altLang="en-US" dirty="0">
                <a:solidFill>
                  <a:schemeClr val="bg1"/>
                </a:solidFill>
              </a:endParaRPr>
            </a:p>
          </p:txBody>
        </p:sp>
      </p:grpSp>
      <p:sp>
        <p:nvSpPr>
          <p:cNvPr id="38" name="TextBox 37"/>
          <p:cNvSpPr txBox="1"/>
          <p:nvPr/>
        </p:nvSpPr>
        <p:spPr>
          <a:xfrm>
            <a:off x="6551811" y="1314109"/>
            <a:ext cx="3782344" cy="729555"/>
          </a:xfrm>
          <a:prstGeom prst="rect">
            <a:avLst/>
          </a:prstGeom>
          <a:noFill/>
        </p:spPr>
        <p:txBody>
          <a:bodyPr wrap="square" lIns="112886" tIns="56444" rIns="112886" bIns="56444" rtlCol="0">
            <a:spAutoFit/>
          </a:bodyPr>
          <a:lstStyle/>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39" name="TextBox 38"/>
          <p:cNvSpPr txBox="1"/>
          <p:nvPr/>
        </p:nvSpPr>
        <p:spPr>
          <a:xfrm>
            <a:off x="7220132" y="2333478"/>
            <a:ext cx="3771777" cy="729555"/>
          </a:xfrm>
          <a:prstGeom prst="rect">
            <a:avLst/>
          </a:prstGeom>
          <a:noFill/>
        </p:spPr>
        <p:txBody>
          <a:bodyPr wrap="square" lIns="112886" tIns="56444" rIns="112886" bIns="56444" rtlCol="0">
            <a:spAutoFit/>
          </a:bodyPr>
          <a:lstStyle/>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40" name="TextBox 39"/>
          <p:cNvSpPr txBox="1"/>
          <p:nvPr/>
        </p:nvSpPr>
        <p:spPr>
          <a:xfrm>
            <a:off x="7471416" y="3352847"/>
            <a:ext cx="3520492" cy="729555"/>
          </a:xfrm>
          <a:prstGeom prst="rect">
            <a:avLst/>
          </a:prstGeom>
          <a:noFill/>
        </p:spPr>
        <p:txBody>
          <a:bodyPr wrap="square" lIns="112886" tIns="56444" rIns="112886" bIns="56444" rtlCol="0">
            <a:spAutoFit/>
          </a:bodyPr>
          <a:lstStyle/>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41" name="TextBox 40"/>
          <p:cNvSpPr txBox="1"/>
          <p:nvPr/>
        </p:nvSpPr>
        <p:spPr>
          <a:xfrm>
            <a:off x="7293653" y="4372217"/>
            <a:ext cx="3698255" cy="729555"/>
          </a:xfrm>
          <a:prstGeom prst="rect">
            <a:avLst/>
          </a:prstGeom>
          <a:noFill/>
        </p:spPr>
        <p:txBody>
          <a:bodyPr wrap="square" lIns="112886" tIns="56444" rIns="112886" bIns="56444" rtlCol="0">
            <a:spAutoFit/>
          </a:bodyPr>
          <a:lstStyle/>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42" name="TextBox 41"/>
          <p:cNvSpPr txBox="1"/>
          <p:nvPr/>
        </p:nvSpPr>
        <p:spPr>
          <a:xfrm>
            <a:off x="6621685" y="5391586"/>
            <a:ext cx="3712470" cy="729555"/>
          </a:xfrm>
          <a:prstGeom prst="rect">
            <a:avLst/>
          </a:prstGeom>
          <a:noFill/>
        </p:spPr>
        <p:txBody>
          <a:bodyPr wrap="square" lIns="112886" tIns="56444" rIns="112886" bIns="56444" rtlCol="0">
            <a:spAutoFit/>
          </a:bodyPr>
          <a:lstStyle/>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300" kern="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50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 presetClass="entr" presetSubtype="2" decel="100000" fill="hold" nodeType="withEffect">
                                  <p:stCondLst>
                                    <p:cond delay="3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7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par>
                                <p:cTn id="35" presetID="2" presetClass="entr" presetSubtype="2" decel="100000" fill="hold" nodeType="withEffect">
                                  <p:stCondLst>
                                    <p:cond delay="6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2" presetClass="entr" presetSubtype="8" fill="hold" grpId="0" nodeType="withEffect">
                                  <p:stCondLst>
                                    <p:cond delay="110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 presetClass="entr" presetSubtype="2" decel="100000" fill="hold" nodeType="withEffect">
                                  <p:stCondLst>
                                    <p:cond delay="8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1+#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par>
                                <p:cTn id="46" presetID="22" presetClass="entr" presetSubtype="8" fill="hold" grpId="0" nodeType="withEffect">
                                  <p:stCondLst>
                                    <p:cond delay="130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par>
                                <p:cTn id="49" presetID="2" presetClass="entr" presetSubtype="2" decel="100000" fill="hold" nodeType="withEffect">
                                  <p:stCondLst>
                                    <p:cond delay="110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1+#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par>
                                <p:cTn id="53" presetID="22" presetClass="entr" presetSubtype="8" fill="hold" grpId="0" nodeType="withEffect">
                                  <p:stCondLst>
                                    <p:cond delay="1600"/>
                                  </p:stCondLst>
                                  <p:childTnLst>
                                    <p:set>
                                      <p:cBhvr>
                                        <p:cTn id="54" dur="1" fill="hold">
                                          <p:stCondLst>
                                            <p:cond delay="0"/>
                                          </p:stCondLst>
                                        </p:cTn>
                                        <p:tgtEl>
                                          <p:spTgt spid="42"/>
                                        </p:tgtEl>
                                        <p:attrNameLst>
                                          <p:attrName>style.visibility</p:attrName>
                                        </p:attrNameLst>
                                      </p:cBhvr>
                                      <p:to>
                                        <p:strVal val="visible"/>
                                      </p:to>
                                    </p:set>
                                    <p:animEffect transition="in" filter="wipe(left)">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Line 6"/>
          <p:cNvSpPr>
            <a:spLocks noChangeShapeType="1"/>
          </p:cNvSpPr>
          <p:nvPr/>
        </p:nvSpPr>
        <p:spPr bwMode="auto">
          <a:xfrm>
            <a:off x="1579381" y="1833388"/>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1" name="Line 7"/>
          <p:cNvSpPr>
            <a:spLocks noChangeShapeType="1"/>
          </p:cNvSpPr>
          <p:nvPr/>
        </p:nvSpPr>
        <p:spPr bwMode="auto">
          <a:xfrm>
            <a:off x="1579381" y="2280229"/>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2" name="Line 8"/>
          <p:cNvSpPr>
            <a:spLocks noChangeShapeType="1"/>
          </p:cNvSpPr>
          <p:nvPr/>
        </p:nvSpPr>
        <p:spPr bwMode="auto">
          <a:xfrm>
            <a:off x="1579381" y="2716557"/>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3" name="Line 9"/>
          <p:cNvSpPr>
            <a:spLocks noChangeShapeType="1"/>
          </p:cNvSpPr>
          <p:nvPr/>
        </p:nvSpPr>
        <p:spPr bwMode="auto">
          <a:xfrm>
            <a:off x="1579381" y="3163399"/>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4" name="Line 10"/>
          <p:cNvSpPr>
            <a:spLocks noChangeShapeType="1"/>
          </p:cNvSpPr>
          <p:nvPr/>
        </p:nvSpPr>
        <p:spPr bwMode="auto">
          <a:xfrm>
            <a:off x="1579381" y="3610240"/>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5" name="Line 11"/>
          <p:cNvSpPr>
            <a:spLocks noChangeShapeType="1"/>
          </p:cNvSpPr>
          <p:nvPr/>
        </p:nvSpPr>
        <p:spPr bwMode="auto">
          <a:xfrm>
            <a:off x="1579381" y="4057081"/>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6" name="Line 12"/>
          <p:cNvSpPr>
            <a:spLocks noChangeShapeType="1"/>
          </p:cNvSpPr>
          <p:nvPr/>
        </p:nvSpPr>
        <p:spPr bwMode="auto">
          <a:xfrm>
            <a:off x="1579381" y="4493409"/>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7" name="Line 13"/>
          <p:cNvSpPr>
            <a:spLocks noChangeShapeType="1"/>
          </p:cNvSpPr>
          <p:nvPr/>
        </p:nvSpPr>
        <p:spPr bwMode="auto">
          <a:xfrm>
            <a:off x="1579381" y="4940251"/>
            <a:ext cx="4683952" cy="0"/>
          </a:xfrm>
          <a:prstGeom prst="line">
            <a:avLst/>
          </a:prstGeom>
          <a:noFill/>
          <a:ln w="5"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a:p>
        </p:txBody>
      </p:sp>
      <p:sp>
        <p:nvSpPr>
          <p:cNvPr id="28" name="Rectangle 14"/>
          <p:cNvSpPr>
            <a:spLocks noChangeArrowheads="1"/>
          </p:cNvSpPr>
          <p:nvPr/>
        </p:nvSpPr>
        <p:spPr bwMode="auto">
          <a:xfrm>
            <a:off x="5469530" y="2196120"/>
            <a:ext cx="457356" cy="2744133"/>
          </a:xfrm>
          <a:prstGeom prst="rect">
            <a:avLst/>
          </a:prstGeom>
          <a:solidFill>
            <a:schemeClr val="accent2"/>
          </a:solidFill>
          <a:ln>
            <a:noFill/>
          </a:ln>
        </p:spPr>
        <p:txBody>
          <a:bodyPr vert="horz" wrap="square" lIns="91431" tIns="45715" rIns="91431" bIns="45715" numCol="1" anchor="t" anchorCtr="0" compatLnSpc="1"/>
          <a:lstStyle/>
          <a:p>
            <a:endParaRPr lang="zh-CN" altLang="en-US"/>
          </a:p>
        </p:txBody>
      </p:sp>
      <p:sp>
        <p:nvSpPr>
          <p:cNvPr id="29" name="Rectangle 15"/>
          <p:cNvSpPr>
            <a:spLocks noChangeArrowheads="1"/>
          </p:cNvSpPr>
          <p:nvPr/>
        </p:nvSpPr>
        <p:spPr bwMode="auto">
          <a:xfrm>
            <a:off x="5469530" y="3300081"/>
            <a:ext cx="457356" cy="1640172"/>
          </a:xfrm>
          <a:prstGeom prst="rect">
            <a:avLst/>
          </a:prstGeom>
          <a:solidFill>
            <a:schemeClr val="accent1"/>
          </a:solidFill>
          <a:ln>
            <a:noFill/>
          </a:ln>
        </p:spPr>
        <p:txBody>
          <a:bodyPr vert="horz" wrap="square" lIns="91431" tIns="45715" rIns="91431" bIns="45715" numCol="1" anchor="t" anchorCtr="0" compatLnSpc="1"/>
          <a:lstStyle/>
          <a:p>
            <a:endParaRPr lang="zh-CN" altLang="en-US"/>
          </a:p>
        </p:txBody>
      </p:sp>
      <p:sp>
        <p:nvSpPr>
          <p:cNvPr id="30" name="Rectangle 16"/>
          <p:cNvSpPr>
            <a:spLocks noChangeArrowheads="1"/>
          </p:cNvSpPr>
          <p:nvPr/>
        </p:nvSpPr>
        <p:spPr bwMode="auto">
          <a:xfrm>
            <a:off x="4313001" y="3116088"/>
            <a:ext cx="462613" cy="1824165"/>
          </a:xfrm>
          <a:prstGeom prst="rect">
            <a:avLst/>
          </a:prstGeom>
          <a:solidFill>
            <a:schemeClr val="accent2"/>
          </a:solidFill>
          <a:ln>
            <a:noFill/>
          </a:ln>
        </p:spPr>
        <p:txBody>
          <a:bodyPr vert="horz" wrap="square" lIns="91431" tIns="45715" rIns="91431" bIns="45715" numCol="1" anchor="t" anchorCtr="0" compatLnSpc="1"/>
          <a:lstStyle/>
          <a:p>
            <a:endParaRPr lang="zh-CN" altLang="en-US"/>
          </a:p>
        </p:txBody>
      </p:sp>
      <p:sp>
        <p:nvSpPr>
          <p:cNvPr id="31" name="Rectangle 17"/>
          <p:cNvSpPr>
            <a:spLocks noChangeArrowheads="1"/>
          </p:cNvSpPr>
          <p:nvPr/>
        </p:nvSpPr>
        <p:spPr bwMode="auto">
          <a:xfrm>
            <a:off x="4313001" y="3746921"/>
            <a:ext cx="462613" cy="1193331"/>
          </a:xfrm>
          <a:prstGeom prst="rect">
            <a:avLst/>
          </a:prstGeom>
          <a:solidFill>
            <a:schemeClr val="accent1"/>
          </a:solidFill>
          <a:ln>
            <a:noFill/>
          </a:ln>
        </p:spPr>
        <p:txBody>
          <a:bodyPr vert="horz" wrap="square" lIns="91431" tIns="45715" rIns="91431" bIns="45715" numCol="1" anchor="t" anchorCtr="0" compatLnSpc="1"/>
          <a:lstStyle/>
          <a:p>
            <a:endParaRPr lang="zh-CN" altLang="en-US"/>
          </a:p>
        </p:txBody>
      </p:sp>
      <p:sp>
        <p:nvSpPr>
          <p:cNvPr id="32" name="Rectangle 18"/>
          <p:cNvSpPr>
            <a:spLocks noChangeArrowheads="1"/>
          </p:cNvSpPr>
          <p:nvPr/>
        </p:nvSpPr>
        <p:spPr bwMode="auto">
          <a:xfrm>
            <a:off x="4313001" y="4156966"/>
            <a:ext cx="462613" cy="783287"/>
          </a:xfrm>
          <a:prstGeom prst="rect">
            <a:avLst/>
          </a:prstGeom>
          <a:solidFill>
            <a:schemeClr val="tx2"/>
          </a:solidFill>
          <a:ln>
            <a:noFill/>
          </a:ln>
        </p:spPr>
        <p:txBody>
          <a:bodyPr vert="horz" wrap="square" lIns="91431" tIns="45715" rIns="91431" bIns="45715" numCol="1" anchor="t" anchorCtr="0" compatLnSpc="1"/>
          <a:lstStyle/>
          <a:p>
            <a:endParaRPr lang="zh-CN" altLang="en-US"/>
          </a:p>
        </p:txBody>
      </p:sp>
      <p:sp>
        <p:nvSpPr>
          <p:cNvPr id="33" name="Rectangle 19"/>
          <p:cNvSpPr>
            <a:spLocks noChangeArrowheads="1"/>
          </p:cNvSpPr>
          <p:nvPr/>
        </p:nvSpPr>
        <p:spPr bwMode="auto">
          <a:xfrm>
            <a:off x="3119670" y="2963637"/>
            <a:ext cx="446842" cy="1976617"/>
          </a:xfrm>
          <a:prstGeom prst="rect">
            <a:avLst/>
          </a:prstGeom>
          <a:solidFill>
            <a:schemeClr val="accent2"/>
          </a:solidFill>
          <a:ln>
            <a:noFill/>
          </a:ln>
        </p:spPr>
        <p:txBody>
          <a:bodyPr vert="horz" wrap="square" lIns="91431" tIns="45715" rIns="91431" bIns="45715" numCol="1" anchor="t" anchorCtr="0" compatLnSpc="1"/>
          <a:lstStyle/>
          <a:p>
            <a:endParaRPr lang="zh-CN" altLang="en-US"/>
          </a:p>
        </p:txBody>
      </p:sp>
      <p:sp>
        <p:nvSpPr>
          <p:cNvPr id="34" name="Rectangle 20"/>
          <p:cNvSpPr>
            <a:spLocks noChangeArrowheads="1"/>
          </p:cNvSpPr>
          <p:nvPr/>
        </p:nvSpPr>
        <p:spPr bwMode="auto">
          <a:xfrm>
            <a:off x="3119670" y="3399965"/>
            <a:ext cx="446842" cy="1540289"/>
          </a:xfrm>
          <a:prstGeom prst="rect">
            <a:avLst/>
          </a:prstGeom>
          <a:solidFill>
            <a:schemeClr val="accent1"/>
          </a:solidFill>
          <a:ln>
            <a:noFill/>
          </a:ln>
        </p:spPr>
        <p:txBody>
          <a:bodyPr vert="horz" wrap="square" lIns="91431" tIns="45715" rIns="91431" bIns="45715" numCol="1" anchor="t" anchorCtr="0" compatLnSpc="1"/>
          <a:lstStyle/>
          <a:p>
            <a:endParaRPr lang="zh-CN" altLang="en-US"/>
          </a:p>
        </p:txBody>
      </p:sp>
      <p:sp>
        <p:nvSpPr>
          <p:cNvPr id="35" name="Rectangle 21"/>
          <p:cNvSpPr>
            <a:spLocks noChangeArrowheads="1"/>
          </p:cNvSpPr>
          <p:nvPr/>
        </p:nvSpPr>
        <p:spPr bwMode="auto">
          <a:xfrm>
            <a:off x="1952626" y="3000433"/>
            <a:ext cx="462613" cy="1939819"/>
          </a:xfrm>
          <a:prstGeom prst="rect">
            <a:avLst/>
          </a:prstGeom>
          <a:solidFill>
            <a:schemeClr val="accent2"/>
          </a:solidFill>
          <a:ln>
            <a:noFill/>
          </a:ln>
        </p:spPr>
        <p:txBody>
          <a:bodyPr vert="horz" wrap="square" lIns="91431" tIns="45715" rIns="91431" bIns="45715" numCol="1" anchor="t" anchorCtr="0" compatLnSpc="1"/>
          <a:lstStyle/>
          <a:p>
            <a:endParaRPr lang="zh-CN" altLang="en-US"/>
          </a:p>
        </p:txBody>
      </p:sp>
      <p:sp>
        <p:nvSpPr>
          <p:cNvPr id="36" name="Rectangle 22"/>
          <p:cNvSpPr>
            <a:spLocks noChangeArrowheads="1"/>
          </p:cNvSpPr>
          <p:nvPr/>
        </p:nvSpPr>
        <p:spPr bwMode="auto">
          <a:xfrm>
            <a:off x="1952626" y="3447276"/>
            <a:ext cx="462613" cy="1492977"/>
          </a:xfrm>
          <a:prstGeom prst="rect">
            <a:avLst/>
          </a:prstGeom>
          <a:solidFill>
            <a:schemeClr val="accent1"/>
          </a:solidFill>
          <a:ln>
            <a:noFill/>
          </a:ln>
        </p:spPr>
        <p:txBody>
          <a:bodyPr vert="horz" wrap="square" lIns="91431" tIns="45715" rIns="91431" bIns="45715" numCol="1" anchor="t" anchorCtr="0" compatLnSpc="1"/>
          <a:lstStyle/>
          <a:p>
            <a:endParaRPr lang="zh-CN" altLang="en-US"/>
          </a:p>
        </p:txBody>
      </p:sp>
      <p:sp>
        <p:nvSpPr>
          <p:cNvPr id="37" name="Rectangle 23"/>
          <p:cNvSpPr>
            <a:spLocks noChangeArrowheads="1"/>
          </p:cNvSpPr>
          <p:nvPr/>
        </p:nvSpPr>
        <p:spPr bwMode="auto">
          <a:xfrm>
            <a:off x="1952626" y="4009769"/>
            <a:ext cx="462613" cy="930483"/>
          </a:xfrm>
          <a:prstGeom prst="rect">
            <a:avLst/>
          </a:prstGeom>
          <a:solidFill>
            <a:schemeClr val="tx2"/>
          </a:solidFill>
          <a:ln>
            <a:noFill/>
          </a:ln>
        </p:spPr>
        <p:txBody>
          <a:bodyPr vert="horz" wrap="square" lIns="91431" tIns="45715" rIns="91431" bIns="45715" numCol="1" anchor="t" anchorCtr="0" compatLnSpc="1"/>
          <a:lstStyle/>
          <a:p>
            <a:endParaRPr lang="zh-CN" altLang="en-US"/>
          </a:p>
        </p:txBody>
      </p:sp>
      <p:sp>
        <p:nvSpPr>
          <p:cNvPr id="38" name="Rectangle 24"/>
          <p:cNvSpPr>
            <a:spLocks noChangeArrowheads="1"/>
          </p:cNvSpPr>
          <p:nvPr/>
        </p:nvSpPr>
        <p:spPr bwMode="auto">
          <a:xfrm>
            <a:off x="3119670" y="4393529"/>
            <a:ext cx="446842" cy="546724"/>
          </a:xfrm>
          <a:prstGeom prst="rect">
            <a:avLst/>
          </a:prstGeom>
          <a:solidFill>
            <a:schemeClr val="tx2"/>
          </a:solidFill>
          <a:ln>
            <a:noFill/>
          </a:ln>
        </p:spPr>
        <p:txBody>
          <a:bodyPr vert="horz" wrap="square" lIns="91431" tIns="45715" rIns="91431" bIns="45715" numCol="1" anchor="t" anchorCtr="0" compatLnSpc="1"/>
          <a:lstStyle/>
          <a:p>
            <a:endParaRPr lang="zh-CN" altLang="en-US"/>
          </a:p>
        </p:txBody>
      </p:sp>
      <p:sp>
        <p:nvSpPr>
          <p:cNvPr id="39" name="Rectangle 25"/>
          <p:cNvSpPr>
            <a:spLocks noChangeArrowheads="1"/>
          </p:cNvSpPr>
          <p:nvPr/>
        </p:nvSpPr>
        <p:spPr bwMode="auto">
          <a:xfrm>
            <a:off x="5469530" y="3946688"/>
            <a:ext cx="457356" cy="993565"/>
          </a:xfrm>
          <a:prstGeom prst="rect">
            <a:avLst/>
          </a:prstGeom>
          <a:solidFill>
            <a:schemeClr val="tx2"/>
          </a:solidFill>
          <a:ln>
            <a:noFill/>
          </a:ln>
        </p:spPr>
        <p:txBody>
          <a:bodyPr vert="horz" wrap="square" lIns="91431" tIns="45715" rIns="91431" bIns="45715" numCol="1" anchor="t" anchorCtr="0" compatLnSpc="1"/>
          <a:lstStyle/>
          <a:p>
            <a:endParaRPr lang="zh-CN" altLang="en-US"/>
          </a:p>
        </p:txBody>
      </p:sp>
      <p:sp>
        <p:nvSpPr>
          <p:cNvPr id="40" name="TextBox 39"/>
          <p:cNvSpPr txBox="1"/>
          <p:nvPr/>
        </p:nvSpPr>
        <p:spPr>
          <a:xfrm>
            <a:off x="1318362" y="4755587"/>
            <a:ext cx="292049"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0</a:t>
            </a:r>
            <a:endParaRPr lang="zh-CN" altLang="en-US" sz="1500">
              <a:solidFill>
                <a:schemeClr val="tx1">
                  <a:lumMod val="75000"/>
                  <a:lumOff val="25000"/>
                </a:schemeClr>
              </a:solidFill>
            </a:endParaRPr>
          </a:p>
        </p:txBody>
      </p:sp>
      <p:sp>
        <p:nvSpPr>
          <p:cNvPr id="41" name="TextBox 40"/>
          <p:cNvSpPr txBox="1"/>
          <p:nvPr/>
        </p:nvSpPr>
        <p:spPr>
          <a:xfrm>
            <a:off x="1084322" y="4311752"/>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100</a:t>
            </a:r>
            <a:endParaRPr lang="zh-CN" altLang="en-US" sz="1500">
              <a:solidFill>
                <a:schemeClr val="tx1">
                  <a:lumMod val="75000"/>
                  <a:lumOff val="25000"/>
                </a:schemeClr>
              </a:solidFill>
            </a:endParaRPr>
          </a:p>
        </p:txBody>
      </p:sp>
      <p:sp>
        <p:nvSpPr>
          <p:cNvPr id="42" name="TextBox 41"/>
          <p:cNvSpPr txBox="1"/>
          <p:nvPr/>
        </p:nvSpPr>
        <p:spPr>
          <a:xfrm>
            <a:off x="1084322" y="3867914"/>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200</a:t>
            </a:r>
            <a:endParaRPr lang="zh-CN" altLang="en-US" sz="1500">
              <a:solidFill>
                <a:schemeClr val="tx1">
                  <a:lumMod val="75000"/>
                  <a:lumOff val="25000"/>
                </a:schemeClr>
              </a:solidFill>
            </a:endParaRPr>
          </a:p>
        </p:txBody>
      </p:sp>
      <p:sp>
        <p:nvSpPr>
          <p:cNvPr id="43" name="TextBox 42"/>
          <p:cNvSpPr txBox="1"/>
          <p:nvPr/>
        </p:nvSpPr>
        <p:spPr>
          <a:xfrm>
            <a:off x="1084322" y="3424076"/>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300</a:t>
            </a:r>
            <a:endParaRPr lang="zh-CN" altLang="en-US" sz="1500">
              <a:solidFill>
                <a:schemeClr val="tx1">
                  <a:lumMod val="75000"/>
                  <a:lumOff val="25000"/>
                </a:schemeClr>
              </a:solidFill>
            </a:endParaRPr>
          </a:p>
        </p:txBody>
      </p:sp>
      <p:sp>
        <p:nvSpPr>
          <p:cNvPr id="44" name="TextBox 43"/>
          <p:cNvSpPr txBox="1"/>
          <p:nvPr/>
        </p:nvSpPr>
        <p:spPr>
          <a:xfrm>
            <a:off x="1084322" y="2980238"/>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400</a:t>
            </a:r>
            <a:endParaRPr lang="zh-CN" altLang="en-US" sz="1500">
              <a:solidFill>
                <a:schemeClr val="tx1">
                  <a:lumMod val="75000"/>
                  <a:lumOff val="25000"/>
                </a:schemeClr>
              </a:solidFill>
            </a:endParaRPr>
          </a:p>
        </p:txBody>
      </p:sp>
      <p:sp>
        <p:nvSpPr>
          <p:cNvPr id="45" name="TextBox 44"/>
          <p:cNvSpPr txBox="1"/>
          <p:nvPr/>
        </p:nvSpPr>
        <p:spPr>
          <a:xfrm>
            <a:off x="1084322" y="2536400"/>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500</a:t>
            </a:r>
            <a:endParaRPr lang="zh-CN" altLang="en-US" sz="1500">
              <a:solidFill>
                <a:schemeClr val="tx1">
                  <a:lumMod val="75000"/>
                  <a:lumOff val="25000"/>
                </a:schemeClr>
              </a:solidFill>
            </a:endParaRPr>
          </a:p>
        </p:txBody>
      </p:sp>
      <p:sp>
        <p:nvSpPr>
          <p:cNvPr id="46" name="TextBox 45"/>
          <p:cNvSpPr txBox="1"/>
          <p:nvPr/>
        </p:nvSpPr>
        <p:spPr>
          <a:xfrm>
            <a:off x="1084322" y="2092562"/>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600</a:t>
            </a:r>
            <a:endParaRPr lang="zh-CN" altLang="en-US" sz="1500">
              <a:solidFill>
                <a:schemeClr val="tx1">
                  <a:lumMod val="75000"/>
                  <a:lumOff val="25000"/>
                </a:schemeClr>
              </a:solidFill>
            </a:endParaRPr>
          </a:p>
        </p:txBody>
      </p:sp>
      <p:sp>
        <p:nvSpPr>
          <p:cNvPr id="47" name="TextBox 46"/>
          <p:cNvSpPr txBox="1"/>
          <p:nvPr/>
        </p:nvSpPr>
        <p:spPr>
          <a:xfrm>
            <a:off x="1084322" y="1648724"/>
            <a:ext cx="506852" cy="323155"/>
          </a:xfrm>
          <a:prstGeom prst="rect">
            <a:avLst/>
          </a:prstGeom>
          <a:noFill/>
        </p:spPr>
        <p:txBody>
          <a:bodyPr wrap="none" lIns="91431" tIns="45715" rIns="91431" bIns="45715" rtlCol="0">
            <a:spAutoFit/>
          </a:bodyPr>
          <a:lstStyle/>
          <a:p>
            <a:r>
              <a:rPr lang="en-US" altLang="zh-CN" sz="1500">
                <a:solidFill>
                  <a:schemeClr val="tx1">
                    <a:lumMod val="75000"/>
                    <a:lumOff val="25000"/>
                  </a:schemeClr>
                </a:solidFill>
              </a:rPr>
              <a:t>700</a:t>
            </a:r>
            <a:endParaRPr lang="zh-CN" altLang="en-US" sz="1500">
              <a:solidFill>
                <a:schemeClr val="tx1">
                  <a:lumMod val="75000"/>
                  <a:lumOff val="25000"/>
                </a:schemeClr>
              </a:solidFill>
            </a:endParaRPr>
          </a:p>
        </p:txBody>
      </p:sp>
      <p:sp>
        <p:nvSpPr>
          <p:cNvPr id="48" name="TextBox 47"/>
          <p:cNvSpPr txBox="1"/>
          <p:nvPr/>
        </p:nvSpPr>
        <p:spPr>
          <a:xfrm>
            <a:off x="1912060" y="5100590"/>
            <a:ext cx="569368" cy="323155"/>
          </a:xfrm>
          <a:prstGeom prst="rect">
            <a:avLst/>
          </a:prstGeom>
          <a:noFill/>
        </p:spPr>
        <p:txBody>
          <a:bodyPr wrap="none" lIns="91431" tIns="45715" rIns="91431" bIns="45715" rtlCol="0">
            <a:spAutoFit/>
          </a:bodyPr>
          <a:lstStyle/>
          <a:p>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49" name="TextBox 48"/>
          <p:cNvSpPr txBox="1"/>
          <p:nvPr/>
        </p:nvSpPr>
        <p:spPr>
          <a:xfrm>
            <a:off x="3071221" y="5100590"/>
            <a:ext cx="569368" cy="323155"/>
          </a:xfrm>
          <a:prstGeom prst="rect">
            <a:avLst/>
          </a:prstGeom>
          <a:noFill/>
        </p:spPr>
        <p:txBody>
          <a:bodyPr wrap="none" lIns="91431" tIns="45715" rIns="91431" bIns="45715" rtlCol="0">
            <a:spAutoFit/>
          </a:bodyPr>
          <a:lstStyle/>
          <a:p>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50" name="TextBox 49"/>
          <p:cNvSpPr txBox="1"/>
          <p:nvPr/>
        </p:nvSpPr>
        <p:spPr>
          <a:xfrm>
            <a:off x="4272435" y="5100590"/>
            <a:ext cx="569368" cy="323155"/>
          </a:xfrm>
          <a:prstGeom prst="rect">
            <a:avLst/>
          </a:prstGeom>
          <a:noFill/>
        </p:spPr>
        <p:txBody>
          <a:bodyPr wrap="none" lIns="91431" tIns="45715" rIns="91431" bIns="45715" rtlCol="0">
            <a:spAutoFit/>
          </a:bodyPr>
          <a:lstStyle/>
          <a:p>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51" name="TextBox 50"/>
          <p:cNvSpPr txBox="1"/>
          <p:nvPr/>
        </p:nvSpPr>
        <p:spPr>
          <a:xfrm>
            <a:off x="5426340" y="5100590"/>
            <a:ext cx="569368" cy="323155"/>
          </a:xfrm>
          <a:prstGeom prst="rect">
            <a:avLst/>
          </a:prstGeom>
          <a:noFill/>
        </p:spPr>
        <p:txBody>
          <a:bodyPr wrap="none" lIns="91431" tIns="45715" rIns="91431" bIns="45715" rtlCol="0">
            <a:spAutoFit/>
          </a:bodyPr>
          <a:lstStyle/>
          <a:p>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52" name="TextBox 51"/>
          <p:cNvSpPr txBox="1"/>
          <p:nvPr/>
        </p:nvSpPr>
        <p:spPr>
          <a:xfrm>
            <a:off x="7291498" y="1874441"/>
            <a:ext cx="4084402" cy="812531"/>
          </a:xfrm>
          <a:prstGeom prst="rect">
            <a:avLst/>
          </a:prstGeom>
          <a:noFill/>
        </p:spPr>
        <p:txBody>
          <a:bodyPr wrap="square" lIns="91431" tIns="45715" rIns="91431" bIns="45715" rtlCol="0">
            <a:spAutoFit/>
          </a:body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a:t>
            </a:r>
          </a:p>
        </p:txBody>
      </p:sp>
      <p:sp>
        <p:nvSpPr>
          <p:cNvPr id="53" name="TextBox 52"/>
          <p:cNvSpPr txBox="1"/>
          <p:nvPr/>
        </p:nvSpPr>
        <p:spPr>
          <a:xfrm>
            <a:off x="7291498" y="1412778"/>
            <a:ext cx="1774276" cy="461665"/>
          </a:xfrm>
          <a:prstGeom prst="rect">
            <a:avLst/>
          </a:prstGeom>
          <a:noFill/>
        </p:spPr>
        <p:txBody>
          <a:bodyPr wrap="square" lIns="91431" tIns="0" rIns="91431" bIns="0" rtlCol="0" anchor="t">
            <a:spAutoFit/>
          </a:bodyPr>
          <a:lstStyle/>
          <a:p>
            <a:pPr>
              <a:lnSpc>
                <a:spcPct val="150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TextBox 53"/>
          <p:cNvSpPr txBox="1"/>
          <p:nvPr/>
        </p:nvSpPr>
        <p:spPr>
          <a:xfrm>
            <a:off x="7283518" y="2860665"/>
            <a:ext cx="2414535" cy="646331"/>
          </a:xfrm>
          <a:prstGeom prst="rect">
            <a:avLst/>
          </a:prstGeom>
          <a:noFill/>
        </p:spPr>
        <p:txBody>
          <a:bodyPr wrap="none" lIns="91431" tIns="45715" rIns="91431" bIns="45715" rtlCol="0">
            <a:spAutoFit/>
          </a:bodyPr>
          <a:lstStyle/>
          <a:p>
            <a:r>
              <a:rPr lang="en-US" altLang="zh-CN" sz="3600" dirty="0">
                <a:solidFill>
                  <a:schemeClr val="accent1"/>
                </a:solidFill>
                <a:latin typeface="Bebas" pitchFamily="2" charset="0"/>
              </a:rPr>
              <a:t>192,058,166</a:t>
            </a:r>
            <a:endParaRPr lang="zh-CN" altLang="en-US" sz="3600" dirty="0">
              <a:solidFill>
                <a:schemeClr val="accent1"/>
              </a:solidFill>
              <a:latin typeface="Bebas" pitchFamily="2" charset="0"/>
            </a:endParaRPr>
          </a:p>
        </p:txBody>
      </p:sp>
      <p:sp>
        <p:nvSpPr>
          <p:cNvPr id="55" name="TextBox 54"/>
          <p:cNvSpPr txBox="1"/>
          <p:nvPr/>
        </p:nvSpPr>
        <p:spPr>
          <a:xfrm>
            <a:off x="7847508" y="3755092"/>
            <a:ext cx="1415772" cy="338555"/>
          </a:xfrm>
          <a:prstGeom prst="rect">
            <a:avLst/>
          </a:prstGeom>
          <a:noFill/>
        </p:spPr>
        <p:txBody>
          <a:bodyPr wrap="none" lIns="91431" tIns="45715" rIns="91431" bIns="45715"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此处输入标题</a:t>
            </a:r>
          </a:p>
        </p:txBody>
      </p:sp>
      <p:sp>
        <p:nvSpPr>
          <p:cNvPr id="56" name="TextBox 55"/>
          <p:cNvSpPr txBox="1"/>
          <p:nvPr/>
        </p:nvSpPr>
        <p:spPr>
          <a:xfrm>
            <a:off x="7847509" y="4214628"/>
            <a:ext cx="1005402" cy="338555"/>
          </a:xfrm>
          <a:prstGeom prst="rect">
            <a:avLst/>
          </a:prstGeom>
          <a:noFill/>
        </p:spPr>
        <p:txBody>
          <a:bodyPr wrap="none" lIns="91431" tIns="45715" rIns="91431" bIns="45715"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7847509" y="4716606"/>
            <a:ext cx="1826141" cy="338555"/>
          </a:xfrm>
          <a:prstGeom prst="rect">
            <a:avLst/>
          </a:prstGeom>
          <a:noFill/>
        </p:spPr>
        <p:txBody>
          <a:bodyPr wrap="none" lIns="91431" tIns="45715" rIns="91431" bIns="45715"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58" name="Freeform 35"/>
          <p:cNvSpPr>
            <a:spLocks noEditPoints="1"/>
          </p:cNvSpPr>
          <p:nvPr/>
        </p:nvSpPr>
        <p:spPr bwMode="auto">
          <a:xfrm>
            <a:off x="10151764" y="2927462"/>
            <a:ext cx="235583" cy="49661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59" name="Freeform 36"/>
          <p:cNvSpPr>
            <a:spLocks noEditPoints="1"/>
          </p:cNvSpPr>
          <p:nvPr/>
        </p:nvSpPr>
        <p:spPr bwMode="auto">
          <a:xfrm>
            <a:off x="9885979" y="2951645"/>
            <a:ext cx="195775" cy="49465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accent2"/>
          </a:solidFill>
          <a:ln>
            <a:noFill/>
          </a:ln>
        </p:spPr>
        <p:txBody>
          <a:bodyPr vert="horz" wrap="square" lIns="91431" tIns="45715" rIns="91431" bIns="45715" numCol="1" anchor="t" anchorCtr="0" compatLnSpc="1"/>
          <a:lstStyle/>
          <a:p>
            <a:endParaRPr lang="zh-CN" altLang="en-US">
              <a:solidFill>
                <a:srgbClr val="00A1DA"/>
              </a:solidFill>
            </a:endParaRPr>
          </a:p>
        </p:txBody>
      </p:sp>
      <p:sp>
        <p:nvSpPr>
          <p:cNvPr id="60" name="Freeform 37"/>
          <p:cNvSpPr>
            <a:spLocks noEditPoints="1"/>
          </p:cNvSpPr>
          <p:nvPr/>
        </p:nvSpPr>
        <p:spPr bwMode="auto">
          <a:xfrm>
            <a:off x="7437147" y="3756376"/>
            <a:ext cx="338355" cy="33598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61" name="Freeform 38"/>
          <p:cNvSpPr>
            <a:spLocks noEditPoints="1"/>
          </p:cNvSpPr>
          <p:nvPr/>
        </p:nvSpPr>
        <p:spPr bwMode="auto">
          <a:xfrm>
            <a:off x="7437147" y="4214628"/>
            <a:ext cx="338355" cy="33835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62" name="Freeform 39"/>
          <p:cNvSpPr>
            <a:spLocks noEditPoints="1"/>
          </p:cNvSpPr>
          <p:nvPr/>
        </p:nvSpPr>
        <p:spPr bwMode="auto">
          <a:xfrm>
            <a:off x="7437147" y="4716806"/>
            <a:ext cx="338355" cy="33835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500"/>
                                        <p:tgtEl>
                                          <p:spTgt spid="27"/>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500"/>
                                        <p:tgtEl>
                                          <p:spTgt spid="51"/>
                                        </p:tgtEl>
                                      </p:cBhvr>
                                    </p:animEffect>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fade">
                                      <p:cBhvr>
                                        <p:cTn id="70" dur="500"/>
                                        <p:tgtEl>
                                          <p:spTgt spid="6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fade">
                                      <p:cBhvr>
                                        <p:cTn id="76" dur="500"/>
                                        <p:tgtEl>
                                          <p:spTgt spid="62"/>
                                        </p:tgtEl>
                                      </p:cBhvr>
                                    </p:animEffect>
                                  </p:childTnLst>
                                </p:cTn>
                              </p:par>
                            </p:childTnLst>
                          </p:cTn>
                        </p:par>
                        <p:par>
                          <p:cTn id="77" fill="hold">
                            <p:stCondLst>
                              <p:cond delay="2000"/>
                            </p:stCondLst>
                            <p:childTnLst>
                              <p:par>
                                <p:cTn id="78" presetID="12" presetClass="entr" presetSubtype="8"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500"/>
                                        <p:tgtEl>
                                          <p:spTgt spid="55"/>
                                        </p:tgtEl>
                                        <p:attrNameLst>
                                          <p:attrName>ppt_x</p:attrName>
                                        </p:attrNameLst>
                                      </p:cBhvr>
                                      <p:tavLst>
                                        <p:tav tm="0">
                                          <p:val>
                                            <p:strVal val="#ppt_x-#ppt_w*1.125000"/>
                                          </p:val>
                                        </p:tav>
                                        <p:tav tm="100000">
                                          <p:val>
                                            <p:strVal val="#ppt_x"/>
                                          </p:val>
                                        </p:tav>
                                      </p:tavLst>
                                    </p:anim>
                                    <p:animEffect transition="in" filter="wipe(right)">
                                      <p:cBhvr>
                                        <p:cTn id="81" dur="500"/>
                                        <p:tgtEl>
                                          <p:spTgt spid="55"/>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500"/>
                                        <p:tgtEl>
                                          <p:spTgt spid="56"/>
                                        </p:tgtEl>
                                        <p:attrNameLst>
                                          <p:attrName>ppt_x</p:attrName>
                                        </p:attrNameLst>
                                      </p:cBhvr>
                                      <p:tavLst>
                                        <p:tav tm="0">
                                          <p:val>
                                            <p:strVal val="#ppt_x-#ppt_w*1.125000"/>
                                          </p:val>
                                        </p:tav>
                                        <p:tav tm="100000">
                                          <p:val>
                                            <p:strVal val="#ppt_x"/>
                                          </p:val>
                                        </p:tav>
                                      </p:tavLst>
                                    </p:anim>
                                    <p:animEffect transition="in" filter="wipe(right)">
                                      <p:cBhvr>
                                        <p:cTn id="85" dur="500"/>
                                        <p:tgtEl>
                                          <p:spTgt spid="56"/>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down)">
                                      <p:cBhvr>
                                        <p:cTn id="94" dur="500"/>
                                        <p:tgtEl>
                                          <p:spTgt spid="37"/>
                                        </p:tgtEl>
                                      </p:cBhvr>
                                    </p:animEffect>
                                  </p:childTnLst>
                                </p:cTn>
                              </p:par>
                            </p:childTnLst>
                          </p:cTn>
                        </p:par>
                        <p:par>
                          <p:cTn id="95" fill="hold">
                            <p:stCondLst>
                              <p:cond delay="500"/>
                            </p:stCondLst>
                            <p:childTnLst>
                              <p:par>
                                <p:cTn id="96" presetID="22" presetClass="entr" presetSubtype="4" fill="hold" grpId="0" nodeType="after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down)">
                                      <p:cBhvr>
                                        <p:cTn id="98" dur="500"/>
                                        <p:tgtEl>
                                          <p:spTgt spid="36"/>
                                        </p:tgtEl>
                                      </p:cBhvr>
                                    </p:animEffect>
                                  </p:childTnLst>
                                </p:cTn>
                              </p:par>
                            </p:childTnLst>
                          </p:cTn>
                        </p:par>
                        <p:par>
                          <p:cTn id="99" fill="hold">
                            <p:stCondLst>
                              <p:cond delay="1000"/>
                            </p:stCondLst>
                            <p:childTnLst>
                              <p:par>
                                <p:cTn id="100" presetID="22" presetClass="entr" presetSubtype="4"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down)">
                                      <p:cBhvr>
                                        <p:cTn id="102" dur="5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down)">
                                      <p:cBhvr>
                                        <p:cTn id="107" dur="500"/>
                                        <p:tgtEl>
                                          <p:spTgt spid="38"/>
                                        </p:tgtEl>
                                      </p:cBhvr>
                                    </p:animEffect>
                                  </p:childTnLst>
                                </p:cTn>
                              </p:par>
                            </p:childTnLst>
                          </p:cTn>
                        </p:par>
                        <p:par>
                          <p:cTn id="108" fill="hold">
                            <p:stCondLst>
                              <p:cond delay="500"/>
                            </p:stCondLst>
                            <p:childTnLst>
                              <p:par>
                                <p:cTn id="109" presetID="22" presetClass="entr" presetSubtype="4"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down)">
                                      <p:cBhvr>
                                        <p:cTn id="111" dur="500"/>
                                        <p:tgtEl>
                                          <p:spTgt spid="34"/>
                                        </p:tgtEl>
                                      </p:cBhvr>
                                    </p:animEffect>
                                  </p:childTnLst>
                                </p:cTn>
                              </p:par>
                            </p:childTnLst>
                          </p:cTn>
                        </p:par>
                        <p:par>
                          <p:cTn id="112" fill="hold">
                            <p:stCondLst>
                              <p:cond delay="1000"/>
                            </p:stCondLst>
                            <p:childTnLst>
                              <p:par>
                                <p:cTn id="113" presetID="22" presetClass="entr" presetSubtype="4" fill="hold" grpId="0" nodeType="after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down)">
                                      <p:cBhvr>
                                        <p:cTn id="115" dur="500"/>
                                        <p:tgtEl>
                                          <p:spTgt spid="33"/>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grpId="0" nodeType="click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wipe(down)">
                                      <p:cBhvr>
                                        <p:cTn id="120" dur="500"/>
                                        <p:tgtEl>
                                          <p:spTgt spid="32"/>
                                        </p:tgtEl>
                                      </p:cBhvr>
                                    </p:animEffect>
                                  </p:childTnLst>
                                </p:cTn>
                              </p:par>
                            </p:childTnLst>
                          </p:cTn>
                        </p:par>
                        <p:par>
                          <p:cTn id="121" fill="hold">
                            <p:stCondLst>
                              <p:cond delay="500"/>
                            </p:stCondLst>
                            <p:childTnLst>
                              <p:par>
                                <p:cTn id="122" presetID="22" presetClass="entr" presetSubtype="4" fill="hold" grpId="0" nodeType="after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wipe(down)">
                                      <p:cBhvr>
                                        <p:cTn id="124" dur="500"/>
                                        <p:tgtEl>
                                          <p:spTgt spid="31"/>
                                        </p:tgtEl>
                                      </p:cBhvr>
                                    </p:animEffect>
                                  </p:childTnLst>
                                </p:cTn>
                              </p:par>
                            </p:childTnLst>
                          </p:cTn>
                        </p:par>
                        <p:par>
                          <p:cTn id="125" fill="hold">
                            <p:stCondLst>
                              <p:cond delay="1000"/>
                            </p:stCondLst>
                            <p:childTnLst>
                              <p:par>
                                <p:cTn id="126" presetID="22" presetClass="entr" presetSubtype="4" fill="hold" grpId="0" nodeType="after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wipe(down)">
                                      <p:cBhvr>
                                        <p:cTn id="128" dur="500"/>
                                        <p:tgtEl>
                                          <p:spTgt spid="30"/>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39"/>
                                        </p:tgtEl>
                                        <p:attrNameLst>
                                          <p:attrName>style.visibility</p:attrName>
                                        </p:attrNameLst>
                                      </p:cBhvr>
                                      <p:to>
                                        <p:strVal val="visible"/>
                                      </p:to>
                                    </p:set>
                                    <p:animEffect transition="in" filter="wipe(down)">
                                      <p:cBhvr>
                                        <p:cTn id="133" dur="500"/>
                                        <p:tgtEl>
                                          <p:spTgt spid="39"/>
                                        </p:tgtEl>
                                      </p:cBhvr>
                                    </p:animEffect>
                                  </p:childTnLst>
                                </p:cTn>
                              </p:par>
                            </p:childTnLst>
                          </p:cTn>
                        </p:par>
                        <p:par>
                          <p:cTn id="134" fill="hold">
                            <p:stCondLst>
                              <p:cond delay="500"/>
                            </p:stCondLst>
                            <p:childTnLst>
                              <p:par>
                                <p:cTn id="135" presetID="22" presetClass="entr" presetSubtype="4"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wipe(down)">
                                      <p:cBhvr>
                                        <p:cTn id="137" dur="500"/>
                                        <p:tgtEl>
                                          <p:spTgt spid="29"/>
                                        </p:tgtEl>
                                      </p:cBhvr>
                                    </p:animEffect>
                                  </p:childTnLst>
                                </p:cTn>
                              </p:par>
                            </p:childTnLst>
                          </p:cTn>
                        </p:par>
                        <p:par>
                          <p:cTn id="138" fill="hold">
                            <p:stCondLst>
                              <p:cond delay="1000"/>
                            </p:stCondLst>
                            <p:childTnLst>
                              <p:par>
                                <p:cTn id="139" presetID="22" presetClass="entr" presetSubtype="4" fill="hold" grpId="0" nodeType="afterEffect">
                                  <p:stCondLst>
                                    <p:cond delay="0"/>
                                  </p:stCondLst>
                                  <p:childTnLst>
                                    <p:set>
                                      <p:cBhvr>
                                        <p:cTn id="140" dur="1" fill="hold">
                                          <p:stCondLst>
                                            <p:cond delay="0"/>
                                          </p:stCondLst>
                                        </p:cTn>
                                        <p:tgtEl>
                                          <p:spTgt spid="28"/>
                                        </p:tgtEl>
                                        <p:attrNameLst>
                                          <p:attrName>style.visibility</p:attrName>
                                        </p:attrNameLst>
                                      </p:cBhvr>
                                      <p:to>
                                        <p:strVal val="visible"/>
                                      </p:to>
                                    </p:set>
                                    <p:animEffect transition="in" filter="wipe(down)">
                                      <p:cBhvr>
                                        <p:cTn id="141" dur="500"/>
                                        <p:tgtEl>
                                          <p:spTgt spid="28"/>
                                        </p:tgtEl>
                                      </p:cBhvr>
                                    </p:animEffect>
                                  </p:childTnLst>
                                </p:cTn>
                              </p:par>
                            </p:childTnLst>
                          </p:cTn>
                        </p:par>
                      </p:childTnLst>
                    </p:cTn>
                  </p:par>
                  <p:par>
                    <p:cTn id="142" fill="hold">
                      <p:stCondLst>
                        <p:cond delay="indefinite"/>
                      </p:stCondLst>
                      <p:childTnLst>
                        <p:par>
                          <p:cTn id="143" fill="hold">
                            <p:stCondLst>
                              <p:cond delay="0"/>
                            </p:stCondLst>
                            <p:childTnLst>
                              <p:par>
                                <p:cTn id="144" presetID="12" presetClass="entr" presetSubtype="8" fill="hold" grpId="0" nodeType="clickEffect">
                                  <p:stCondLst>
                                    <p:cond delay="0"/>
                                  </p:stCondLst>
                                  <p:childTnLst>
                                    <p:set>
                                      <p:cBhvr>
                                        <p:cTn id="145" dur="1" fill="hold">
                                          <p:stCondLst>
                                            <p:cond delay="0"/>
                                          </p:stCondLst>
                                        </p:cTn>
                                        <p:tgtEl>
                                          <p:spTgt spid="53"/>
                                        </p:tgtEl>
                                        <p:attrNameLst>
                                          <p:attrName>style.visibility</p:attrName>
                                        </p:attrNameLst>
                                      </p:cBhvr>
                                      <p:to>
                                        <p:strVal val="visible"/>
                                      </p:to>
                                    </p:set>
                                    <p:anim calcmode="lin" valueType="num">
                                      <p:cBhvr additive="base">
                                        <p:cTn id="146" dur="500"/>
                                        <p:tgtEl>
                                          <p:spTgt spid="53"/>
                                        </p:tgtEl>
                                        <p:attrNameLst>
                                          <p:attrName>ppt_x</p:attrName>
                                        </p:attrNameLst>
                                      </p:cBhvr>
                                      <p:tavLst>
                                        <p:tav tm="0">
                                          <p:val>
                                            <p:strVal val="#ppt_x-#ppt_w*1.125000"/>
                                          </p:val>
                                        </p:tav>
                                        <p:tav tm="100000">
                                          <p:val>
                                            <p:strVal val="#ppt_x"/>
                                          </p:val>
                                        </p:tav>
                                      </p:tavLst>
                                    </p:anim>
                                    <p:animEffect transition="in" filter="wipe(right)">
                                      <p:cBhvr>
                                        <p:cTn id="147" dur="500"/>
                                        <p:tgtEl>
                                          <p:spTgt spid="53"/>
                                        </p:tgtEl>
                                      </p:cBhvr>
                                    </p:animEffect>
                                  </p:childTnLst>
                                </p:cTn>
                              </p:par>
                              <p:par>
                                <p:cTn id="148" presetID="12" presetClass="entr" presetSubtype="8" fill="hold" grpId="0" nodeType="withEffect">
                                  <p:stCondLst>
                                    <p:cond delay="0"/>
                                  </p:stCondLst>
                                  <p:childTnLst>
                                    <p:set>
                                      <p:cBhvr>
                                        <p:cTn id="149" dur="1" fill="hold">
                                          <p:stCondLst>
                                            <p:cond delay="0"/>
                                          </p:stCondLst>
                                        </p:cTn>
                                        <p:tgtEl>
                                          <p:spTgt spid="52"/>
                                        </p:tgtEl>
                                        <p:attrNameLst>
                                          <p:attrName>style.visibility</p:attrName>
                                        </p:attrNameLst>
                                      </p:cBhvr>
                                      <p:to>
                                        <p:strVal val="visible"/>
                                      </p:to>
                                    </p:set>
                                    <p:anim calcmode="lin" valueType="num">
                                      <p:cBhvr additive="base">
                                        <p:cTn id="150" dur="500"/>
                                        <p:tgtEl>
                                          <p:spTgt spid="52"/>
                                        </p:tgtEl>
                                        <p:attrNameLst>
                                          <p:attrName>ppt_x</p:attrName>
                                        </p:attrNameLst>
                                      </p:cBhvr>
                                      <p:tavLst>
                                        <p:tav tm="0">
                                          <p:val>
                                            <p:strVal val="#ppt_x-#ppt_w*1.125000"/>
                                          </p:val>
                                        </p:tav>
                                        <p:tav tm="100000">
                                          <p:val>
                                            <p:strVal val="#ppt_x"/>
                                          </p:val>
                                        </p:tav>
                                      </p:tavLst>
                                    </p:anim>
                                    <p:animEffect transition="in" filter="wipe(right)">
                                      <p:cBhvr>
                                        <p:cTn id="151" dur="500"/>
                                        <p:tgtEl>
                                          <p:spTgt spid="52"/>
                                        </p:tgtEl>
                                      </p:cBhvr>
                                    </p:animEffect>
                                  </p:childTnLst>
                                </p:cTn>
                              </p:par>
                            </p:childTnLst>
                          </p:cTn>
                        </p:par>
                        <p:par>
                          <p:cTn id="152" fill="hold">
                            <p:stCondLst>
                              <p:cond delay="500"/>
                            </p:stCondLst>
                            <p:childTnLst>
                              <p:par>
                                <p:cTn id="153" presetID="12" presetClass="entr" presetSubtype="4" fill="hold" grpId="0" nodeType="afterEffect">
                                  <p:stCondLst>
                                    <p:cond delay="0"/>
                                  </p:stCondLst>
                                  <p:iterate type="lt">
                                    <p:tmPct val="50000"/>
                                  </p:iterate>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
                                        <p:tgtEl>
                                          <p:spTgt spid="54"/>
                                        </p:tgtEl>
                                        <p:attrNameLst>
                                          <p:attrName>ppt_y</p:attrName>
                                        </p:attrNameLst>
                                      </p:cBhvr>
                                      <p:tavLst>
                                        <p:tav tm="0">
                                          <p:val>
                                            <p:strVal val="#ppt_y+#ppt_h*1.125000"/>
                                          </p:val>
                                        </p:tav>
                                        <p:tav tm="100000">
                                          <p:val>
                                            <p:strVal val="#ppt_y"/>
                                          </p:val>
                                        </p:tav>
                                      </p:tavLst>
                                    </p:anim>
                                    <p:animEffect transition="in" filter="wipe(up)">
                                      <p:cBhvr>
                                        <p:cTn id="156" dur="200"/>
                                        <p:tgtEl>
                                          <p:spTgt spid="54"/>
                                        </p:tgtEl>
                                      </p:cBhvr>
                                    </p:animEffect>
                                  </p:childTnLst>
                                </p:cTn>
                              </p:par>
                            </p:childTnLst>
                          </p:cTn>
                        </p:par>
                        <p:par>
                          <p:cTn id="157" fill="hold">
                            <p:stCondLst>
                              <p:cond delay="1700"/>
                            </p:stCondLst>
                            <p:childTnLst>
                              <p:par>
                                <p:cTn id="158" presetID="14" presetClass="entr" presetSubtype="10" fill="hold" grpId="0" nodeType="afterEffect">
                                  <p:stCondLst>
                                    <p:cond delay="0"/>
                                  </p:stCondLst>
                                  <p:childTnLst>
                                    <p:set>
                                      <p:cBhvr>
                                        <p:cTn id="159" dur="1" fill="hold">
                                          <p:stCondLst>
                                            <p:cond delay="0"/>
                                          </p:stCondLst>
                                        </p:cTn>
                                        <p:tgtEl>
                                          <p:spTgt spid="59"/>
                                        </p:tgtEl>
                                        <p:attrNameLst>
                                          <p:attrName>style.visibility</p:attrName>
                                        </p:attrNameLst>
                                      </p:cBhvr>
                                      <p:to>
                                        <p:strVal val="visible"/>
                                      </p:to>
                                    </p:set>
                                    <p:animEffect transition="in" filter="randombar(horizontal)">
                                      <p:cBhvr>
                                        <p:cTn id="160" dur="500"/>
                                        <p:tgtEl>
                                          <p:spTgt spid="59"/>
                                        </p:tgtEl>
                                      </p:cBhvr>
                                    </p:animEffect>
                                  </p:childTnLst>
                                </p:cTn>
                              </p:par>
                              <p:par>
                                <p:cTn id="161" presetID="14" presetClass="entr" presetSubtype="10" fill="hold" grpId="0" nodeType="withEffect">
                                  <p:stCondLst>
                                    <p:cond delay="0"/>
                                  </p:stCondLst>
                                  <p:childTnLst>
                                    <p:set>
                                      <p:cBhvr>
                                        <p:cTn id="162" dur="1" fill="hold">
                                          <p:stCondLst>
                                            <p:cond delay="0"/>
                                          </p:stCondLst>
                                        </p:cTn>
                                        <p:tgtEl>
                                          <p:spTgt spid="58"/>
                                        </p:tgtEl>
                                        <p:attrNameLst>
                                          <p:attrName>style.visibility</p:attrName>
                                        </p:attrNameLst>
                                      </p:cBhvr>
                                      <p:to>
                                        <p:strVal val="visible"/>
                                      </p:to>
                                    </p:set>
                                    <p:animEffect transition="in" filter="randombar(horizontal)">
                                      <p:cBhvr>
                                        <p:cTn id="16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animBg="1"/>
      <p:bldP spid="59" grpId="0" animBg="1"/>
      <p:bldP spid="60" grpId="0" animBg="1"/>
      <p:bldP spid="61" grpId="0" animBg="1"/>
      <p:bldP spid="6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1"/>
          <p:cNvGrpSpPr/>
          <p:nvPr/>
        </p:nvGrpSpPr>
        <p:grpSpPr>
          <a:xfrm>
            <a:off x="1073641" y="1667360"/>
            <a:ext cx="3021168" cy="4319355"/>
            <a:chOff x="985019" y="1268760"/>
            <a:chExt cx="3021955" cy="4320480"/>
          </a:xfrm>
        </p:grpSpPr>
        <p:sp>
          <p:nvSpPr>
            <p:cNvPr id="29" name="矩形 2"/>
            <p:cNvSpPr/>
            <p:nvPr/>
          </p:nvSpPr>
          <p:spPr>
            <a:xfrm>
              <a:off x="985019" y="1268760"/>
              <a:ext cx="3021955" cy="4320480"/>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29"/>
            <p:cNvSpPr txBox="1"/>
            <p:nvPr/>
          </p:nvSpPr>
          <p:spPr>
            <a:xfrm>
              <a:off x="985020" y="5075892"/>
              <a:ext cx="3021954" cy="420674"/>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点击添加标题</a:t>
              </a:r>
              <a:endParaRPr lang="en-US" altLang="zh-CN" sz="2135"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4"/>
            <p:cNvCxnSpPr/>
            <p:nvPr/>
          </p:nvCxnSpPr>
          <p:spPr>
            <a:xfrm>
              <a:off x="985019" y="5013176"/>
              <a:ext cx="302195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5"/>
          <p:cNvGrpSpPr/>
          <p:nvPr/>
        </p:nvGrpSpPr>
        <p:grpSpPr>
          <a:xfrm>
            <a:off x="4457136" y="1667359"/>
            <a:ext cx="3021168" cy="4319354"/>
            <a:chOff x="4299768" y="1268760"/>
            <a:chExt cx="3021955" cy="4320480"/>
          </a:xfrm>
        </p:grpSpPr>
        <p:sp>
          <p:nvSpPr>
            <p:cNvPr id="39" name="矩形 6"/>
            <p:cNvSpPr/>
            <p:nvPr/>
          </p:nvSpPr>
          <p:spPr>
            <a:xfrm>
              <a:off x="4299768" y="1268760"/>
              <a:ext cx="3021955" cy="4320480"/>
            </a:xfrm>
            <a:prstGeom prst="rect">
              <a:avLst/>
            </a:prstGeom>
            <a:solidFill>
              <a:schemeClr val="accent2">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2" name="TextBox 41"/>
            <p:cNvSpPr txBox="1"/>
            <p:nvPr/>
          </p:nvSpPr>
          <p:spPr>
            <a:xfrm>
              <a:off x="4299769" y="5117123"/>
              <a:ext cx="3021954" cy="420674"/>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点击添加标题</a:t>
              </a:r>
              <a:endParaRPr lang="en-US" altLang="zh-CN" sz="2135"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8"/>
            <p:cNvCxnSpPr/>
            <p:nvPr/>
          </p:nvCxnSpPr>
          <p:spPr>
            <a:xfrm>
              <a:off x="4299768" y="5013176"/>
              <a:ext cx="302195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组合 9"/>
          <p:cNvGrpSpPr/>
          <p:nvPr/>
        </p:nvGrpSpPr>
        <p:grpSpPr>
          <a:xfrm>
            <a:off x="7840631" y="1667360"/>
            <a:ext cx="3021168" cy="4319355"/>
            <a:chOff x="7684144" y="1268760"/>
            <a:chExt cx="3021955" cy="4320480"/>
          </a:xfrm>
        </p:grpSpPr>
        <p:sp>
          <p:nvSpPr>
            <p:cNvPr id="57" name="矩形 10"/>
            <p:cNvSpPr/>
            <p:nvPr/>
          </p:nvSpPr>
          <p:spPr>
            <a:xfrm>
              <a:off x="7684144" y="1268760"/>
              <a:ext cx="3021955" cy="4320480"/>
            </a:xfrm>
            <a:prstGeom prst="rect">
              <a:avLst/>
            </a:prstGeom>
            <a:solidFill>
              <a:schemeClr val="accent3">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8" name="TextBox 57"/>
            <p:cNvSpPr txBox="1"/>
            <p:nvPr/>
          </p:nvSpPr>
          <p:spPr>
            <a:xfrm>
              <a:off x="7684145" y="5075892"/>
              <a:ext cx="3021954" cy="420674"/>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点击添加标题</a:t>
              </a:r>
              <a:endParaRPr lang="en-US" altLang="zh-CN" sz="2135" dirty="0">
                <a:solidFill>
                  <a:schemeClr val="bg1"/>
                </a:solidFill>
                <a:latin typeface="微软雅黑" panose="020B0503020204020204" pitchFamily="34" charset="-122"/>
                <a:ea typeface="微软雅黑" panose="020B0503020204020204" pitchFamily="34" charset="-122"/>
              </a:endParaRPr>
            </a:p>
          </p:txBody>
        </p:sp>
        <p:cxnSp>
          <p:nvCxnSpPr>
            <p:cNvPr id="59" name="直接连接符 12"/>
            <p:cNvCxnSpPr/>
            <p:nvPr/>
          </p:nvCxnSpPr>
          <p:spPr>
            <a:xfrm>
              <a:off x="7684144" y="5013176"/>
              <a:ext cx="302195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0" name="Picture 2" descr="E:\仝德志文件\03-参考资料\！仝个人\！PPT图片及版面资源\06-PPT精选插图\03-人物\xpic719.jpg"/>
          <p:cNvPicPr>
            <a:picLocks noChangeAspect="1" noChangeArrowheads="1"/>
          </p:cNvPicPr>
          <p:nvPr/>
        </p:nvPicPr>
        <p:blipFill>
          <a:blip r:embed="rId3" cstate="print"/>
          <a:stretch>
            <a:fillRect/>
          </a:stretch>
        </p:blipFill>
        <p:spPr bwMode="auto">
          <a:xfrm>
            <a:off x="1324553" y="1883327"/>
            <a:ext cx="2519344" cy="3359124"/>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61" name="Picture 3" descr="E:\仝德志文件\03-参考资料\！仝个人\！PPT图片及版面资源\06-PPT精选插图\02-商务\写字.jpg"/>
          <p:cNvPicPr>
            <a:picLocks noChangeAspect="1" noChangeArrowheads="1"/>
          </p:cNvPicPr>
          <p:nvPr/>
        </p:nvPicPr>
        <p:blipFill rotWithShape="1">
          <a:blip r:embed="rId4" cstate="screen"/>
          <a:srcRect/>
          <a:stretch>
            <a:fillRect/>
          </a:stretch>
        </p:blipFill>
        <p:spPr bwMode="auto">
          <a:xfrm>
            <a:off x="8091405" y="1883328"/>
            <a:ext cx="2519622" cy="3359497"/>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62" name="Picture 4" descr="E:\仝德志文件\03-参考资料\！仝个人\！PPT图片及版面资源\06-PPT精选插图\03-人物\xpic7457.jpg"/>
          <p:cNvPicPr>
            <a:picLocks noChangeAspect="1" noChangeArrowheads="1"/>
          </p:cNvPicPr>
          <p:nvPr/>
        </p:nvPicPr>
        <p:blipFill>
          <a:blip r:embed="rId5" cstate="print"/>
          <a:stretch>
            <a:fillRect/>
          </a:stretch>
        </p:blipFill>
        <p:spPr bwMode="auto">
          <a:xfrm>
            <a:off x="4707908" y="1883327"/>
            <a:ext cx="2519344" cy="3359497"/>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4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56"/>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52" presetClass="entr" presetSubtype="0"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Scale>
                                      <p:cBhvr>
                                        <p:cTn id="26"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0"/>
                                        </p:tgtEl>
                                        <p:attrNameLst>
                                          <p:attrName>ppt_x</p:attrName>
                                          <p:attrName>ppt_y</p:attrName>
                                        </p:attrNameLst>
                                      </p:cBhvr>
                                    </p:animMotion>
                                    <p:animEffect transition="in" filter="fade">
                                      <p:cBhvr>
                                        <p:cTn id="28" dur="1000"/>
                                        <p:tgtEl>
                                          <p:spTgt spid="60"/>
                                        </p:tgtEl>
                                      </p:cBhvr>
                                    </p:animEffect>
                                  </p:childTnLst>
                                </p:cTn>
                              </p:par>
                              <p:par>
                                <p:cTn id="29" presetID="52" presetClass="entr" presetSubtype="0" fill="hold" nodeType="withEffect">
                                  <p:stCondLst>
                                    <p:cond delay="200"/>
                                  </p:stCondLst>
                                  <p:childTnLst>
                                    <p:set>
                                      <p:cBhvr>
                                        <p:cTn id="30" dur="1" fill="hold">
                                          <p:stCondLst>
                                            <p:cond delay="0"/>
                                          </p:stCondLst>
                                        </p:cTn>
                                        <p:tgtEl>
                                          <p:spTgt spid="62"/>
                                        </p:tgtEl>
                                        <p:attrNameLst>
                                          <p:attrName>style.visibility</p:attrName>
                                        </p:attrNameLst>
                                      </p:cBhvr>
                                      <p:to>
                                        <p:strVal val="visible"/>
                                      </p:to>
                                    </p:set>
                                    <p:animScale>
                                      <p:cBhvr>
                                        <p:cTn id="31"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2"/>
                                        </p:tgtEl>
                                        <p:attrNameLst>
                                          <p:attrName>ppt_x</p:attrName>
                                          <p:attrName>ppt_y</p:attrName>
                                        </p:attrNameLst>
                                      </p:cBhvr>
                                    </p:animMotion>
                                    <p:animEffect transition="in" filter="fade">
                                      <p:cBhvr>
                                        <p:cTn id="33" dur="1000"/>
                                        <p:tgtEl>
                                          <p:spTgt spid="62"/>
                                        </p:tgtEl>
                                      </p:cBhvr>
                                    </p:animEffect>
                                  </p:childTnLst>
                                </p:cTn>
                              </p:par>
                              <p:par>
                                <p:cTn id="34" presetID="52" presetClass="entr" presetSubtype="0" fill="hold" nodeType="withEffect">
                                  <p:stCondLst>
                                    <p:cond delay="400"/>
                                  </p:stCondLst>
                                  <p:childTnLst>
                                    <p:set>
                                      <p:cBhvr>
                                        <p:cTn id="35" dur="1" fill="hold">
                                          <p:stCondLst>
                                            <p:cond delay="0"/>
                                          </p:stCondLst>
                                        </p:cTn>
                                        <p:tgtEl>
                                          <p:spTgt spid="61"/>
                                        </p:tgtEl>
                                        <p:attrNameLst>
                                          <p:attrName>style.visibility</p:attrName>
                                        </p:attrNameLst>
                                      </p:cBhvr>
                                      <p:to>
                                        <p:strVal val="visible"/>
                                      </p:to>
                                    </p:set>
                                    <p:animScale>
                                      <p:cBhvr>
                                        <p:cTn id="36"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61"/>
                                        </p:tgtEl>
                                        <p:attrNameLst>
                                          <p:attrName>ppt_x</p:attrName>
                                          <p:attrName>ppt_y</p:attrName>
                                        </p:attrNameLst>
                                      </p:cBhvr>
                                    </p:animMotion>
                                    <p:animEffect transition="in" filter="fade">
                                      <p:cBhvr>
                                        <p:cTn id="38"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29338" y="1691965"/>
            <a:ext cx="2124133"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4" name="TextBox 23"/>
          <p:cNvSpPr txBox="1"/>
          <p:nvPr/>
        </p:nvSpPr>
        <p:spPr>
          <a:xfrm>
            <a:off x="9029631" y="1691966"/>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6113"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6" name="TextBox 25"/>
          <p:cNvSpPr txBox="1"/>
          <p:nvPr/>
        </p:nvSpPr>
        <p:spPr>
          <a:xfrm>
            <a:off x="9486141"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054834" y="4094269"/>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29339"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021377" y="2925705"/>
            <a:ext cx="2604215" cy="400097"/>
          </a:xfrm>
          <a:prstGeom prst="rect">
            <a:avLst/>
          </a:prstGeom>
          <a:noFill/>
        </p:spPr>
        <p:txBody>
          <a:bodyPr wrap="none" lIns="121908" tIns="60954" rIns="121908" bIns="60954" rtlCol="0">
            <a:spAutoFit/>
          </a:bodyPr>
          <a:lstStyle/>
          <a:p>
            <a:r>
              <a:rPr lang="en-US" altLang="zh-CN" b="1" dirty="0">
                <a:solidFill>
                  <a:schemeClr val="accent1"/>
                </a:solidFill>
                <a:latin typeface="方正大黑简体" panose="02010601030101010101" pitchFamily="2" charset="-122"/>
                <a:ea typeface="方正大黑简体" panose="02010601030101010101" pitchFamily="2" charset="-122"/>
              </a:rPr>
              <a:t>YOUR  TEXT  HERE</a:t>
            </a:r>
            <a:r>
              <a:rPr lang="zh-CN" altLang="en-US" b="1" dirty="0">
                <a:solidFill>
                  <a:schemeClr val="accent1"/>
                </a:solidFill>
                <a:latin typeface="方正大黑简体" panose="02010601030101010101" pitchFamily="2" charset="-122"/>
                <a:ea typeface="方正大黑简体" panose="02010601030101010101" pitchFamily="2" charset="-122"/>
              </a:rPr>
              <a:t>！</a:t>
            </a:r>
          </a:p>
        </p:txBody>
      </p:sp>
      <p:sp>
        <p:nvSpPr>
          <p:cNvPr id="20" name="TextBox 19"/>
          <p:cNvSpPr txBox="1"/>
          <p:nvPr/>
        </p:nvSpPr>
        <p:spPr>
          <a:xfrm>
            <a:off x="6652605" y="2430512"/>
            <a:ext cx="3026503" cy="451405"/>
          </a:xfrm>
          <a:prstGeom prst="rect">
            <a:avLst/>
          </a:prstGeom>
          <a:noFill/>
        </p:spPr>
        <p:txBody>
          <a:bodyPr wrap="none" lIns="121908" tIns="60954" rIns="121908" bIns="60954" rtlCol="0">
            <a:spAutoFit/>
          </a:bodyPr>
          <a:lstStyle/>
          <a:p>
            <a:r>
              <a:rPr lang="en-US" altLang="zh-CN" sz="2100" dirty="0">
                <a:solidFill>
                  <a:schemeClr val="tx1">
                    <a:lumMod val="75000"/>
                    <a:lumOff val="25000"/>
                  </a:schemeClr>
                </a:solidFill>
                <a:latin typeface="方正大黑简体" panose="02010601030101010101" pitchFamily="2" charset="-122"/>
                <a:ea typeface="方正大黑简体" panose="02010601030101010101" pitchFamily="2" charset="-122"/>
              </a:rPr>
              <a:t>YOUR  TEXT  HERE</a:t>
            </a:r>
            <a:r>
              <a:rPr lang="zh-CN" altLang="en-US" sz="2100" dirty="0">
                <a:solidFill>
                  <a:schemeClr val="tx1">
                    <a:lumMod val="75000"/>
                    <a:lumOff val="25000"/>
                  </a:schemeClr>
                </a:solidFill>
                <a:latin typeface="方正大黑简体" panose="02010601030101010101" pitchFamily="2" charset="-122"/>
                <a:ea typeface="方正大黑简体" panose="02010601030101010101" pitchFamily="2" charset="-122"/>
              </a:rPr>
              <a:t>！</a:t>
            </a:r>
          </a:p>
        </p:txBody>
      </p:sp>
      <p:sp>
        <p:nvSpPr>
          <p:cNvPr id="21" name="TextBox 20"/>
          <p:cNvSpPr txBox="1"/>
          <p:nvPr/>
        </p:nvSpPr>
        <p:spPr>
          <a:xfrm>
            <a:off x="1992411" y="3754474"/>
            <a:ext cx="2592993" cy="400097"/>
          </a:xfrm>
          <a:prstGeom prst="rect">
            <a:avLst/>
          </a:prstGeom>
          <a:noFill/>
        </p:spPr>
        <p:txBody>
          <a:bodyPr wrap="none" lIns="121908" tIns="60954" rIns="121908" bIns="60954" rtlCol="0">
            <a:spAutoFit/>
          </a:bodyPr>
          <a:lstStyle/>
          <a:p>
            <a:r>
              <a:rPr lang="en-US" altLang="zh-CN" dirty="0">
                <a:solidFill>
                  <a:schemeClr val="accent2"/>
                </a:solidFill>
                <a:latin typeface="方正大黑简体" panose="02010601030101010101" pitchFamily="2" charset="-122"/>
                <a:ea typeface="方正大黑简体" panose="02010601030101010101" pitchFamily="2" charset="-122"/>
              </a:rPr>
              <a:t>YOUR  TEXT  HERE</a:t>
            </a:r>
            <a:r>
              <a:rPr lang="zh-CN" altLang="en-US" dirty="0">
                <a:solidFill>
                  <a:schemeClr val="accent2"/>
                </a:solidFill>
                <a:latin typeface="方正大黑简体" panose="02010601030101010101" pitchFamily="2" charset="-122"/>
                <a:ea typeface="方正大黑简体" panose="02010601030101010101" pitchFamily="2" charset="-122"/>
              </a:rPr>
              <a:t>！</a:t>
            </a:r>
          </a:p>
        </p:txBody>
      </p:sp>
      <p:sp>
        <p:nvSpPr>
          <p:cNvPr id="22" name="TextBox 21"/>
          <p:cNvSpPr txBox="1"/>
          <p:nvPr/>
        </p:nvSpPr>
        <p:spPr>
          <a:xfrm>
            <a:off x="6366149" y="4298733"/>
            <a:ext cx="4390974" cy="615553"/>
          </a:xfrm>
          <a:prstGeom prst="rect">
            <a:avLst/>
          </a:prstGeom>
          <a:noFill/>
        </p:spPr>
        <p:txBody>
          <a:bodyPr wrap="none" lIns="121908" tIns="60954" rIns="121908" bIns="60954" rtlCol="0">
            <a:spAutoFit/>
          </a:bodyPr>
          <a:lstStyle/>
          <a:p>
            <a:r>
              <a:rPr lang="en-US" altLang="zh-CN" sz="3200" b="1" dirty="0">
                <a:solidFill>
                  <a:schemeClr val="accent1"/>
                </a:solidFill>
                <a:latin typeface="微软雅黑" panose="020B0503020204020204" pitchFamily="34" charset="-122"/>
                <a:ea typeface="微软雅黑" panose="020B0503020204020204" pitchFamily="34" charset="-122"/>
              </a:rPr>
              <a:t>YOUR  TEXT  HERE ?</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989627" y="3017541"/>
            <a:ext cx="2718028" cy="415486"/>
          </a:xfrm>
          <a:prstGeom prst="rect">
            <a:avLst/>
          </a:prstGeom>
          <a:noFill/>
        </p:spPr>
        <p:txBody>
          <a:bodyPr wrap="none" lIns="121908" tIns="60954" rIns="121908" bIns="60954" rtlCol="0">
            <a:spAutoFit/>
          </a:bodyPr>
          <a:lstStyle/>
          <a:p>
            <a:r>
              <a:rPr lang="en-US" altLang="zh-CN" sz="1900" dirty="0">
                <a:solidFill>
                  <a:schemeClr val="tx1">
                    <a:lumMod val="75000"/>
                    <a:lumOff val="25000"/>
                  </a:schemeClr>
                </a:solidFill>
                <a:latin typeface="方正大黑简体" panose="02010601030101010101" pitchFamily="2" charset="-122"/>
                <a:ea typeface="方正大黑简体" panose="02010601030101010101" pitchFamily="2" charset="-122"/>
              </a:rPr>
              <a:t>YOUR  TEXT  HERE</a:t>
            </a:r>
            <a:r>
              <a:rPr lang="zh-CN" altLang="en-US" sz="1900" dirty="0">
                <a:solidFill>
                  <a:schemeClr val="tx1">
                    <a:lumMod val="75000"/>
                    <a:lumOff val="25000"/>
                  </a:schemeClr>
                </a:solidFill>
                <a:latin typeface="方正大黑简体" panose="02010601030101010101" pitchFamily="2" charset="-122"/>
                <a:ea typeface="方正大黑简体" panose="02010601030101010101" pitchFamily="2" charset="-122"/>
              </a:rPr>
              <a:t>！</a:t>
            </a:r>
          </a:p>
        </p:txBody>
      </p:sp>
      <p:sp>
        <p:nvSpPr>
          <p:cNvPr id="24" name="TextBox 23"/>
          <p:cNvSpPr txBox="1"/>
          <p:nvPr/>
        </p:nvSpPr>
        <p:spPr>
          <a:xfrm>
            <a:off x="2155928" y="4365981"/>
            <a:ext cx="2371779" cy="400097"/>
          </a:xfrm>
          <a:prstGeom prst="rect">
            <a:avLst/>
          </a:prstGeom>
          <a:noFill/>
        </p:spPr>
        <p:txBody>
          <a:bodyPr wrap="none" lIns="121908" tIns="60954" rIns="121908" bIns="60954" rtlCol="0">
            <a:spAutoFit/>
          </a:bodyPr>
          <a:lstStyle/>
          <a:p>
            <a:r>
              <a:rPr lang="en-US" altLang="zh-CN" b="1" dirty="0">
                <a:solidFill>
                  <a:schemeClr val="tx1">
                    <a:lumMod val="75000"/>
                    <a:lumOff val="25000"/>
                  </a:schemeClr>
                </a:solidFill>
                <a:latin typeface="方正大黑简体" panose="02010601030101010101" pitchFamily="2" charset="-122"/>
                <a:ea typeface="方正大黑简体" panose="02010601030101010101" pitchFamily="2" charset="-122"/>
              </a:rPr>
              <a:t>YOUR  TEXT  HERE</a:t>
            </a:r>
            <a:endParaRPr lang="zh-CN" altLang="en-US" b="1" dirty="0">
              <a:solidFill>
                <a:schemeClr val="tx1">
                  <a:lumMod val="75000"/>
                  <a:lumOff val="25000"/>
                </a:schemeClr>
              </a:solidFill>
              <a:latin typeface="方正大黑简体" panose="02010601030101010101" pitchFamily="2" charset="-122"/>
              <a:ea typeface="方正大黑简体" panose="02010601030101010101" pitchFamily="2" charset="-122"/>
            </a:endParaRPr>
          </a:p>
        </p:txBody>
      </p:sp>
      <p:sp>
        <p:nvSpPr>
          <p:cNvPr id="25" name="TextBox 24"/>
          <p:cNvSpPr txBox="1"/>
          <p:nvPr/>
        </p:nvSpPr>
        <p:spPr>
          <a:xfrm>
            <a:off x="6303889" y="3569172"/>
            <a:ext cx="2604215" cy="400097"/>
          </a:xfrm>
          <a:prstGeom prst="rect">
            <a:avLst/>
          </a:prstGeom>
          <a:noFill/>
        </p:spPr>
        <p:txBody>
          <a:bodyPr wrap="none" lIns="121908" tIns="60954" rIns="121908" bIns="60954" rtlCol="0">
            <a:spAutoFit/>
          </a:bodyPr>
          <a:lstStyle/>
          <a:p>
            <a:r>
              <a:rPr lang="en-US" altLang="zh-CN" b="1" dirty="0">
                <a:solidFill>
                  <a:schemeClr val="tx1">
                    <a:lumMod val="75000"/>
                    <a:lumOff val="25000"/>
                  </a:schemeClr>
                </a:solidFill>
                <a:latin typeface="方正大黑简体" panose="02010601030101010101" pitchFamily="2" charset="-122"/>
                <a:ea typeface="方正大黑简体" panose="02010601030101010101" pitchFamily="2" charset="-122"/>
              </a:rPr>
              <a:t>YOUR  TEXT  HERE</a:t>
            </a:r>
            <a:r>
              <a:rPr lang="zh-CN" altLang="en-US" b="1" dirty="0">
                <a:solidFill>
                  <a:schemeClr val="tx1">
                    <a:lumMod val="75000"/>
                    <a:lumOff val="25000"/>
                  </a:schemeClr>
                </a:solidFill>
                <a:latin typeface="方正大黑简体" panose="02010601030101010101" pitchFamily="2" charset="-122"/>
                <a:ea typeface="方正大黑简体" panose="02010601030101010101" pitchFamily="2" charset="-122"/>
              </a:rPr>
              <a:t>！</a:t>
            </a:r>
          </a:p>
        </p:txBody>
      </p:sp>
      <p:sp>
        <p:nvSpPr>
          <p:cNvPr id="26" name="矩形 25"/>
          <p:cNvSpPr/>
          <p:nvPr/>
        </p:nvSpPr>
        <p:spPr>
          <a:xfrm>
            <a:off x="2460689" y="2532388"/>
            <a:ext cx="2652305" cy="415486"/>
          </a:xfrm>
          <a:prstGeom prst="rect">
            <a:avLst/>
          </a:prstGeom>
        </p:spPr>
        <p:txBody>
          <a:bodyPr wrap="none" lIns="121908" tIns="60954" rIns="121908" bIns="60954">
            <a:spAutoFit/>
          </a:bodyPr>
          <a:lstStyle/>
          <a:p>
            <a:r>
              <a:rPr lang="en-US" altLang="zh-CN" sz="1900" dirty="0">
                <a:latin typeface="Arial" panose="020B0604020202020204" pitchFamily="34" charset="0"/>
              </a:rPr>
              <a:t>leader of professional </a:t>
            </a:r>
            <a:endParaRPr lang="zh-CN" altLang="en-US" sz="1900" dirty="0"/>
          </a:p>
        </p:txBody>
      </p:sp>
      <p:sp>
        <p:nvSpPr>
          <p:cNvPr id="27" name="矩形 26"/>
          <p:cNvSpPr/>
          <p:nvPr/>
        </p:nvSpPr>
        <p:spPr>
          <a:xfrm>
            <a:off x="2816242" y="3379054"/>
            <a:ext cx="2652305" cy="415486"/>
          </a:xfrm>
          <a:prstGeom prst="rect">
            <a:avLst/>
          </a:prstGeom>
        </p:spPr>
        <p:txBody>
          <a:bodyPr wrap="none" lIns="121908" tIns="60954" rIns="121908" bIns="60954">
            <a:spAutoFit/>
          </a:bodyPr>
          <a:lstStyle/>
          <a:p>
            <a:r>
              <a:rPr lang="en-US" altLang="zh-CN" sz="1900" dirty="0">
                <a:latin typeface="Arial" panose="020B0604020202020204" pitchFamily="34" charset="0"/>
              </a:rPr>
              <a:t>leader of professional </a:t>
            </a:r>
            <a:endParaRPr lang="zh-CN" altLang="en-US" sz="1900" dirty="0"/>
          </a:p>
        </p:txBody>
      </p:sp>
      <p:sp>
        <p:nvSpPr>
          <p:cNvPr id="28" name="矩形 27"/>
          <p:cNvSpPr/>
          <p:nvPr/>
        </p:nvSpPr>
        <p:spPr>
          <a:xfrm>
            <a:off x="3273381" y="4818388"/>
            <a:ext cx="2142550" cy="353931"/>
          </a:xfrm>
          <a:prstGeom prst="rect">
            <a:avLst/>
          </a:prstGeom>
        </p:spPr>
        <p:txBody>
          <a:bodyPr wrap="none" lIns="121908" tIns="60954" rIns="121908" bIns="60954">
            <a:spAutoFit/>
          </a:bodyPr>
          <a:lstStyle/>
          <a:p>
            <a:r>
              <a:rPr lang="en-US" altLang="zh-CN" sz="1500" dirty="0">
                <a:solidFill>
                  <a:schemeClr val="accent1"/>
                </a:solidFill>
                <a:latin typeface="Arial" panose="020B0604020202020204" pitchFamily="34" charset="0"/>
              </a:rPr>
              <a:t>leader of professional </a:t>
            </a:r>
            <a:endParaRPr lang="zh-CN" altLang="en-US" sz="1500" dirty="0">
              <a:solidFill>
                <a:schemeClr val="accent1"/>
              </a:solidFill>
            </a:endParaRPr>
          </a:p>
        </p:txBody>
      </p:sp>
      <p:sp>
        <p:nvSpPr>
          <p:cNvPr id="29" name="矩形 28"/>
          <p:cNvSpPr/>
          <p:nvPr/>
        </p:nvSpPr>
        <p:spPr>
          <a:xfrm>
            <a:off x="1478682" y="4141055"/>
            <a:ext cx="2142550" cy="353931"/>
          </a:xfrm>
          <a:prstGeom prst="rect">
            <a:avLst/>
          </a:prstGeom>
        </p:spPr>
        <p:txBody>
          <a:bodyPr wrap="none" lIns="121908" tIns="60954" rIns="121908" bIns="60954">
            <a:spAutoFit/>
          </a:bodyPr>
          <a:lstStyle/>
          <a:p>
            <a:r>
              <a:rPr lang="en-US" altLang="zh-CN" sz="1500" dirty="0">
                <a:latin typeface="Arial" panose="020B0604020202020204" pitchFamily="34" charset="0"/>
              </a:rPr>
              <a:t>leader of professional </a:t>
            </a:r>
            <a:endParaRPr lang="zh-CN" altLang="en-US" sz="1500" dirty="0"/>
          </a:p>
        </p:txBody>
      </p:sp>
      <p:sp>
        <p:nvSpPr>
          <p:cNvPr id="30" name="矩形 29"/>
          <p:cNvSpPr/>
          <p:nvPr/>
        </p:nvSpPr>
        <p:spPr>
          <a:xfrm>
            <a:off x="6185535" y="3971721"/>
            <a:ext cx="2142550" cy="353931"/>
          </a:xfrm>
          <a:prstGeom prst="rect">
            <a:avLst/>
          </a:prstGeom>
        </p:spPr>
        <p:txBody>
          <a:bodyPr wrap="none" lIns="121908" tIns="60954" rIns="121908" bIns="60954">
            <a:spAutoFit/>
          </a:bodyPr>
          <a:lstStyle/>
          <a:p>
            <a:r>
              <a:rPr lang="en-US" altLang="zh-CN" sz="1500" dirty="0">
                <a:latin typeface="Arial" panose="020B0604020202020204" pitchFamily="34" charset="0"/>
              </a:rPr>
              <a:t>leader of professional </a:t>
            </a:r>
            <a:endParaRPr lang="zh-CN" altLang="en-US" sz="1500" dirty="0"/>
          </a:p>
        </p:txBody>
      </p:sp>
      <p:sp>
        <p:nvSpPr>
          <p:cNvPr id="31" name="矩形 30"/>
          <p:cNvSpPr/>
          <p:nvPr/>
        </p:nvSpPr>
        <p:spPr>
          <a:xfrm>
            <a:off x="6608814" y="3294388"/>
            <a:ext cx="2142550" cy="353931"/>
          </a:xfrm>
          <a:prstGeom prst="rect">
            <a:avLst/>
          </a:prstGeom>
        </p:spPr>
        <p:txBody>
          <a:bodyPr wrap="none" lIns="121908" tIns="60954" rIns="121908" bIns="60954">
            <a:spAutoFit/>
          </a:bodyPr>
          <a:lstStyle/>
          <a:p>
            <a:r>
              <a:rPr lang="en-US" altLang="zh-CN" sz="1500" dirty="0">
                <a:solidFill>
                  <a:schemeClr val="accent2"/>
                </a:solidFill>
                <a:latin typeface="Arial" panose="020B0604020202020204" pitchFamily="34" charset="0"/>
              </a:rPr>
              <a:t>leader of professional </a:t>
            </a:r>
            <a:endParaRPr lang="zh-CN" altLang="en-US" sz="1500" dirty="0">
              <a:solidFill>
                <a:schemeClr val="accent2"/>
              </a:solidFill>
            </a:endParaRPr>
          </a:p>
        </p:txBody>
      </p:sp>
      <p:sp>
        <p:nvSpPr>
          <p:cNvPr id="32" name="矩形 31"/>
          <p:cNvSpPr/>
          <p:nvPr/>
        </p:nvSpPr>
        <p:spPr>
          <a:xfrm>
            <a:off x="6252294" y="4783069"/>
            <a:ext cx="2652305" cy="415486"/>
          </a:xfrm>
          <a:prstGeom prst="rect">
            <a:avLst/>
          </a:prstGeom>
        </p:spPr>
        <p:txBody>
          <a:bodyPr wrap="none" lIns="121908" tIns="60954" rIns="121908" bIns="60954">
            <a:spAutoFit/>
          </a:bodyPr>
          <a:lstStyle/>
          <a:p>
            <a:r>
              <a:rPr lang="en-US" altLang="zh-CN" sz="1900" dirty="0">
                <a:latin typeface="Arial" panose="020B0604020202020204" pitchFamily="34" charset="0"/>
              </a:rPr>
              <a:t>leader of professional </a:t>
            </a:r>
            <a:endParaRPr lang="zh-CN" altLang="en-US" sz="1900" dirty="0"/>
          </a:p>
        </p:txBody>
      </p:sp>
      <p:sp>
        <p:nvSpPr>
          <p:cNvPr id="33" name="矩形 32"/>
          <p:cNvSpPr/>
          <p:nvPr/>
        </p:nvSpPr>
        <p:spPr>
          <a:xfrm>
            <a:off x="2968621" y="2176788"/>
            <a:ext cx="2142550" cy="353931"/>
          </a:xfrm>
          <a:prstGeom prst="rect">
            <a:avLst/>
          </a:prstGeom>
        </p:spPr>
        <p:txBody>
          <a:bodyPr wrap="none" lIns="121908" tIns="60954" rIns="121908" bIns="60954">
            <a:spAutoFit/>
          </a:bodyPr>
          <a:lstStyle/>
          <a:p>
            <a:r>
              <a:rPr lang="en-US" altLang="zh-CN" sz="1500" dirty="0">
                <a:solidFill>
                  <a:schemeClr val="accent2"/>
                </a:solidFill>
                <a:latin typeface="Arial" panose="020B0604020202020204" pitchFamily="34" charset="0"/>
              </a:rPr>
              <a:t>leader of professional </a:t>
            </a:r>
            <a:endParaRPr lang="zh-CN" altLang="en-US" sz="1500" dirty="0">
              <a:solidFill>
                <a:schemeClr val="accent2"/>
              </a:solidFill>
            </a:endParaRPr>
          </a:p>
        </p:txBody>
      </p:sp>
      <p:sp>
        <p:nvSpPr>
          <p:cNvPr id="34" name="矩形 33"/>
          <p:cNvSpPr/>
          <p:nvPr/>
        </p:nvSpPr>
        <p:spPr>
          <a:xfrm>
            <a:off x="4344273" y="3030241"/>
            <a:ext cx="1552645" cy="353931"/>
          </a:xfrm>
          <a:prstGeom prst="rect">
            <a:avLst/>
          </a:prstGeom>
        </p:spPr>
        <p:txBody>
          <a:bodyPr wrap="none" lIns="121908" tIns="60954" rIns="121908" bIns="60954">
            <a:spAutoFit/>
          </a:bodyPr>
          <a:lstStyle/>
          <a:p>
            <a:r>
              <a:rPr lang="en-US" altLang="zh-CN" sz="1500" dirty="0">
                <a:latin typeface="Arial" panose="020B0604020202020204" pitchFamily="34" charset="0"/>
              </a:rPr>
              <a:t>of professional </a:t>
            </a:r>
            <a:endParaRPr lang="zh-CN" altLang="en-US" sz="1500" dirty="0"/>
          </a:p>
        </p:txBody>
      </p:sp>
      <p:sp>
        <p:nvSpPr>
          <p:cNvPr id="35" name="矩形 34"/>
          <p:cNvSpPr/>
          <p:nvPr/>
        </p:nvSpPr>
        <p:spPr>
          <a:xfrm>
            <a:off x="6663838" y="2132775"/>
            <a:ext cx="1552645" cy="353931"/>
          </a:xfrm>
          <a:prstGeom prst="rect">
            <a:avLst/>
          </a:prstGeom>
        </p:spPr>
        <p:txBody>
          <a:bodyPr wrap="none" lIns="121908" tIns="60954" rIns="121908" bIns="60954">
            <a:spAutoFit/>
          </a:bodyPr>
          <a:lstStyle/>
          <a:p>
            <a:r>
              <a:rPr lang="en-US" altLang="zh-CN" sz="1500" dirty="0">
                <a:solidFill>
                  <a:schemeClr val="accent1"/>
                </a:solidFill>
                <a:latin typeface="Arial" panose="020B0604020202020204" pitchFamily="34" charset="0"/>
              </a:rPr>
              <a:t>of professional </a:t>
            </a:r>
            <a:endParaRPr lang="zh-CN" altLang="en-US" sz="1500" dirty="0">
              <a:solidFill>
                <a:schemeClr val="accent1"/>
              </a:solidFill>
            </a:endParaRPr>
          </a:p>
        </p:txBody>
      </p:sp>
      <p:sp>
        <p:nvSpPr>
          <p:cNvPr id="36" name="矩形 35"/>
          <p:cNvSpPr/>
          <p:nvPr/>
        </p:nvSpPr>
        <p:spPr>
          <a:xfrm>
            <a:off x="4739919" y="1377443"/>
            <a:ext cx="2184502" cy="5027017"/>
          </a:xfrm>
          <a:prstGeom prst="rect">
            <a:avLst/>
          </a:prstGeom>
        </p:spPr>
        <p:txBody>
          <a:bodyPr wrap="none" lIns="121908" tIns="60954" rIns="121908" bIns="60954">
            <a:spAutoFit/>
          </a:bodyPr>
          <a:lstStyle/>
          <a:p>
            <a:r>
              <a:rPr lang="en-US" altLang="zh-CN" sz="31900" b="1" dirty="0">
                <a:solidFill>
                  <a:schemeClr val="tx2"/>
                </a:solidFill>
                <a:latin typeface="微软雅黑" panose="020B0503020204020204" pitchFamily="34" charset="-122"/>
                <a:ea typeface="微软雅黑" panose="020B0503020204020204" pitchFamily="34" charset="-122"/>
              </a:rPr>
              <a:t>?</a:t>
            </a:r>
            <a:endParaRPr lang="zh-CN" altLang="en-US" sz="31900" dirty="0">
              <a:solidFill>
                <a:schemeClr val="tx2"/>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p:cTn id="7" dur="7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36"/>
                                        </p:tgtEl>
                                        <p:attrNameLst>
                                          <p:attrName>ppt_y</p:attrName>
                                        </p:attrNameLst>
                                      </p:cBhvr>
                                      <p:tavLst>
                                        <p:tav tm="0">
                                          <p:val>
                                            <p:strVal val="#ppt_y"/>
                                          </p:val>
                                        </p:tav>
                                        <p:tav tm="100000">
                                          <p:val>
                                            <p:strVal val="#ppt_y"/>
                                          </p:val>
                                        </p:tav>
                                      </p:tavLst>
                                    </p:anim>
                                    <p:anim calcmode="lin" valueType="num">
                                      <p:cBhvr>
                                        <p:cTn id="9" dur="7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36"/>
                                        </p:tgtEl>
                                      </p:cBhvr>
                                    </p:animEffect>
                                  </p:childTnLst>
                                </p:cTn>
                              </p:par>
                              <p:par>
                                <p:cTn id="12" presetID="12" presetClass="entr" presetSubtype="2" fill="hold" grpId="0" nodeType="withEffect">
                                  <p:stCondLst>
                                    <p:cond delay="8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p:tgtEl>
                                          <p:spTgt spid="19"/>
                                        </p:tgtEl>
                                        <p:attrNameLst>
                                          <p:attrName>ppt_x</p:attrName>
                                        </p:attrNameLst>
                                      </p:cBhvr>
                                      <p:tavLst>
                                        <p:tav tm="0">
                                          <p:val>
                                            <p:strVal val="#ppt_x+#ppt_w*1.125000"/>
                                          </p:val>
                                        </p:tav>
                                        <p:tav tm="100000">
                                          <p:val>
                                            <p:strVal val="#ppt_x"/>
                                          </p:val>
                                        </p:tav>
                                      </p:tavLst>
                                    </p:anim>
                                    <p:animEffect transition="in" filter="wipe(left)">
                                      <p:cBhvr>
                                        <p:cTn id="15" dur="1000"/>
                                        <p:tgtEl>
                                          <p:spTgt spid="19"/>
                                        </p:tgtEl>
                                      </p:cBhvr>
                                    </p:animEffect>
                                  </p:childTnLst>
                                </p:cTn>
                              </p:par>
                              <p:par>
                                <p:cTn id="16" presetID="12" presetClass="entr" presetSubtype="2" fill="hold" grpId="0" nodeType="withEffect">
                                  <p:stCondLst>
                                    <p:cond delay="9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000"/>
                                        <p:tgtEl>
                                          <p:spTgt spid="21"/>
                                        </p:tgtEl>
                                        <p:attrNameLst>
                                          <p:attrName>ppt_x</p:attrName>
                                        </p:attrNameLst>
                                      </p:cBhvr>
                                      <p:tavLst>
                                        <p:tav tm="0">
                                          <p:val>
                                            <p:strVal val="#ppt_x+#ppt_w*1.125000"/>
                                          </p:val>
                                        </p:tav>
                                        <p:tav tm="100000">
                                          <p:val>
                                            <p:strVal val="#ppt_x"/>
                                          </p:val>
                                        </p:tav>
                                      </p:tavLst>
                                    </p:anim>
                                    <p:animEffect transition="in" filter="wipe(left)">
                                      <p:cBhvr>
                                        <p:cTn id="19" dur="1000"/>
                                        <p:tgtEl>
                                          <p:spTgt spid="21"/>
                                        </p:tgtEl>
                                      </p:cBhvr>
                                    </p:animEffect>
                                  </p:childTnLst>
                                </p:cTn>
                              </p:par>
                              <p:par>
                                <p:cTn id="20" presetID="12" presetClass="entr" presetSubtype="2" fill="hold" grpId="0" nodeType="withEffect">
                                  <p:stCondLst>
                                    <p:cond delay="11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1000"/>
                                        <p:tgtEl>
                                          <p:spTgt spid="24"/>
                                        </p:tgtEl>
                                        <p:attrNameLst>
                                          <p:attrName>ppt_x</p:attrName>
                                        </p:attrNameLst>
                                      </p:cBhvr>
                                      <p:tavLst>
                                        <p:tav tm="0">
                                          <p:val>
                                            <p:strVal val="#ppt_x+#ppt_w*1.125000"/>
                                          </p:val>
                                        </p:tav>
                                        <p:tav tm="100000">
                                          <p:val>
                                            <p:strVal val="#ppt_x"/>
                                          </p:val>
                                        </p:tav>
                                      </p:tavLst>
                                    </p:anim>
                                    <p:animEffect transition="in" filter="wipe(left)">
                                      <p:cBhvr>
                                        <p:cTn id="23" dur="1000"/>
                                        <p:tgtEl>
                                          <p:spTgt spid="24"/>
                                        </p:tgtEl>
                                      </p:cBhvr>
                                    </p:animEffect>
                                  </p:childTnLst>
                                </p:cTn>
                              </p:par>
                              <p:par>
                                <p:cTn id="24" presetID="12" presetClass="entr" presetSubtype="2" fill="hold" grpId="0" nodeType="withEffect">
                                  <p:stCondLst>
                                    <p:cond delay="9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p:tgtEl>
                                          <p:spTgt spid="26"/>
                                        </p:tgtEl>
                                        <p:attrNameLst>
                                          <p:attrName>ppt_x</p:attrName>
                                        </p:attrNameLst>
                                      </p:cBhvr>
                                      <p:tavLst>
                                        <p:tav tm="0">
                                          <p:val>
                                            <p:strVal val="#ppt_x+#ppt_w*1.125000"/>
                                          </p:val>
                                        </p:tav>
                                        <p:tav tm="100000">
                                          <p:val>
                                            <p:strVal val="#ppt_x"/>
                                          </p:val>
                                        </p:tav>
                                      </p:tavLst>
                                    </p:anim>
                                    <p:animEffect transition="in" filter="wipe(left)">
                                      <p:cBhvr>
                                        <p:cTn id="27" dur="1000"/>
                                        <p:tgtEl>
                                          <p:spTgt spid="26"/>
                                        </p:tgtEl>
                                      </p:cBhvr>
                                    </p:animEffect>
                                  </p:childTnLst>
                                </p:cTn>
                              </p:par>
                              <p:par>
                                <p:cTn id="28" presetID="12" presetClass="entr" presetSubtype="2" fill="hold" grpId="0" nodeType="withEffect">
                                  <p:stCondLst>
                                    <p:cond delay="9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left)">
                                      <p:cBhvr>
                                        <p:cTn id="31" dur="1000"/>
                                        <p:tgtEl>
                                          <p:spTgt spid="27"/>
                                        </p:tgtEl>
                                      </p:cBhvr>
                                    </p:animEffect>
                                  </p:childTnLst>
                                </p:cTn>
                              </p:par>
                              <p:par>
                                <p:cTn id="32" presetID="12" presetClass="entr" presetSubtype="2" fill="hold" grpId="0" nodeType="withEffect">
                                  <p:stCondLst>
                                    <p:cond delay="11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000"/>
                                        <p:tgtEl>
                                          <p:spTgt spid="28"/>
                                        </p:tgtEl>
                                        <p:attrNameLst>
                                          <p:attrName>ppt_x</p:attrName>
                                        </p:attrNameLst>
                                      </p:cBhvr>
                                      <p:tavLst>
                                        <p:tav tm="0">
                                          <p:val>
                                            <p:strVal val="#ppt_x+#ppt_w*1.125000"/>
                                          </p:val>
                                        </p:tav>
                                        <p:tav tm="100000">
                                          <p:val>
                                            <p:strVal val="#ppt_x"/>
                                          </p:val>
                                        </p:tav>
                                      </p:tavLst>
                                    </p:anim>
                                    <p:animEffect transition="in" filter="wipe(left)">
                                      <p:cBhvr>
                                        <p:cTn id="35" dur="1000"/>
                                        <p:tgtEl>
                                          <p:spTgt spid="28"/>
                                        </p:tgtEl>
                                      </p:cBhvr>
                                    </p:animEffect>
                                  </p:childTnLst>
                                </p:cTn>
                              </p:par>
                              <p:par>
                                <p:cTn id="36" presetID="12" presetClass="entr" presetSubtype="2" fill="hold" grpId="0" nodeType="withEffect">
                                  <p:stCondLst>
                                    <p:cond delay="11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1000"/>
                                        <p:tgtEl>
                                          <p:spTgt spid="29"/>
                                        </p:tgtEl>
                                        <p:attrNameLst>
                                          <p:attrName>ppt_x</p:attrName>
                                        </p:attrNameLst>
                                      </p:cBhvr>
                                      <p:tavLst>
                                        <p:tav tm="0">
                                          <p:val>
                                            <p:strVal val="#ppt_x+#ppt_w*1.125000"/>
                                          </p:val>
                                        </p:tav>
                                        <p:tav tm="100000">
                                          <p:val>
                                            <p:strVal val="#ppt_x"/>
                                          </p:val>
                                        </p:tav>
                                      </p:tavLst>
                                    </p:anim>
                                    <p:animEffect transition="in" filter="wipe(left)">
                                      <p:cBhvr>
                                        <p:cTn id="39" dur="1000"/>
                                        <p:tgtEl>
                                          <p:spTgt spid="29"/>
                                        </p:tgtEl>
                                      </p:cBhvr>
                                    </p:animEffect>
                                  </p:childTnLst>
                                </p:cTn>
                              </p:par>
                              <p:par>
                                <p:cTn id="40" presetID="12" presetClass="entr" presetSubtype="2" fill="hold" grpId="0" nodeType="withEffect">
                                  <p:stCondLst>
                                    <p:cond delay="9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1000"/>
                                        <p:tgtEl>
                                          <p:spTgt spid="33"/>
                                        </p:tgtEl>
                                        <p:attrNameLst>
                                          <p:attrName>ppt_x</p:attrName>
                                        </p:attrNameLst>
                                      </p:cBhvr>
                                      <p:tavLst>
                                        <p:tav tm="0">
                                          <p:val>
                                            <p:strVal val="#ppt_x+#ppt_w*1.125000"/>
                                          </p:val>
                                        </p:tav>
                                        <p:tav tm="100000">
                                          <p:val>
                                            <p:strVal val="#ppt_x"/>
                                          </p:val>
                                        </p:tav>
                                      </p:tavLst>
                                    </p:anim>
                                    <p:animEffect transition="in" filter="wipe(left)">
                                      <p:cBhvr>
                                        <p:cTn id="43" dur="1000"/>
                                        <p:tgtEl>
                                          <p:spTgt spid="33"/>
                                        </p:tgtEl>
                                      </p:cBhvr>
                                    </p:animEffect>
                                  </p:childTnLst>
                                </p:cTn>
                              </p:par>
                              <p:par>
                                <p:cTn id="44" presetID="12" presetClass="entr" presetSubtype="2" fill="hold" grpId="0" nodeType="withEffect">
                                  <p:stCondLst>
                                    <p:cond delay="120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1000"/>
                                        <p:tgtEl>
                                          <p:spTgt spid="34"/>
                                        </p:tgtEl>
                                        <p:attrNameLst>
                                          <p:attrName>ppt_x</p:attrName>
                                        </p:attrNameLst>
                                      </p:cBhvr>
                                      <p:tavLst>
                                        <p:tav tm="0">
                                          <p:val>
                                            <p:strVal val="#ppt_x+#ppt_w*1.125000"/>
                                          </p:val>
                                        </p:tav>
                                        <p:tav tm="100000">
                                          <p:val>
                                            <p:strVal val="#ppt_x"/>
                                          </p:val>
                                        </p:tav>
                                      </p:tavLst>
                                    </p:anim>
                                    <p:animEffect transition="in" filter="wipe(left)">
                                      <p:cBhvr>
                                        <p:cTn id="47" dur="1000"/>
                                        <p:tgtEl>
                                          <p:spTgt spid="34"/>
                                        </p:tgtEl>
                                      </p:cBhvr>
                                    </p:animEffect>
                                  </p:childTnLst>
                                </p:cTn>
                              </p:par>
                              <p:par>
                                <p:cTn id="48" presetID="12" presetClass="entr" presetSubtype="8" fill="hold" grpId="0" nodeType="withEffect">
                                  <p:stCondLst>
                                    <p:cond delay="110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1000"/>
                                        <p:tgtEl>
                                          <p:spTgt spid="20"/>
                                        </p:tgtEl>
                                        <p:attrNameLst>
                                          <p:attrName>ppt_x</p:attrName>
                                        </p:attrNameLst>
                                      </p:cBhvr>
                                      <p:tavLst>
                                        <p:tav tm="0">
                                          <p:val>
                                            <p:strVal val="#ppt_x-#ppt_w*1.125000"/>
                                          </p:val>
                                        </p:tav>
                                        <p:tav tm="100000">
                                          <p:val>
                                            <p:strVal val="#ppt_x"/>
                                          </p:val>
                                        </p:tav>
                                      </p:tavLst>
                                    </p:anim>
                                    <p:animEffect transition="in" filter="wipe(right)">
                                      <p:cBhvr>
                                        <p:cTn id="51" dur="1000"/>
                                        <p:tgtEl>
                                          <p:spTgt spid="20"/>
                                        </p:tgtEl>
                                      </p:cBhvr>
                                    </p:animEffect>
                                  </p:childTnLst>
                                </p:cTn>
                              </p:par>
                              <p:par>
                                <p:cTn id="52" presetID="12" presetClass="entr" presetSubtype="8" fill="hold" grpId="0" nodeType="withEffect">
                                  <p:stCondLst>
                                    <p:cond delay="10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1000"/>
                                        <p:tgtEl>
                                          <p:spTgt spid="22"/>
                                        </p:tgtEl>
                                        <p:attrNameLst>
                                          <p:attrName>ppt_x</p:attrName>
                                        </p:attrNameLst>
                                      </p:cBhvr>
                                      <p:tavLst>
                                        <p:tav tm="0">
                                          <p:val>
                                            <p:strVal val="#ppt_x-#ppt_w*1.125000"/>
                                          </p:val>
                                        </p:tav>
                                        <p:tav tm="100000">
                                          <p:val>
                                            <p:strVal val="#ppt_x"/>
                                          </p:val>
                                        </p:tav>
                                      </p:tavLst>
                                    </p:anim>
                                    <p:animEffect transition="in" filter="wipe(right)">
                                      <p:cBhvr>
                                        <p:cTn id="55" dur="1000"/>
                                        <p:tgtEl>
                                          <p:spTgt spid="22"/>
                                        </p:tgtEl>
                                      </p:cBhvr>
                                    </p:animEffect>
                                  </p:childTnLst>
                                </p:cTn>
                              </p:par>
                              <p:par>
                                <p:cTn id="56" presetID="12" presetClass="entr" presetSubtype="8" fill="hold" grpId="0" nodeType="withEffect">
                                  <p:stCondLst>
                                    <p:cond delay="75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1000"/>
                                        <p:tgtEl>
                                          <p:spTgt spid="23"/>
                                        </p:tgtEl>
                                        <p:attrNameLst>
                                          <p:attrName>ppt_x</p:attrName>
                                        </p:attrNameLst>
                                      </p:cBhvr>
                                      <p:tavLst>
                                        <p:tav tm="0">
                                          <p:val>
                                            <p:strVal val="#ppt_x-#ppt_w*1.125000"/>
                                          </p:val>
                                        </p:tav>
                                        <p:tav tm="100000">
                                          <p:val>
                                            <p:strVal val="#ppt_x"/>
                                          </p:val>
                                        </p:tav>
                                      </p:tavLst>
                                    </p:anim>
                                    <p:animEffect transition="in" filter="wipe(right)">
                                      <p:cBhvr>
                                        <p:cTn id="59" dur="1000"/>
                                        <p:tgtEl>
                                          <p:spTgt spid="23"/>
                                        </p:tgtEl>
                                      </p:cBhvr>
                                    </p:animEffect>
                                  </p:childTnLst>
                                </p:cTn>
                              </p:par>
                              <p:par>
                                <p:cTn id="60" presetID="12" presetClass="entr" presetSubtype="8" fill="hold" grpId="0" nodeType="withEffect">
                                  <p:stCondLst>
                                    <p:cond delay="140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1000"/>
                                        <p:tgtEl>
                                          <p:spTgt spid="25"/>
                                        </p:tgtEl>
                                        <p:attrNameLst>
                                          <p:attrName>ppt_x</p:attrName>
                                        </p:attrNameLst>
                                      </p:cBhvr>
                                      <p:tavLst>
                                        <p:tav tm="0">
                                          <p:val>
                                            <p:strVal val="#ppt_x-#ppt_w*1.125000"/>
                                          </p:val>
                                        </p:tav>
                                        <p:tav tm="100000">
                                          <p:val>
                                            <p:strVal val="#ppt_x"/>
                                          </p:val>
                                        </p:tav>
                                      </p:tavLst>
                                    </p:anim>
                                    <p:animEffect transition="in" filter="wipe(right)">
                                      <p:cBhvr>
                                        <p:cTn id="63" dur="1000"/>
                                        <p:tgtEl>
                                          <p:spTgt spid="25"/>
                                        </p:tgtEl>
                                      </p:cBhvr>
                                    </p:animEffect>
                                  </p:childTnLst>
                                </p:cTn>
                              </p:par>
                              <p:par>
                                <p:cTn id="64" presetID="12" presetClass="entr" presetSubtype="8" fill="hold" grpId="0" nodeType="withEffect">
                                  <p:stCondLst>
                                    <p:cond delay="110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1000"/>
                                        <p:tgtEl>
                                          <p:spTgt spid="30"/>
                                        </p:tgtEl>
                                        <p:attrNameLst>
                                          <p:attrName>ppt_x</p:attrName>
                                        </p:attrNameLst>
                                      </p:cBhvr>
                                      <p:tavLst>
                                        <p:tav tm="0">
                                          <p:val>
                                            <p:strVal val="#ppt_x-#ppt_w*1.125000"/>
                                          </p:val>
                                        </p:tav>
                                        <p:tav tm="100000">
                                          <p:val>
                                            <p:strVal val="#ppt_x"/>
                                          </p:val>
                                        </p:tav>
                                      </p:tavLst>
                                    </p:anim>
                                    <p:animEffect transition="in" filter="wipe(right)">
                                      <p:cBhvr>
                                        <p:cTn id="67" dur="1000"/>
                                        <p:tgtEl>
                                          <p:spTgt spid="30"/>
                                        </p:tgtEl>
                                      </p:cBhvr>
                                    </p:animEffect>
                                  </p:childTnLst>
                                </p:cTn>
                              </p:par>
                              <p:par>
                                <p:cTn id="68" presetID="12" presetClass="entr" presetSubtype="8" fill="hold" grpId="0" nodeType="withEffect">
                                  <p:stCondLst>
                                    <p:cond delay="110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1000"/>
                                        <p:tgtEl>
                                          <p:spTgt spid="31"/>
                                        </p:tgtEl>
                                        <p:attrNameLst>
                                          <p:attrName>ppt_x</p:attrName>
                                        </p:attrNameLst>
                                      </p:cBhvr>
                                      <p:tavLst>
                                        <p:tav tm="0">
                                          <p:val>
                                            <p:strVal val="#ppt_x-#ppt_w*1.125000"/>
                                          </p:val>
                                        </p:tav>
                                        <p:tav tm="100000">
                                          <p:val>
                                            <p:strVal val="#ppt_x"/>
                                          </p:val>
                                        </p:tav>
                                      </p:tavLst>
                                    </p:anim>
                                    <p:animEffect transition="in" filter="wipe(right)">
                                      <p:cBhvr>
                                        <p:cTn id="71" dur="1000"/>
                                        <p:tgtEl>
                                          <p:spTgt spid="31"/>
                                        </p:tgtEl>
                                      </p:cBhvr>
                                    </p:animEffect>
                                  </p:childTnLst>
                                </p:cTn>
                              </p:par>
                              <p:par>
                                <p:cTn id="72" presetID="12" presetClass="entr" presetSubtype="8" fill="hold" grpId="0" nodeType="withEffect">
                                  <p:stCondLst>
                                    <p:cond delay="130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1000"/>
                                        <p:tgtEl>
                                          <p:spTgt spid="32"/>
                                        </p:tgtEl>
                                        <p:attrNameLst>
                                          <p:attrName>ppt_x</p:attrName>
                                        </p:attrNameLst>
                                      </p:cBhvr>
                                      <p:tavLst>
                                        <p:tav tm="0">
                                          <p:val>
                                            <p:strVal val="#ppt_x-#ppt_w*1.125000"/>
                                          </p:val>
                                        </p:tav>
                                        <p:tav tm="100000">
                                          <p:val>
                                            <p:strVal val="#ppt_x"/>
                                          </p:val>
                                        </p:tav>
                                      </p:tavLst>
                                    </p:anim>
                                    <p:animEffect transition="in" filter="wipe(right)">
                                      <p:cBhvr>
                                        <p:cTn id="75" dur="1000"/>
                                        <p:tgtEl>
                                          <p:spTgt spid="32"/>
                                        </p:tgtEl>
                                      </p:cBhvr>
                                    </p:animEffect>
                                  </p:childTnLst>
                                </p:cTn>
                              </p:par>
                              <p:par>
                                <p:cTn id="76" presetID="12" presetClass="entr" presetSubtype="8" fill="hold" grpId="0" nodeType="withEffect">
                                  <p:stCondLst>
                                    <p:cond delay="75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1000"/>
                                        <p:tgtEl>
                                          <p:spTgt spid="35"/>
                                        </p:tgtEl>
                                        <p:attrNameLst>
                                          <p:attrName>ppt_x</p:attrName>
                                        </p:attrNameLst>
                                      </p:cBhvr>
                                      <p:tavLst>
                                        <p:tav tm="0">
                                          <p:val>
                                            <p:strVal val="#ppt_x-#ppt_w*1.125000"/>
                                          </p:val>
                                        </p:tav>
                                        <p:tav tm="100000">
                                          <p:val>
                                            <p:strVal val="#ppt_x"/>
                                          </p:val>
                                        </p:tav>
                                      </p:tavLst>
                                    </p:anim>
                                    <p:animEffect transition="in" filter="wipe(right)">
                                      <p:cBhvr>
                                        <p:cTn id="79"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1932" y="1412778"/>
            <a:ext cx="2323659" cy="538581"/>
          </a:xfrm>
          <a:prstGeom prst="rect">
            <a:avLst/>
          </a:prstGeom>
          <a:noFill/>
        </p:spPr>
        <p:txBody>
          <a:bodyPr wrap="none" lIns="121893" tIns="60946" rIns="121893" bIns="60946"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grpSp>
        <p:nvGrpSpPr>
          <p:cNvPr id="4" name="组合 3"/>
          <p:cNvGrpSpPr/>
          <p:nvPr/>
        </p:nvGrpSpPr>
        <p:grpSpPr>
          <a:xfrm>
            <a:off x="1181496" y="2238396"/>
            <a:ext cx="9937381" cy="626355"/>
            <a:chOff x="885641" y="1768388"/>
            <a:chExt cx="7454006" cy="469766"/>
          </a:xfrm>
        </p:grpSpPr>
        <p:grpSp>
          <p:nvGrpSpPr>
            <p:cNvPr id="5" name="组合 4"/>
            <p:cNvGrpSpPr/>
            <p:nvPr/>
          </p:nvGrpSpPr>
          <p:grpSpPr>
            <a:xfrm>
              <a:off x="885641" y="1768388"/>
              <a:ext cx="6782703" cy="469766"/>
              <a:chOff x="827584" y="1666788"/>
              <a:chExt cx="6782703" cy="469766"/>
            </a:xfrm>
          </p:grpSpPr>
          <p:sp>
            <p:nvSpPr>
              <p:cNvPr id="8" name="TextBox 7"/>
              <p:cNvSpPr txBox="1"/>
              <p:nvPr/>
            </p:nvSpPr>
            <p:spPr>
              <a:xfrm>
                <a:off x="827584" y="1741944"/>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9" name="右箭头 8"/>
              <p:cNvSpPr/>
              <p:nvPr/>
            </p:nvSpPr>
            <p:spPr>
              <a:xfrm>
                <a:off x="1735488" y="1666788"/>
                <a:ext cx="5874799" cy="469766"/>
              </a:xfrm>
              <a:prstGeom prst="rightArrow">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872613" y="1770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6" name="TextBox 5"/>
            <p:cNvSpPr txBox="1"/>
            <p:nvPr/>
          </p:nvSpPr>
          <p:spPr>
            <a:xfrm>
              <a:off x="7783894" y="18119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95%</a:t>
              </a:r>
              <a:endParaRPr lang="zh-CN" altLang="en-US" sz="21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81496" y="2934092"/>
            <a:ext cx="7518647" cy="626355"/>
            <a:chOff x="885641" y="2301788"/>
            <a:chExt cx="5639720" cy="469766"/>
          </a:xfrm>
        </p:grpSpPr>
        <p:grpSp>
          <p:nvGrpSpPr>
            <p:cNvPr id="12" name="组合 11"/>
            <p:cNvGrpSpPr/>
            <p:nvPr/>
          </p:nvGrpSpPr>
          <p:grpSpPr>
            <a:xfrm>
              <a:off x="885641" y="2301788"/>
              <a:ext cx="5040560" cy="469766"/>
              <a:chOff x="827584" y="2189302"/>
              <a:chExt cx="5040560" cy="469766"/>
            </a:xfrm>
          </p:grpSpPr>
          <p:sp>
            <p:nvSpPr>
              <p:cNvPr id="14" name="TextBox 13"/>
              <p:cNvSpPr txBox="1"/>
              <p:nvPr/>
            </p:nvSpPr>
            <p:spPr>
              <a:xfrm>
                <a:off x="827584" y="2289858"/>
                <a:ext cx="754151"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右箭头 14"/>
              <p:cNvSpPr/>
              <p:nvPr/>
            </p:nvSpPr>
            <p:spPr>
              <a:xfrm>
                <a:off x="1735488" y="2189302"/>
                <a:ext cx="4132656" cy="46976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1872613" y="2278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13" name="TextBox 12"/>
            <p:cNvSpPr txBox="1"/>
            <p:nvPr/>
          </p:nvSpPr>
          <p:spPr>
            <a:xfrm>
              <a:off x="5969608" y="2363474"/>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75%</a:t>
              </a:r>
              <a:endParaRPr lang="zh-CN" altLang="en-US" sz="21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1496" y="3629788"/>
            <a:ext cx="8466791" cy="626355"/>
            <a:chOff x="885641" y="2835188"/>
            <a:chExt cx="6350920" cy="469766"/>
          </a:xfrm>
        </p:grpSpPr>
        <p:grpSp>
          <p:nvGrpSpPr>
            <p:cNvPr id="18" name="组合 17"/>
            <p:cNvGrpSpPr/>
            <p:nvPr/>
          </p:nvGrpSpPr>
          <p:grpSpPr>
            <a:xfrm>
              <a:off x="885641" y="2835188"/>
              <a:ext cx="5688632" cy="469766"/>
              <a:chOff x="827584" y="2682788"/>
              <a:chExt cx="5688632" cy="469766"/>
            </a:xfrm>
          </p:grpSpPr>
          <p:sp>
            <p:nvSpPr>
              <p:cNvPr id="20" name="TextBox 19"/>
              <p:cNvSpPr txBox="1"/>
              <p:nvPr/>
            </p:nvSpPr>
            <p:spPr>
              <a:xfrm>
                <a:off x="827584" y="2779715"/>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右箭头 20"/>
              <p:cNvSpPr/>
              <p:nvPr/>
            </p:nvSpPr>
            <p:spPr>
              <a:xfrm>
                <a:off x="1735488" y="2682788"/>
                <a:ext cx="4780728" cy="469766"/>
              </a:xfrm>
              <a:prstGeom prst="rightArrow">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72613" y="2772459"/>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19" name="TextBox 18"/>
            <p:cNvSpPr txBox="1"/>
            <p:nvPr/>
          </p:nvSpPr>
          <p:spPr>
            <a:xfrm>
              <a:off x="6680808" y="2900503"/>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85%</a:t>
              </a:r>
              <a:endParaRPr lang="zh-CN" altLang="en-US" sz="21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81496" y="4325484"/>
            <a:ext cx="6435055" cy="626355"/>
            <a:chOff x="885641" y="3368588"/>
            <a:chExt cx="4826920" cy="469766"/>
          </a:xfrm>
        </p:grpSpPr>
        <p:grpSp>
          <p:nvGrpSpPr>
            <p:cNvPr id="24" name="组合 23"/>
            <p:cNvGrpSpPr/>
            <p:nvPr/>
          </p:nvGrpSpPr>
          <p:grpSpPr>
            <a:xfrm>
              <a:off x="885641" y="3368588"/>
              <a:ext cx="4176464" cy="469766"/>
              <a:chOff x="827584" y="3190788"/>
              <a:chExt cx="4176464" cy="469766"/>
            </a:xfrm>
          </p:grpSpPr>
          <p:sp>
            <p:nvSpPr>
              <p:cNvPr id="26" name="TextBox 25"/>
              <p:cNvSpPr txBox="1"/>
              <p:nvPr/>
            </p:nvSpPr>
            <p:spPr>
              <a:xfrm>
                <a:off x="827584" y="3288560"/>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右箭头 26"/>
              <p:cNvSpPr/>
              <p:nvPr/>
            </p:nvSpPr>
            <p:spPr>
              <a:xfrm>
                <a:off x="1735488" y="3190788"/>
                <a:ext cx="3268560" cy="46976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1872613" y="3302165"/>
                <a:ext cx="1004252" cy="242374"/>
              </a:xfrm>
              <a:prstGeom prst="rect">
                <a:avLst/>
              </a:prstGeom>
              <a:noFill/>
            </p:spPr>
            <p:txBody>
              <a:bodyPr wrap="none" rtlCol="0">
                <a:spAutoFit/>
              </a:bodyPr>
              <a:lstStyle/>
              <a:p>
                <a:r>
                  <a:rPr lang="zh-CN" altLang="en-US" sz="1500" dirty="0">
                    <a:latin typeface="微软雅黑" panose="020B0503020204020204" pitchFamily="34" charset="-122"/>
                    <a:ea typeface="微软雅黑" panose="020B0503020204020204" pitchFamily="34" charset="-122"/>
                  </a:rPr>
                  <a:t>点击添加文字</a:t>
                </a:r>
              </a:p>
            </p:txBody>
          </p:sp>
        </p:grpSp>
        <p:sp>
          <p:nvSpPr>
            <p:cNvPr id="25" name="TextBox 24"/>
            <p:cNvSpPr txBox="1"/>
            <p:nvPr/>
          </p:nvSpPr>
          <p:spPr>
            <a:xfrm>
              <a:off x="5156808" y="34375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52%</a:t>
              </a:r>
              <a:endParaRPr lang="zh-CN" altLang="en-US" sz="21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181498" y="5021180"/>
            <a:ext cx="9426419" cy="626355"/>
            <a:chOff x="885641" y="3901988"/>
            <a:chExt cx="7070735" cy="469766"/>
          </a:xfrm>
        </p:grpSpPr>
        <p:grpSp>
          <p:nvGrpSpPr>
            <p:cNvPr id="30" name="组合 29"/>
            <p:cNvGrpSpPr/>
            <p:nvPr/>
          </p:nvGrpSpPr>
          <p:grpSpPr>
            <a:xfrm>
              <a:off x="885641" y="3901988"/>
              <a:ext cx="6336704" cy="469766"/>
              <a:chOff x="827584" y="3800388"/>
              <a:chExt cx="6336704" cy="469766"/>
            </a:xfrm>
          </p:grpSpPr>
          <p:sp>
            <p:nvSpPr>
              <p:cNvPr id="32" name="TextBox 31"/>
              <p:cNvSpPr txBox="1"/>
              <p:nvPr/>
            </p:nvSpPr>
            <p:spPr>
              <a:xfrm>
                <a:off x="827584" y="3933601"/>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右箭头 32"/>
              <p:cNvSpPr/>
              <p:nvPr/>
            </p:nvSpPr>
            <p:spPr>
              <a:xfrm>
                <a:off x="1735488" y="3800388"/>
                <a:ext cx="5428800" cy="469766"/>
              </a:xfrm>
              <a:prstGeom prst="rightArrow">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72613" y="3904573"/>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31" name="TextBox 30"/>
            <p:cNvSpPr txBox="1"/>
            <p:nvPr/>
          </p:nvSpPr>
          <p:spPr>
            <a:xfrm>
              <a:off x="7304923" y="3945530"/>
              <a:ext cx="651453" cy="311623"/>
            </a:xfrm>
            <a:prstGeom prst="rect">
              <a:avLst/>
            </a:prstGeom>
            <a:noFill/>
          </p:spPr>
          <p:txBody>
            <a:bodyPr wrap="square" rtlCol="0">
              <a:spAutoFit/>
            </a:bodyPr>
            <a:lstStyle/>
            <a:p>
              <a:r>
                <a:rPr lang="en-US" altLang="zh-CN" sz="2100">
                  <a:latin typeface="微软雅黑" panose="020B0503020204020204" pitchFamily="34" charset="-122"/>
                  <a:ea typeface="微软雅黑" panose="020B0503020204020204" pitchFamily="34" charset="-122"/>
                </a:rPr>
                <a:t>87%</a:t>
              </a:r>
              <a:endParaRPr lang="zh-CN" altLang="en-US" sz="2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set>
                                      <p:cBhvr>
                                        <p:cTn id="7" dur="683" fill="hold">
                                          <p:stCondLst>
                                            <p:cond delay="0"/>
                                          </p:stCondLst>
                                        </p:cTn>
                                        <p:tgtEl>
                                          <p:spTgt spid="3"/>
                                        </p:tgtEl>
                                        <p:attrNameLst>
                                          <p:attrName>style.rotation</p:attrName>
                                        </p:attrNameLst>
                                      </p:cBhvr>
                                      <p:to>
                                        <p:strVal val="-45.0"/>
                                      </p:to>
                                    </p:set>
                                    <p:anim calcmode="lin" valueType="num">
                                      <p:cBhvr>
                                        <p:cTn id="8" dur="683" fill="hold">
                                          <p:stCondLst>
                                            <p:cond delay="683"/>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3"/>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p:tgtEl>
                                          <p:spTgt spid="4"/>
                                        </p:tgtEl>
                                        <p:attrNameLst>
                                          <p:attrName>ppt_x</p:attrName>
                                        </p:attrNameLst>
                                      </p:cBhvr>
                                      <p:tavLst>
                                        <p:tav tm="0">
                                          <p:val>
                                            <p:strVal val="#ppt_x-#ppt_w*1.125000"/>
                                          </p:val>
                                        </p:tav>
                                        <p:tav tm="100000">
                                          <p:val>
                                            <p:strVal val="#ppt_x"/>
                                          </p:val>
                                        </p:tav>
                                      </p:tavLst>
                                    </p:anim>
                                    <p:animEffect transition="in" filter="wipe(right)">
                                      <p:cBhvr>
                                        <p:cTn id="15" dur="1000"/>
                                        <p:tgtEl>
                                          <p:spTgt spid="4"/>
                                        </p:tgtEl>
                                      </p:cBhvr>
                                    </p:animEffect>
                                  </p:childTnLst>
                                </p:cTn>
                              </p:par>
                              <p:par>
                                <p:cTn id="16" presetID="12" presetClass="entr" presetSubtype="8" fill="hold"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ppt_w*1.125000"/>
                                          </p:val>
                                        </p:tav>
                                        <p:tav tm="100000">
                                          <p:val>
                                            <p:strVal val="#ppt_x"/>
                                          </p:val>
                                        </p:tav>
                                      </p:tavLst>
                                    </p:anim>
                                    <p:animEffect transition="in" filter="wipe(right)">
                                      <p:cBhvr>
                                        <p:cTn id="19" dur="1000"/>
                                        <p:tgtEl>
                                          <p:spTgt spid="11"/>
                                        </p:tgtEl>
                                      </p:cBhvr>
                                    </p:animEffect>
                                  </p:childTnLst>
                                </p:cTn>
                              </p:par>
                              <p:par>
                                <p:cTn id="20" presetID="12" presetClass="entr" presetSubtype="8" fill="hold" nodeType="withEffect">
                                  <p:stCondLst>
                                    <p:cond delay="17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p:tgtEl>
                                          <p:spTgt spid="17"/>
                                        </p:tgtEl>
                                        <p:attrNameLst>
                                          <p:attrName>ppt_x</p:attrName>
                                        </p:attrNameLst>
                                      </p:cBhvr>
                                      <p:tavLst>
                                        <p:tav tm="0">
                                          <p:val>
                                            <p:strVal val="#ppt_x-#ppt_w*1.125000"/>
                                          </p:val>
                                        </p:tav>
                                        <p:tav tm="100000">
                                          <p:val>
                                            <p:strVal val="#ppt_x"/>
                                          </p:val>
                                        </p:tav>
                                      </p:tavLst>
                                    </p:anim>
                                    <p:animEffect transition="in" filter="wipe(right)">
                                      <p:cBhvr>
                                        <p:cTn id="23" dur="1000"/>
                                        <p:tgtEl>
                                          <p:spTgt spid="17"/>
                                        </p:tgtEl>
                                      </p:cBhvr>
                                    </p:animEffect>
                                  </p:childTnLst>
                                </p:cTn>
                              </p:par>
                              <p:par>
                                <p:cTn id="24" presetID="12" presetClass="entr" presetSubtype="8"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1000"/>
                                        <p:tgtEl>
                                          <p:spTgt spid="23"/>
                                        </p:tgtEl>
                                        <p:attrNameLst>
                                          <p:attrName>ppt_x</p:attrName>
                                        </p:attrNameLst>
                                      </p:cBhvr>
                                      <p:tavLst>
                                        <p:tav tm="0">
                                          <p:val>
                                            <p:strVal val="#ppt_x-#ppt_w*1.125000"/>
                                          </p:val>
                                        </p:tav>
                                        <p:tav tm="100000">
                                          <p:val>
                                            <p:strVal val="#ppt_x"/>
                                          </p:val>
                                        </p:tav>
                                      </p:tavLst>
                                    </p:anim>
                                    <p:animEffect transition="in" filter="wipe(right)">
                                      <p:cBhvr>
                                        <p:cTn id="27" dur="1000"/>
                                        <p:tgtEl>
                                          <p:spTgt spid="23"/>
                                        </p:tgtEl>
                                      </p:cBhvr>
                                    </p:animEffect>
                                  </p:childTnLst>
                                </p:cTn>
                              </p:par>
                              <p:par>
                                <p:cTn id="28" presetID="12" presetClass="entr" presetSubtype="8" fill="hold" nodeType="withEffect">
                                  <p:stCondLst>
                                    <p:cond delay="23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393"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5" name="AutoShape 12"/>
          <p:cNvSpPr>
            <a:spLocks noChangeArrowheads="1"/>
          </p:cNvSpPr>
          <p:nvPr/>
        </p:nvSpPr>
        <p:spPr bwMode="auto">
          <a:xfrm>
            <a:off x="1890393" y="1124745"/>
            <a:ext cx="3701553" cy="790115"/>
          </a:xfrm>
          <a:prstGeom prst="homePlate">
            <a:avLst>
              <a:gd name="adj" fmla="val 63872"/>
            </a:avLst>
          </a:prstGeom>
          <a:solidFill>
            <a:schemeClr val="tx2"/>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6" name="TextBox 5"/>
          <p:cNvSpPr txBox="1"/>
          <p:nvPr/>
        </p:nvSpPr>
        <p:spPr>
          <a:xfrm>
            <a:off x="2034409"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6282881"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8" name="AutoShape 12"/>
          <p:cNvSpPr>
            <a:spLocks noChangeArrowheads="1"/>
          </p:cNvSpPr>
          <p:nvPr/>
        </p:nvSpPr>
        <p:spPr bwMode="auto">
          <a:xfrm flipH="1">
            <a:off x="6282881" y="1124745"/>
            <a:ext cx="3701553" cy="790115"/>
          </a:xfrm>
          <a:prstGeom prst="homePlate">
            <a:avLst>
              <a:gd name="adj" fmla="val 63872"/>
            </a:avLst>
          </a:prstGeom>
          <a:solidFill>
            <a:schemeClr val="accent1"/>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6426897"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6"/>
                                        </p:tgtEl>
                                        <p:attrNameLst>
                                          <p:attrName>style.visibility</p:attrName>
                                        </p:attrNameLst>
                                      </p:cBhvr>
                                      <p:to>
                                        <p:strVal val="visible"/>
                                      </p:to>
                                    </p:set>
                                    <p:animEffect transition="in" filter="wipe(left)">
                                      <p:cBhvr>
                                        <p:cTn id="16" dur="100"/>
                                        <p:tgtEl>
                                          <p:spTgt spid="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6"/>
                                        </p:tgtEl>
                                      </p:cBhvr>
                                      <p:to x="80000" y="100000"/>
                                    </p:animScale>
                                    <p:anim by="(#ppt_w*0.10)" calcmode="lin" valueType="num">
                                      <p:cBhvr>
                                        <p:cTn id="19" dur="50" autoRev="1" fill="hold">
                                          <p:stCondLst>
                                            <p:cond delay="0"/>
                                          </p:stCondLst>
                                        </p:cTn>
                                        <p:tgtEl>
                                          <p:spTgt spid="6"/>
                                        </p:tgtEl>
                                        <p:attrNameLst>
                                          <p:attrName>ppt_x</p:attrName>
                                        </p:attrNameLst>
                                      </p:cBhvr>
                                    </p:anim>
                                    <p:anim by="(-#ppt_w*0.10)" calcmode="lin" valueType="num">
                                      <p:cBhvr>
                                        <p:cTn id="20" dur="50" autoRev="1" fill="hold">
                                          <p:stCondLst>
                                            <p:cond delay="0"/>
                                          </p:stCondLst>
                                        </p:cTn>
                                        <p:tgtEl>
                                          <p:spTgt spid="6"/>
                                        </p:tgtEl>
                                        <p:attrNameLst>
                                          <p:attrName>ppt_y</p:attrName>
                                        </p:attrNameLst>
                                      </p:cBhvr>
                                    </p:anim>
                                    <p:animRot by="-480000">
                                      <p:cBhvr>
                                        <p:cTn id="21" dur="50" autoRev="1" fill="hold">
                                          <p:stCondLst>
                                            <p:cond delay="0"/>
                                          </p:stCondLst>
                                        </p:cTn>
                                        <p:tgtEl>
                                          <p:spTgt spid="6"/>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100"/>
                                        <p:tgtEl>
                                          <p:spTgt spid="9"/>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9"/>
                                        </p:tgtEl>
                                      </p:cBhvr>
                                      <p:to x="80000" y="100000"/>
                                    </p:animScale>
                                    <p:anim by="(#ppt_w*0.10)" calcmode="lin" valueType="num">
                                      <p:cBhvr>
                                        <p:cTn id="37" dur="50" autoRev="1" fill="hold">
                                          <p:stCondLst>
                                            <p:cond delay="0"/>
                                          </p:stCondLst>
                                        </p:cTn>
                                        <p:tgtEl>
                                          <p:spTgt spid="9"/>
                                        </p:tgtEl>
                                        <p:attrNameLst>
                                          <p:attrName>ppt_x</p:attrName>
                                        </p:attrNameLst>
                                      </p:cBhvr>
                                    </p:anim>
                                    <p:anim by="(-#ppt_w*0.10)" calcmode="lin" valueType="num">
                                      <p:cBhvr>
                                        <p:cTn id="38" dur="50" autoRev="1" fill="hold">
                                          <p:stCondLst>
                                            <p:cond delay="0"/>
                                          </p:stCondLst>
                                        </p:cTn>
                                        <p:tgtEl>
                                          <p:spTgt spid="9"/>
                                        </p:tgtEl>
                                        <p:attrNameLst>
                                          <p:attrName>ppt_y</p:attrName>
                                        </p:attrNameLst>
                                      </p:cBhvr>
                                    </p:anim>
                                    <p:animRot by="-480000">
                                      <p:cBhvr>
                                        <p:cTn id="39"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txBox="1"/>
          <p:nvPr/>
        </p:nvSpPr>
        <p:spPr>
          <a:xfrm>
            <a:off x="3091349" y="2302221"/>
            <a:ext cx="2087688" cy="1838486"/>
          </a:xfrm>
          <a:prstGeom prst="rect">
            <a:avLst/>
          </a:prstGeom>
          <a:noFill/>
        </p:spPr>
        <p:txBody>
          <a:bodyPr wrap="square" lIns="68562" tIns="34281" rIns="68562" bIns="34281" rtlCol="0">
            <a:spAutoFit/>
          </a:bodyPr>
          <a:lstStyle/>
          <a:p>
            <a:pPr marL="0" lvl="1" algn="r"/>
            <a:r>
              <a:rPr lang="en-US" altLang="zh-CN" sz="11495" dirty="0" smtClean="0">
                <a:solidFill>
                  <a:srgbClr val="AA447D"/>
                </a:solidFill>
                <a:latin typeface="Impact MT Std" pitchFamily="34" charset="0"/>
                <a:ea typeface="微软雅黑" panose="020B0503020204020204" pitchFamily="34" charset="-122"/>
              </a:rPr>
              <a:t>02</a:t>
            </a:r>
            <a:endParaRPr lang="zh-CN" altLang="en-US" sz="8795" b="1" dirty="0">
              <a:solidFill>
                <a:srgbClr val="AA447D"/>
              </a:solidFill>
              <a:latin typeface="微软雅黑" panose="020B0503020204020204" pitchFamily="34" charset="-122"/>
              <a:ea typeface="微软雅黑" panose="020B0503020204020204" pitchFamily="34" charset="-122"/>
            </a:endParaRPr>
          </a:p>
        </p:txBody>
      </p:sp>
      <p:sp>
        <p:nvSpPr>
          <p:cNvPr id="3" name="文本框 9"/>
          <p:cNvSpPr txBox="1"/>
          <p:nvPr/>
        </p:nvSpPr>
        <p:spPr>
          <a:xfrm>
            <a:off x="5437209" y="2553456"/>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61723E"/>
                </a:solidFill>
                <a:latin typeface="微软雅黑" panose="020B0503020204020204" pitchFamily="34" charset="-122"/>
                <a:ea typeface="微软雅黑" panose="020B0503020204020204" pitchFamily="34" charset="-122"/>
              </a:rPr>
              <a:t>此处添加内容</a:t>
            </a:r>
            <a:r>
              <a:rPr lang="zh-CN" altLang="en-US" sz="4000" b="1" dirty="0">
                <a:solidFill>
                  <a:srgbClr val="61723E"/>
                </a:solidFill>
                <a:latin typeface="微软雅黑" panose="020B0503020204020204" pitchFamily="34" charset="-122"/>
                <a:ea typeface="微软雅黑" panose="020B0503020204020204" pitchFamily="34" charset="-122"/>
              </a:rPr>
              <a:t>概述</a:t>
            </a:r>
            <a:endParaRPr lang="zh-CN" altLang="en-US" sz="4400" b="1" dirty="0">
              <a:solidFill>
                <a:srgbClr val="61723E"/>
              </a:solidFill>
              <a:latin typeface="微软雅黑" panose="020B0503020204020204" pitchFamily="34" charset="-122"/>
              <a:ea typeface="微软雅黑" panose="020B0503020204020204" pitchFamily="34" charset="-122"/>
            </a:endParaRPr>
          </a:p>
        </p:txBody>
      </p:sp>
      <p:sp>
        <p:nvSpPr>
          <p:cNvPr id="4" name="TextBox 7"/>
          <p:cNvSpPr>
            <a:spLocks noChangeArrowheads="1"/>
          </p:cNvSpPr>
          <p:nvPr/>
        </p:nvSpPr>
        <p:spPr bwMode="auto">
          <a:xfrm>
            <a:off x="5509199" y="3310070"/>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3C457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4"/>
          <p:cNvGrpSpPr/>
          <p:nvPr/>
        </p:nvGrpSpPr>
        <p:grpSpPr>
          <a:xfrm>
            <a:off x="6476953" y="2000240"/>
            <a:ext cx="5537314" cy="3342776"/>
            <a:chOff x="336947" y="1950447"/>
            <a:chExt cx="6745544" cy="4071635"/>
          </a:xfrm>
        </p:grpSpPr>
        <p:pic>
          <p:nvPicPr>
            <p:cNvPr id="66" name="Picture 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67" name="Rectangle 66"/>
            <p:cNvSpPr/>
            <p:nvPr/>
          </p:nvSpPr>
          <p:spPr>
            <a:xfrm>
              <a:off x="1129035" y="2160307"/>
              <a:ext cx="5184576" cy="3240361"/>
            </a:xfrm>
            <a:prstGeom prst="rect">
              <a:avLst/>
            </a:prstGeom>
            <a:blipFill>
              <a:blip r:embed="rId3"/>
              <a:srcRect/>
              <a:stretch>
                <a:fillRect t="-10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3" name="Group 52"/>
          <p:cNvGrpSpPr/>
          <p:nvPr/>
        </p:nvGrpSpPr>
        <p:grpSpPr>
          <a:xfrm>
            <a:off x="5810286" y="2311751"/>
            <a:ext cx="5537314" cy="3342776"/>
            <a:chOff x="336947" y="1950447"/>
            <a:chExt cx="6745544" cy="4071635"/>
          </a:xfrm>
        </p:grpSpPr>
        <p:pic>
          <p:nvPicPr>
            <p:cNvPr id="54" name="Picture 5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55" name="Rectangle 54"/>
            <p:cNvSpPr/>
            <p:nvPr/>
          </p:nvSpPr>
          <p:spPr>
            <a:xfrm>
              <a:off x="1129035" y="2160307"/>
              <a:ext cx="5184576" cy="3240361"/>
            </a:xfrm>
            <a:prstGeom prst="rect">
              <a:avLst/>
            </a:prstGeom>
            <a:blipFill>
              <a:blip r:embed="rId4"/>
              <a:srcRect/>
              <a:stretch>
                <a:fillRect t="-3318" b="-33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sp>
        <p:nvSpPr>
          <p:cNvPr id="68" name="Rectangle 67"/>
          <p:cNvSpPr/>
          <p:nvPr/>
        </p:nvSpPr>
        <p:spPr>
          <a:xfrm>
            <a:off x="3238852" y="5143513"/>
            <a:ext cx="2095242" cy="630930"/>
          </a:xfrm>
          <a:prstGeom prst="rect">
            <a:avLst/>
          </a:prstGeom>
        </p:spPr>
        <p:txBody>
          <a:bodyPr wrap="square" lIns="121908" tIns="60954" rIns="121908" bIns="60954">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a:t>
            </a:r>
            <a:endParaRPr lang="id-ID" altLang="zh-CN" sz="1100" dirty="0">
              <a:solidFill>
                <a:schemeClr val="tx1">
                  <a:lumMod val="50000"/>
                  <a:lumOff val="50000"/>
                </a:schemeClr>
              </a:solidFill>
              <a:latin typeface="+mn-ea"/>
              <a:cs typeface="Open Sans Light" pitchFamily="34" charset="0"/>
            </a:endParaRPr>
          </a:p>
        </p:txBody>
      </p:sp>
      <p:sp>
        <p:nvSpPr>
          <p:cNvPr id="69" name="Rectangle 68"/>
          <p:cNvSpPr/>
          <p:nvPr/>
        </p:nvSpPr>
        <p:spPr>
          <a:xfrm>
            <a:off x="572181" y="5143513"/>
            <a:ext cx="2095242" cy="630930"/>
          </a:xfrm>
          <a:prstGeom prst="rect">
            <a:avLst/>
          </a:prstGeom>
        </p:spPr>
        <p:txBody>
          <a:bodyPr wrap="square" lIns="121908" tIns="60954" rIns="121908" bIns="60954">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a:t>
            </a:r>
            <a:endParaRPr lang="id-ID" sz="1100" dirty="0">
              <a:solidFill>
                <a:schemeClr val="tx1">
                  <a:lumMod val="50000"/>
                  <a:lumOff val="50000"/>
                </a:schemeClr>
              </a:solidFill>
              <a:latin typeface="+mn-ea"/>
              <a:cs typeface="Open Sans Light" pitchFamily="34" charset="0"/>
            </a:endParaRPr>
          </a:p>
        </p:txBody>
      </p:sp>
      <p:cxnSp>
        <p:nvCxnSpPr>
          <p:cNvPr id="70" name="Straight Connector 69"/>
          <p:cNvCxnSpPr/>
          <p:nvPr/>
        </p:nvCxnSpPr>
        <p:spPr>
          <a:xfrm rot="5400000">
            <a:off x="2571606" y="5620296"/>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572181" y="1619237"/>
            <a:ext cx="4952390" cy="738664"/>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a:t>
            </a:r>
          </a:p>
        </p:txBody>
      </p:sp>
      <p:grpSp>
        <p:nvGrpSpPr>
          <p:cNvPr id="5" name="Group 35"/>
          <p:cNvGrpSpPr/>
          <p:nvPr/>
        </p:nvGrpSpPr>
        <p:grpSpPr>
          <a:xfrm>
            <a:off x="476943" y="2762244"/>
            <a:ext cx="1428574" cy="1555588"/>
            <a:chOff x="357158" y="2071684"/>
            <a:chExt cx="1071570" cy="1166691"/>
          </a:xfrm>
        </p:grpSpPr>
        <p:sp>
          <p:nvSpPr>
            <p:cNvPr id="62" name="Oval 61"/>
            <p:cNvSpPr/>
            <p:nvPr/>
          </p:nvSpPr>
          <p:spPr>
            <a:xfrm>
              <a:off x="633817" y="2071684"/>
              <a:ext cx="449414" cy="44941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73" name="Rectangle 72"/>
            <p:cNvSpPr/>
            <p:nvPr/>
          </p:nvSpPr>
          <p:spPr>
            <a:xfrm>
              <a:off x="357158" y="2857502"/>
              <a:ext cx="1071570" cy="380873"/>
            </a:xfrm>
            <a:prstGeom prst="rect">
              <a:avLst/>
            </a:prstGeom>
          </p:spPr>
          <p:txBody>
            <a:bodyPr wrap="square">
              <a:spAutoFit/>
            </a:bodyPr>
            <a:lstStyle/>
            <a:p>
              <a:pPr algn="ctr"/>
              <a:r>
                <a:rPr lang="zh-CN" altLang="en-US" sz="900" dirty="0">
                  <a:solidFill>
                    <a:schemeClr val="tx1">
                      <a:lumMod val="50000"/>
                      <a:lumOff val="50000"/>
                    </a:schemeClr>
                  </a:solidFill>
                  <a:latin typeface="+mn-ea"/>
                  <a:cs typeface="Open Sans Light" pitchFamily="34" charset="0"/>
                </a:rPr>
                <a:t>此处添加详细文本描述，建议与标题相关并符合整体语言风格</a:t>
              </a:r>
            </a:p>
          </p:txBody>
        </p:sp>
        <p:sp>
          <p:nvSpPr>
            <p:cNvPr id="74" name="Rectangle 73"/>
            <p:cNvSpPr/>
            <p:nvPr/>
          </p:nvSpPr>
          <p:spPr>
            <a:xfrm>
              <a:off x="557930" y="2571750"/>
              <a:ext cx="675994" cy="219291"/>
            </a:xfrm>
            <a:prstGeom prst="rect">
              <a:avLst/>
            </a:prstGeom>
          </p:spPr>
          <p:txBody>
            <a:bodyPr wrap="none">
              <a:spAutoFit/>
            </a:bodyPr>
            <a:lstStyle/>
            <a:p>
              <a:pPr algn="ctr"/>
              <a:r>
                <a:rPr lang="zh-CN" altLang="en-US" sz="1300" dirty="0">
                  <a:solidFill>
                    <a:schemeClr val="tx1">
                      <a:lumMod val="50000"/>
                      <a:lumOff val="50000"/>
                    </a:schemeClr>
                  </a:solidFill>
                  <a:latin typeface="+mn-ea"/>
                  <a:cs typeface="Open Sans" panose="020B0606030504020204" pitchFamily="34" charset="0"/>
                </a:rPr>
                <a:t>项目名称 </a:t>
              </a:r>
              <a:endParaRPr lang="en-US" sz="1300" dirty="0">
                <a:solidFill>
                  <a:schemeClr val="tx1">
                    <a:lumMod val="50000"/>
                    <a:lumOff val="50000"/>
                  </a:schemeClr>
                </a:solidFill>
                <a:latin typeface="+mn-ea"/>
                <a:cs typeface="Open Sans" panose="020B0606030504020204" pitchFamily="34" charset="0"/>
              </a:endParaRPr>
            </a:p>
          </p:txBody>
        </p:sp>
        <p:sp>
          <p:nvSpPr>
            <p:cNvPr id="33" name="Freeform 26"/>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tx1">
                    <a:lumMod val="50000"/>
                    <a:lumOff val="50000"/>
                  </a:schemeClr>
                </a:solidFill>
                <a:latin typeface="+mn-ea"/>
              </a:endParaRPr>
            </a:p>
          </p:txBody>
        </p:sp>
      </p:grpSp>
      <p:grpSp>
        <p:nvGrpSpPr>
          <p:cNvPr id="6" name="Group 36"/>
          <p:cNvGrpSpPr/>
          <p:nvPr/>
        </p:nvGrpSpPr>
        <p:grpSpPr>
          <a:xfrm>
            <a:off x="2393830" y="2762244"/>
            <a:ext cx="1428574" cy="1555588"/>
            <a:chOff x="1795011" y="2071684"/>
            <a:chExt cx="1071570" cy="1166691"/>
          </a:xfrm>
        </p:grpSpPr>
        <p:sp>
          <p:nvSpPr>
            <p:cNvPr id="63" name="Oval 62"/>
            <p:cNvSpPr/>
            <p:nvPr/>
          </p:nvSpPr>
          <p:spPr>
            <a:xfrm>
              <a:off x="2071670" y="2071684"/>
              <a:ext cx="449414" cy="449414"/>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75" name="Rectangle 74"/>
            <p:cNvSpPr/>
            <p:nvPr/>
          </p:nvSpPr>
          <p:spPr>
            <a:xfrm>
              <a:off x="1795011" y="2857502"/>
              <a:ext cx="1071570" cy="380873"/>
            </a:xfrm>
            <a:prstGeom prst="rect">
              <a:avLst/>
            </a:prstGeom>
          </p:spPr>
          <p:txBody>
            <a:bodyPr wrap="square">
              <a:spAutoFit/>
            </a:bodyPr>
            <a:lstStyle/>
            <a:p>
              <a:pPr algn="ctr"/>
              <a:r>
                <a:rPr lang="zh-CN" altLang="en-US" sz="900" dirty="0">
                  <a:solidFill>
                    <a:schemeClr val="tx1">
                      <a:lumMod val="50000"/>
                      <a:lumOff val="50000"/>
                    </a:schemeClr>
                  </a:solidFill>
                  <a:latin typeface="+mn-ea"/>
                  <a:cs typeface="Open Sans Light" pitchFamily="34" charset="0"/>
                </a:rPr>
                <a:t>此处添加详细文本描述，建议与标题相关并符合整体语言风格</a:t>
              </a:r>
            </a:p>
          </p:txBody>
        </p:sp>
        <p:sp>
          <p:nvSpPr>
            <p:cNvPr id="28" name="Rectangle 27"/>
            <p:cNvSpPr/>
            <p:nvPr/>
          </p:nvSpPr>
          <p:spPr>
            <a:xfrm>
              <a:off x="1986690" y="2571750"/>
              <a:ext cx="675994" cy="219291"/>
            </a:xfrm>
            <a:prstGeom prst="rect">
              <a:avLst/>
            </a:prstGeom>
          </p:spPr>
          <p:txBody>
            <a:bodyPr wrap="none">
              <a:spAutoFit/>
            </a:bodyPr>
            <a:lstStyle/>
            <a:p>
              <a:pPr algn="ctr"/>
              <a:r>
                <a:rPr lang="zh-CN" altLang="en-US" sz="1300" dirty="0">
                  <a:solidFill>
                    <a:schemeClr val="tx1">
                      <a:lumMod val="50000"/>
                      <a:lumOff val="50000"/>
                    </a:schemeClr>
                  </a:solidFill>
                  <a:latin typeface="+mn-ea"/>
                  <a:cs typeface="Open Sans" panose="020B0606030504020204" pitchFamily="34" charset="0"/>
                </a:rPr>
                <a:t>项目名称 </a:t>
              </a:r>
              <a:endParaRPr lang="en-US" sz="1300" dirty="0">
                <a:solidFill>
                  <a:schemeClr val="tx1">
                    <a:lumMod val="50000"/>
                    <a:lumOff val="50000"/>
                  </a:schemeClr>
                </a:solidFill>
                <a:latin typeface="+mn-ea"/>
                <a:cs typeface="Open Sans" panose="020B0606030504020204" pitchFamily="34" charset="0"/>
              </a:endParaRPr>
            </a:p>
          </p:txBody>
        </p:sp>
        <p:sp>
          <p:nvSpPr>
            <p:cNvPr id="34" name="Freeform 26"/>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4"/>
            </a:solidFill>
            <a:ln>
              <a:noFill/>
            </a:ln>
          </p:spPr>
          <p:txBody>
            <a:bodyPr vert="horz" wrap="square" lIns="91440" tIns="45720" rIns="91440" bIns="45720" numCol="1" anchor="t" anchorCtr="0" compatLnSpc="1"/>
            <a:lstStyle/>
            <a:p>
              <a:endParaRPr lang="en-US" dirty="0">
                <a:solidFill>
                  <a:schemeClr val="tx1">
                    <a:lumMod val="50000"/>
                    <a:lumOff val="50000"/>
                  </a:schemeClr>
                </a:solidFill>
                <a:latin typeface="+mn-ea"/>
              </a:endParaRPr>
            </a:p>
          </p:txBody>
        </p:sp>
      </p:grpSp>
      <p:grpSp>
        <p:nvGrpSpPr>
          <p:cNvPr id="7" name="Group 37"/>
          <p:cNvGrpSpPr/>
          <p:nvPr/>
        </p:nvGrpSpPr>
        <p:grpSpPr>
          <a:xfrm>
            <a:off x="4298596" y="2762244"/>
            <a:ext cx="1428574" cy="1555588"/>
            <a:chOff x="3223771" y="2071684"/>
            <a:chExt cx="1071570" cy="1166691"/>
          </a:xfrm>
        </p:grpSpPr>
        <p:sp>
          <p:nvSpPr>
            <p:cNvPr id="64" name="Oval 63"/>
            <p:cNvSpPr/>
            <p:nvPr/>
          </p:nvSpPr>
          <p:spPr>
            <a:xfrm>
              <a:off x="3500430" y="2071684"/>
              <a:ext cx="449414" cy="44941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77" name="Rectangle 76"/>
            <p:cNvSpPr/>
            <p:nvPr/>
          </p:nvSpPr>
          <p:spPr>
            <a:xfrm>
              <a:off x="3223771" y="2857502"/>
              <a:ext cx="1071570" cy="380873"/>
            </a:xfrm>
            <a:prstGeom prst="rect">
              <a:avLst/>
            </a:prstGeom>
          </p:spPr>
          <p:txBody>
            <a:bodyPr wrap="square">
              <a:spAutoFit/>
            </a:bodyPr>
            <a:lstStyle/>
            <a:p>
              <a:pPr algn="ctr"/>
              <a:r>
                <a:rPr lang="zh-CN" altLang="en-US" sz="900" dirty="0">
                  <a:solidFill>
                    <a:schemeClr val="tx1">
                      <a:lumMod val="50000"/>
                      <a:lumOff val="50000"/>
                    </a:schemeClr>
                  </a:solidFill>
                  <a:latin typeface="+mn-ea"/>
                  <a:cs typeface="Open Sans Light" pitchFamily="34" charset="0"/>
                </a:rPr>
                <a:t>此处添加详细文本描述，建议与标题相关并符合整体语言风格</a:t>
              </a:r>
            </a:p>
          </p:txBody>
        </p:sp>
        <p:sp>
          <p:nvSpPr>
            <p:cNvPr id="29" name="Rectangle 28"/>
            <p:cNvSpPr/>
            <p:nvPr/>
          </p:nvSpPr>
          <p:spPr>
            <a:xfrm>
              <a:off x="3415450" y="2571750"/>
              <a:ext cx="675994" cy="219291"/>
            </a:xfrm>
            <a:prstGeom prst="rect">
              <a:avLst/>
            </a:prstGeom>
          </p:spPr>
          <p:txBody>
            <a:bodyPr wrap="none">
              <a:spAutoFit/>
            </a:bodyPr>
            <a:lstStyle/>
            <a:p>
              <a:pPr algn="ctr"/>
              <a:r>
                <a:rPr lang="zh-CN" altLang="en-US" sz="1300" dirty="0">
                  <a:solidFill>
                    <a:schemeClr val="tx1">
                      <a:lumMod val="50000"/>
                      <a:lumOff val="50000"/>
                    </a:schemeClr>
                  </a:solidFill>
                  <a:latin typeface="+mn-ea"/>
                  <a:cs typeface="Open Sans" panose="020B0606030504020204" pitchFamily="34" charset="0"/>
                </a:rPr>
                <a:t>项目名称 </a:t>
              </a:r>
              <a:endParaRPr lang="en-US" sz="1300" dirty="0">
                <a:solidFill>
                  <a:schemeClr val="tx1">
                    <a:lumMod val="50000"/>
                    <a:lumOff val="50000"/>
                  </a:schemeClr>
                </a:solidFill>
                <a:latin typeface="+mn-ea"/>
                <a:cs typeface="Open Sans" panose="020B0606030504020204" pitchFamily="34" charset="0"/>
              </a:endParaRPr>
            </a:p>
          </p:txBody>
        </p:sp>
        <p:sp>
          <p:nvSpPr>
            <p:cNvPr id="35" name="Freeform 26"/>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3"/>
            </a:solidFill>
            <a:ln>
              <a:noFill/>
            </a:ln>
          </p:spPr>
          <p:txBody>
            <a:bodyPr vert="horz" wrap="square" lIns="91440" tIns="45720" rIns="91440" bIns="45720" numCol="1" anchor="t" anchorCtr="0" compatLnSpc="1"/>
            <a:lstStyle/>
            <a:p>
              <a:endParaRPr lang="en-US" dirty="0">
                <a:solidFill>
                  <a:schemeClr val="tx1">
                    <a:lumMod val="50000"/>
                    <a:lumOff val="50000"/>
                  </a:schemeClr>
                </a:solidFill>
                <a:latin typeface="+mn-ea"/>
              </a:endParaRPr>
            </a:p>
          </p:txBody>
        </p:sp>
      </p:grpSp>
      <p:sp>
        <p:nvSpPr>
          <p:cNvPr id="4" name="标题 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slide(fromTop)">
                                      <p:cBhvr>
                                        <p:cTn id="15" dur="500"/>
                                        <p:tgtEl>
                                          <p:spTgt spid="7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Top)">
                                      <p:cBhvr>
                                        <p:cTn id="19" dur="500"/>
                                        <p:tgtEl>
                                          <p:spTgt spid="5"/>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lide(fromTop)">
                                      <p:cBhvr>
                                        <p:cTn id="23" dur="500"/>
                                        <p:tgtEl>
                                          <p:spTgt spid="6"/>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Top)">
                                      <p:cBhvr>
                                        <p:cTn id="27" dur="500"/>
                                        <p:tgtEl>
                                          <p:spTgt spid="7"/>
                                        </p:tgtEl>
                                      </p:cBhvr>
                                    </p:animEffect>
                                  </p:childTnLst>
                                </p:cTn>
                              </p:par>
                            </p:childTnLst>
                          </p:cTn>
                        </p:par>
                        <p:par>
                          <p:cTn id="28" fill="hold">
                            <p:stCondLst>
                              <p:cond delay="3000"/>
                            </p:stCondLst>
                            <p:childTnLst>
                              <p:par>
                                <p:cTn id="29" presetID="12" presetClass="entr" presetSubtype="1"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slide(fromTop)">
                                      <p:cBhvr>
                                        <p:cTn id="31" dur="500"/>
                                        <p:tgtEl>
                                          <p:spTgt spid="69"/>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slide(fromTop)">
                                      <p:cBhvr>
                                        <p:cTn id="35" dur="500"/>
                                        <p:tgtEl>
                                          <p:spTgt spid="70"/>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slide(fromTop)">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69" y="1695020"/>
            <a:ext cx="12190413" cy="15799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pic>
        <p:nvPicPr>
          <p:cNvPr id="4" name="图片 3"/>
          <p:cNvPicPr>
            <a:picLocks noChangeAspect="1"/>
          </p:cNvPicPr>
          <p:nvPr/>
        </p:nvPicPr>
        <p:blipFill rotWithShape="1">
          <a:blip r:embed="rId3"/>
          <a:srcRect t="9750" b="72490"/>
          <a:stretch>
            <a:fillRect/>
          </a:stretch>
        </p:blipFill>
        <p:spPr>
          <a:xfrm>
            <a:off x="14070" y="1672816"/>
            <a:ext cx="12705806" cy="1561485"/>
          </a:xfrm>
          <a:prstGeom prst="rect">
            <a:avLst/>
          </a:prstGeom>
        </p:spPr>
      </p:pic>
      <p:sp>
        <p:nvSpPr>
          <p:cNvPr id="5" name="文本框 4"/>
          <p:cNvSpPr txBox="1"/>
          <p:nvPr/>
        </p:nvSpPr>
        <p:spPr>
          <a:xfrm>
            <a:off x="1341844" y="1870477"/>
            <a:ext cx="3906738" cy="523220"/>
          </a:xfrm>
          <a:prstGeom prst="rect">
            <a:avLst/>
          </a:prstGeom>
          <a:noFill/>
        </p:spPr>
        <p:txBody>
          <a:bodyPr wrap="square" lIns="91414" tIns="45707" rIns="91414" bIns="45707" rtlCol="0">
            <a:spAutoFit/>
          </a:bodyPr>
          <a:lstStyle/>
          <a:p>
            <a:r>
              <a:rPr lang="zh-CN" altLang="en-US" sz="2800" b="1" dirty="0">
                <a:solidFill>
                  <a:srgbClr val="313131"/>
                </a:solidFill>
                <a:latin typeface="微软雅黑" panose="020B0503020204020204" pitchFamily="34" charset="-122"/>
                <a:ea typeface="微软雅黑" panose="020B0503020204020204" pitchFamily="34" charset="-122"/>
              </a:rPr>
              <a:t>单击此处添加</a:t>
            </a:r>
            <a:r>
              <a:rPr lang="zh-CN" altLang="en-US" sz="2800" dirty="0">
                <a:solidFill>
                  <a:srgbClr val="0B3F5B"/>
                </a:solidFill>
                <a:latin typeface="微软雅黑" panose="020B0503020204020204" pitchFamily="34" charset="-122"/>
                <a:ea typeface="微软雅黑" panose="020B0503020204020204" pitchFamily="34" charset="-122"/>
              </a:rPr>
              <a:t>你的标题</a:t>
            </a:r>
            <a:endParaRPr lang="en-US" altLang="zh-CN" sz="2000" dirty="0">
              <a:solidFill>
                <a:srgbClr val="0B3F5B"/>
              </a:solidFill>
              <a:latin typeface="微软雅黑" panose="020B0503020204020204" pitchFamily="34" charset="-122"/>
              <a:ea typeface="微软雅黑" panose="020B0503020204020204" pitchFamily="34" charset="-122"/>
            </a:endParaRPr>
          </a:p>
        </p:txBody>
      </p:sp>
      <p:sp>
        <p:nvSpPr>
          <p:cNvPr id="6" name="文本框 6"/>
          <p:cNvSpPr txBox="1"/>
          <p:nvPr/>
        </p:nvSpPr>
        <p:spPr>
          <a:xfrm>
            <a:off x="1341845" y="2505987"/>
            <a:ext cx="9567408" cy="572464"/>
          </a:xfrm>
          <a:prstGeom prst="rect">
            <a:avLst/>
          </a:prstGeom>
          <a:noFill/>
        </p:spPr>
        <p:txBody>
          <a:bodyPr wrap="square" lIns="91414" tIns="45707" rIns="91414" bIns="45707"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089898" y="3543303"/>
            <a:ext cx="4684683" cy="860817"/>
            <a:chOff x="7076749" y="2727736"/>
            <a:chExt cx="4685293" cy="860818"/>
          </a:xfrm>
        </p:grpSpPr>
        <p:grpSp>
          <p:nvGrpSpPr>
            <p:cNvPr id="8" name="组合 7"/>
            <p:cNvGrpSpPr/>
            <p:nvPr/>
          </p:nvGrpSpPr>
          <p:grpSpPr>
            <a:xfrm>
              <a:off x="8472643" y="2764395"/>
              <a:ext cx="3289399" cy="824159"/>
              <a:chOff x="8242848" y="2835708"/>
              <a:chExt cx="2083546" cy="824159"/>
            </a:xfrm>
          </p:grpSpPr>
          <p:sp>
            <p:nvSpPr>
              <p:cNvPr id="10" name="文本框 20"/>
              <p:cNvSpPr txBox="1"/>
              <p:nvPr/>
            </p:nvSpPr>
            <p:spPr>
              <a:xfrm>
                <a:off x="8242848" y="2835708"/>
                <a:ext cx="2083546" cy="369332"/>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21"/>
              <p:cNvSpPr txBox="1"/>
              <p:nvPr/>
            </p:nvSpPr>
            <p:spPr>
              <a:xfrm>
                <a:off x="8242849" y="3142803"/>
                <a:ext cx="1927407" cy="517064"/>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文本框 22"/>
            <p:cNvSpPr txBox="1"/>
            <p:nvPr/>
          </p:nvSpPr>
          <p:spPr>
            <a:xfrm>
              <a:off x="7076749" y="2727736"/>
              <a:ext cx="1387148" cy="769442"/>
            </a:xfrm>
            <a:prstGeom prst="rect">
              <a:avLst/>
            </a:prstGeom>
            <a:noFill/>
          </p:spPr>
          <p:txBody>
            <a:bodyPr wrap="square" rtlCol="0">
              <a:spAutoFit/>
            </a:bodyPr>
            <a:lstStyle/>
            <a:p>
              <a:pPr algn="ctr"/>
              <a:r>
                <a:rPr lang="en-US" altLang="zh-CN" sz="4400" dirty="0">
                  <a:solidFill>
                    <a:schemeClr val="accent1"/>
                  </a:solidFill>
                  <a:latin typeface="Radikal Thin" pitchFamily="50" charset="0"/>
                  <a:ea typeface="Microsoft YaHei UI" panose="020B0503020204020204" pitchFamily="34" charset="-122"/>
                </a:rPr>
                <a:t>21%</a:t>
              </a:r>
              <a:endParaRPr lang="zh-CN" altLang="en-US" sz="4400" dirty="0">
                <a:solidFill>
                  <a:schemeClr val="accent1"/>
                </a:solidFill>
                <a:latin typeface="Radikal Thin" pitchFamily="50" charset="0"/>
                <a:ea typeface="Microsoft YaHei UI" panose="020B0503020204020204" pitchFamily="34" charset="-122"/>
              </a:endParaRPr>
            </a:p>
          </p:txBody>
        </p:sp>
      </p:grpSp>
      <p:grpSp>
        <p:nvGrpSpPr>
          <p:cNvPr id="12" name="组合 11"/>
          <p:cNvGrpSpPr/>
          <p:nvPr/>
        </p:nvGrpSpPr>
        <p:grpSpPr>
          <a:xfrm>
            <a:off x="1547191" y="3863765"/>
            <a:ext cx="4763179" cy="1589768"/>
            <a:chOff x="1533322" y="3048201"/>
            <a:chExt cx="4763798" cy="1589768"/>
          </a:xfrm>
        </p:grpSpPr>
        <p:sp>
          <p:nvSpPr>
            <p:cNvPr id="13" name="流程图: 手动操作 12"/>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04457" y="3201520"/>
              <a:ext cx="3240062" cy="833173"/>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流程图: 手动输入 16"/>
            <p:cNvSpPr/>
            <p:nvPr/>
          </p:nvSpPr>
          <p:spPr>
            <a:xfrm rot="5400000">
              <a:off x="2455779" y="3023468"/>
              <a:ext cx="644774" cy="947419"/>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手动输入 17"/>
            <p:cNvSpPr/>
            <p:nvPr/>
          </p:nvSpPr>
          <p:spPr>
            <a:xfrm rot="5400000">
              <a:off x="4220374" y="3278097"/>
              <a:ext cx="534007" cy="1033298"/>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rot="16200000">
            <a:off x="9044615" y="2726304"/>
            <a:ext cx="0" cy="3599531"/>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170963" y="4676341"/>
            <a:ext cx="2883314" cy="634110"/>
            <a:chOff x="7466678" y="2801869"/>
            <a:chExt cx="2883689" cy="634110"/>
          </a:xfrm>
        </p:grpSpPr>
        <p:sp>
          <p:nvSpPr>
            <p:cNvPr id="21" name="文本框 34"/>
            <p:cNvSpPr txBox="1"/>
            <p:nvPr/>
          </p:nvSpPr>
          <p:spPr>
            <a:xfrm>
              <a:off x="7466679" y="2801869"/>
              <a:ext cx="1715209"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35"/>
            <p:cNvSpPr txBox="1"/>
            <p:nvPr/>
          </p:nvSpPr>
          <p:spPr>
            <a:xfrm>
              <a:off x="7466678" y="3140513"/>
              <a:ext cx="2883689" cy="295466"/>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3" name="文本框 36"/>
          <p:cNvSpPr txBox="1"/>
          <p:nvPr/>
        </p:nvSpPr>
        <p:spPr>
          <a:xfrm>
            <a:off x="7179215" y="5226057"/>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4" name="文本框 37"/>
          <p:cNvSpPr txBox="1"/>
          <p:nvPr/>
        </p:nvSpPr>
        <p:spPr>
          <a:xfrm>
            <a:off x="7179215" y="5437828"/>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75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750" fill="hold"/>
                                        <p:tgtEl>
                                          <p:spTgt spid="19"/>
                                        </p:tgtEl>
                                        <p:attrNameLst>
                                          <p:attrName>ppt_w</p:attrName>
                                        </p:attrNameLst>
                                      </p:cBhvr>
                                      <p:tavLst>
                                        <p:tav tm="0">
                                          <p:val>
                                            <p:fltVal val="0"/>
                                          </p:val>
                                        </p:tav>
                                        <p:tav tm="100000">
                                          <p:val>
                                            <p:strVal val="#ppt_w"/>
                                          </p:val>
                                        </p:tav>
                                      </p:tavLst>
                                    </p:anim>
                                    <p:anim calcmode="lin" valueType="num">
                                      <p:cBhvr>
                                        <p:cTn id="33" dur="750" fill="hold"/>
                                        <p:tgtEl>
                                          <p:spTgt spid="19"/>
                                        </p:tgtEl>
                                        <p:attrNameLst>
                                          <p:attrName>ppt_h</p:attrName>
                                        </p:attrNameLst>
                                      </p:cBhvr>
                                      <p:tavLst>
                                        <p:tav tm="0">
                                          <p:val>
                                            <p:fltVal val="0"/>
                                          </p:val>
                                        </p:tav>
                                        <p:tav tm="100000">
                                          <p:val>
                                            <p:strVal val="#ppt_h"/>
                                          </p:val>
                                        </p:tav>
                                      </p:tavLst>
                                    </p:anim>
                                    <p:animEffect transition="in" filter="fade">
                                      <p:cBhvr>
                                        <p:cTn id="34" dur="750"/>
                                        <p:tgtEl>
                                          <p:spTgt spid="19"/>
                                        </p:tgtEl>
                                      </p:cBhvr>
                                    </p:animEffect>
                                  </p:childTnLst>
                                </p:cTn>
                              </p:par>
                            </p:childTnLst>
                          </p:cTn>
                        </p:par>
                        <p:par>
                          <p:cTn id="35" fill="hold">
                            <p:stCondLst>
                              <p:cond delay="1750"/>
                            </p:stCondLst>
                            <p:childTnLst>
                              <p:par>
                                <p:cTn id="36" presetID="18" presetClass="entr" presetSubtype="3" fill="hold" nodeType="after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strips(upRight)">
                                      <p:cBhvr>
                                        <p:cTn id="38" dur="750"/>
                                        <p:tgtEl>
                                          <p:spTgt spid="20"/>
                                        </p:tgtEl>
                                      </p:cBhvr>
                                    </p:animEffect>
                                  </p:childTnLst>
                                </p:cTn>
                              </p:par>
                            </p:childTnLst>
                          </p:cTn>
                        </p:par>
                        <p:par>
                          <p:cTn id="39" fill="hold">
                            <p:stCondLst>
                              <p:cond delay="3000"/>
                            </p:stCondLst>
                            <p:childTnLst>
                              <p:par>
                                <p:cTn id="40" presetID="18" presetClass="entr" presetSubtype="3" fill="hold" grpId="0" nodeType="after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strips(upRight)">
                                      <p:cBhvr>
                                        <p:cTn id="42" dur="750"/>
                                        <p:tgtEl>
                                          <p:spTgt spid="23"/>
                                        </p:tgtEl>
                                      </p:cBhvr>
                                    </p:animEffect>
                                  </p:childTnLst>
                                </p:cTn>
                              </p:par>
                            </p:childTnLst>
                          </p:cTn>
                        </p:par>
                        <p:par>
                          <p:cTn id="43" fill="hold">
                            <p:stCondLst>
                              <p:cond delay="425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155393" y="1320349"/>
            <a:ext cx="2516141" cy="1724452"/>
            <a:chOff x="834186" y="1203598"/>
            <a:chExt cx="2206153" cy="1512000"/>
          </a:xfrm>
        </p:grpSpPr>
        <p:sp>
          <p:nvSpPr>
            <p:cNvPr id="9" name="矩形 8"/>
            <p:cNvSpPr/>
            <p:nvPr/>
          </p:nvSpPr>
          <p:spPr>
            <a:xfrm>
              <a:off x="834186" y="1203598"/>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929263" y="1268759"/>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 name="组合 10"/>
          <p:cNvGrpSpPr/>
          <p:nvPr/>
        </p:nvGrpSpPr>
        <p:grpSpPr>
          <a:xfrm>
            <a:off x="3943754" y="2471166"/>
            <a:ext cx="2516141" cy="1724452"/>
            <a:chOff x="6063554" y="3147814"/>
            <a:chExt cx="2206153" cy="1512000"/>
          </a:xfrm>
        </p:grpSpPr>
        <p:sp>
          <p:nvSpPr>
            <p:cNvPr id="12" name="矩形 11"/>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6158631" y="3212975"/>
              <a:ext cx="2015999" cy="13816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4" name="组合 13"/>
          <p:cNvGrpSpPr/>
          <p:nvPr/>
        </p:nvGrpSpPr>
        <p:grpSpPr>
          <a:xfrm>
            <a:off x="5732115" y="3621982"/>
            <a:ext cx="2516141" cy="1724452"/>
            <a:chOff x="6063554" y="3147814"/>
            <a:chExt cx="2206153" cy="1512000"/>
          </a:xfrm>
        </p:grpSpPr>
        <p:sp>
          <p:nvSpPr>
            <p:cNvPr id="15" name="矩形 14"/>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7" name="组合 16"/>
          <p:cNvGrpSpPr/>
          <p:nvPr/>
        </p:nvGrpSpPr>
        <p:grpSpPr>
          <a:xfrm>
            <a:off x="7520474" y="4772799"/>
            <a:ext cx="2516141" cy="1724452"/>
            <a:chOff x="6063554" y="3147814"/>
            <a:chExt cx="2206153" cy="1512000"/>
          </a:xfrm>
        </p:grpSpPr>
        <p:sp>
          <p:nvSpPr>
            <p:cNvPr id="18" name="矩形 17"/>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Text Box 14"/>
          <p:cNvSpPr txBox="1">
            <a:spLocks noChangeArrowheads="1"/>
          </p:cNvSpPr>
          <p:nvPr/>
        </p:nvSpPr>
        <p:spPr bwMode="black">
          <a:xfrm>
            <a:off x="4752201" y="1363145"/>
            <a:ext cx="314400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1" name="Text Box 14"/>
          <p:cNvSpPr txBox="1">
            <a:spLocks noChangeArrowheads="1"/>
          </p:cNvSpPr>
          <p:nvPr/>
        </p:nvSpPr>
        <p:spPr bwMode="black">
          <a:xfrm>
            <a:off x="529194" y="3141047"/>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Text Box 14"/>
          <p:cNvSpPr txBox="1">
            <a:spLocks noChangeArrowheads="1"/>
          </p:cNvSpPr>
          <p:nvPr/>
        </p:nvSpPr>
        <p:spPr bwMode="black">
          <a:xfrm>
            <a:off x="3072916" y="5586514"/>
            <a:ext cx="4174913"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3" name="Text Box 14"/>
          <p:cNvSpPr txBox="1">
            <a:spLocks noChangeArrowheads="1"/>
          </p:cNvSpPr>
          <p:nvPr/>
        </p:nvSpPr>
        <p:spPr bwMode="black">
          <a:xfrm>
            <a:off x="8303670" y="3446032"/>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750" fill="hold"/>
                                        <p:tgtEl>
                                          <p:spTgt spid="11"/>
                                        </p:tgtEl>
                                        <p:attrNameLst>
                                          <p:attrName>ppt_w</p:attrName>
                                        </p:attrNameLst>
                                      </p:cBhvr>
                                      <p:tavLst>
                                        <p:tav tm="0">
                                          <p:val>
                                            <p:fltVal val="0"/>
                                          </p:val>
                                        </p:tav>
                                        <p:tav tm="100000">
                                          <p:val>
                                            <p:strVal val="#ppt_w"/>
                                          </p:val>
                                        </p:tav>
                                      </p:tavLst>
                                    </p:anim>
                                    <p:anim calcmode="lin" valueType="num">
                                      <p:cBhvr>
                                        <p:cTn id="14" dur="750" fill="hold"/>
                                        <p:tgtEl>
                                          <p:spTgt spid="11"/>
                                        </p:tgtEl>
                                        <p:attrNameLst>
                                          <p:attrName>ppt_h</p:attrName>
                                        </p:attrNameLst>
                                      </p:cBhvr>
                                      <p:tavLst>
                                        <p:tav tm="0">
                                          <p:val>
                                            <p:fltVal val="0"/>
                                          </p:val>
                                        </p:tav>
                                        <p:tav tm="100000">
                                          <p:val>
                                            <p:strVal val="#ppt_h"/>
                                          </p:val>
                                        </p:tav>
                                      </p:tavLst>
                                    </p:anim>
                                    <p:anim calcmode="lin" valueType="num">
                                      <p:cBhvr>
                                        <p:cTn id="15" dur="750" fill="hold"/>
                                        <p:tgtEl>
                                          <p:spTgt spid="11"/>
                                        </p:tgtEl>
                                        <p:attrNameLst>
                                          <p:attrName>style.rotation</p:attrName>
                                        </p:attrNameLst>
                                      </p:cBhvr>
                                      <p:tavLst>
                                        <p:tav tm="0">
                                          <p:val>
                                            <p:fltVal val="360"/>
                                          </p:val>
                                        </p:tav>
                                        <p:tav tm="100000">
                                          <p:val>
                                            <p:fltVal val="0"/>
                                          </p:val>
                                        </p:tav>
                                      </p:tavLst>
                                    </p:anim>
                                    <p:animEffect transition="in" filter="fade">
                                      <p:cBhvr>
                                        <p:cTn id="16" dur="750"/>
                                        <p:tgtEl>
                                          <p:spTgt spid="11"/>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fltVal val="0"/>
                                          </p:val>
                                        </p:tav>
                                        <p:tav tm="100000">
                                          <p:val>
                                            <p:strVal val="#ppt_w"/>
                                          </p:val>
                                        </p:tav>
                                      </p:tavLst>
                                    </p:anim>
                                    <p:anim calcmode="lin" valueType="num">
                                      <p:cBhvr>
                                        <p:cTn id="20" dur="750" fill="hold"/>
                                        <p:tgtEl>
                                          <p:spTgt spid="14"/>
                                        </p:tgtEl>
                                        <p:attrNameLst>
                                          <p:attrName>ppt_h</p:attrName>
                                        </p:attrNameLst>
                                      </p:cBhvr>
                                      <p:tavLst>
                                        <p:tav tm="0">
                                          <p:val>
                                            <p:fltVal val="0"/>
                                          </p:val>
                                        </p:tav>
                                        <p:tav tm="100000">
                                          <p:val>
                                            <p:strVal val="#ppt_h"/>
                                          </p:val>
                                        </p:tav>
                                      </p:tavLst>
                                    </p:anim>
                                    <p:anim calcmode="lin" valueType="num">
                                      <p:cBhvr>
                                        <p:cTn id="21" dur="750" fill="hold"/>
                                        <p:tgtEl>
                                          <p:spTgt spid="14"/>
                                        </p:tgtEl>
                                        <p:attrNameLst>
                                          <p:attrName>style.rotation</p:attrName>
                                        </p:attrNameLst>
                                      </p:cBhvr>
                                      <p:tavLst>
                                        <p:tav tm="0">
                                          <p:val>
                                            <p:fltVal val="360"/>
                                          </p:val>
                                        </p:tav>
                                        <p:tav tm="100000">
                                          <p:val>
                                            <p:fltVal val="0"/>
                                          </p:val>
                                        </p:tav>
                                      </p:tavLst>
                                    </p:anim>
                                    <p:animEffect transition="in" filter="fade">
                                      <p:cBhvr>
                                        <p:cTn id="22" dur="750"/>
                                        <p:tgtEl>
                                          <p:spTgt spid="14"/>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 calcmode="lin" valueType="num">
                                      <p:cBhvr>
                                        <p:cTn id="27" dur="750" fill="hold"/>
                                        <p:tgtEl>
                                          <p:spTgt spid="17"/>
                                        </p:tgtEl>
                                        <p:attrNameLst>
                                          <p:attrName>style.rotation</p:attrName>
                                        </p:attrNameLst>
                                      </p:cBhvr>
                                      <p:tavLst>
                                        <p:tav tm="0">
                                          <p:val>
                                            <p:fltVal val="360"/>
                                          </p:val>
                                        </p:tav>
                                        <p:tav tm="100000">
                                          <p:val>
                                            <p:fltVal val="0"/>
                                          </p:val>
                                        </p:tav>
                                      </p:tavLst>
                                    </p:anim>
                                    <p:animEffect transition="in" filter="fade">
                                      <p:cBhvr>
                                        <p:cTn id="28" dur="750"/>
                                        <p:tgtEl>
                                          <p:spTgt spid="17"/>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14"/>
          <p:cNvSpPr/>
          <p:nvPr/>
        </p:nvSpPr>
        <p:spPr>
          <a:xfrm flipV="1">
            <a:off x="794" y="3839193"/>
            <a:ext cx="4110088"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1" tIns="45715" rIns="91431" bIns="45715" rtlCol="0" anchor="ctr"/>
          <a:lstStyle/>
          <a:p>
            <a:pPr algn="ctr"/>
            <a:endParaRPr lang="en-US"/>
          </a:p>
        </p:txBody>
      </p:sp>
      <p:grpSp>
        <p:nvGrpSpPr>
          <p:cNvPr id="41" name="组合 40"/>
          <p:cNvGrpSpPr/>
          <p:nvPr/>
        </p:nvGrpSpPr>
        <p:grpSpPr>
          <a:xfrm>
            <a:off x="3226434" y="3840622"/>
            <a:ext cx="1752329" cy="1748619"/>
            <a:chOff x="3225639" y="4543564"/>
            <a:chExt cx="1752329" cy="1748619"/>
          </a:xfrm>
        </p:grpSpPr>
        <p:sp>
          <p:nvSpPr>
            <p:cNvPr id="42" name="椭圆 41"/>
            <p:cNvSpPr/>
            <p:nvPr/>
          </p:nvSpPr>
          <p:spPr>
            <a:xfrm flipV="1">
              <a:off x="3225639" y="4543565"/>
              <a:ext cx="1735762" cy="173433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00A1DA"/>
                </a:solidFill>
              </a:endParaRPr>
            </a:p>
          </p:txBody>
        </p:sp>
        <p:sp>
          <p:nvSpPr>
            <p:cNvPr id="43" name="椭圆 42"/>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4000" b="1" kern="0" dirty="0">
                  <a:solidFill>
                    <a:schemeClr val="accent2"/>
                  </a:solidFill>
                  <a:latin typeface="Bebas" pitchFamily="2" charset="0"/>
                  <a:ea typeface="微软雅黑" panose="020B0503020204020204" pitchFamily="34" charset="-122"/>
                </a:rPr>
                <a:t>02</a:t>
              </a:r>
              <a:endParaRPr lang="zh-CN" altLang="en-US" sz="4000" b="1" kern="0" dirty="0">
                <a:solidFill>
                  <a:schemeClr val="accent2"/>
                </a:solidFill>
                <a:latin typeface="Bebas" pitchFamily="2" charset="0"/>
                <a:ea typeface="微软雅黑" panose="020B0503020204020204" pitchFamily="34" charset="-122"/>
              </a:endParaRPr>
            </a:p>
          </p:txBody>
        </p:sp>
        <p:sp>
          <p:nvSpPr>
            <p:cNvPr id="44"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45" name="矩形 14"/>
          <p:cNvSpPr/>
          <p:nvPr/>
        </p:nvSpPr>
        <p:spPr>
          <a:xfrm>
            <a:off x="794" y="3302121"/>
            <a:ext cx="7103318" cy="24572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1431" tIns="45715" rIns="91431" bIns="45715" rtlCol="0" anchor="ctr"/>
          <a:lstStyle/>
          <a:p>
            <a:pPr algn="ctr"/>
            <a:endParaRPr lang="en-US"/>
          </a:p>
        </p:txBody>
      </p:sp>
      <p:grpSp>
        <p:nvGrpSpPr>
          <p:cNvPr id="46" name="组合 45"/>
          <p:cNvGrpSpPr/>
          <p:nvPr/>
        </p:nvGrpSpPr>
        <p:grpSpPr>
          <a:xfrm>
            <a:off x="6131811" y="1824936"/>
            <a:ext cx="1735762" cy="1738620"/>
            <a:chOff x="6131016" y="674750"/>
            <a:chExt cx="1735762" cy="1738620"/>
          </a:xfrm>
        </p:grpSpPr>
        <p:sp>
          <p:nvSpPr>
            <p:cNvPr id="47" name="椭圆 46"/>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sp>
          <p:nvSpPr>
            <p:cNvPr id="48" name="椭圆 47"/>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tx2"/>
                  </a:solidFill>
                  <a:latin typeface="Bebas" pitchFamily="2" charset="0"/>
                  <a:ea typeface="微软雅黑" panose="020B0503020204020204" pitchFamily="34" charset="-122"/>
                </a:rPr>
                <a:t>01</a:t>
              </a:r>
              <a:endParaRPr lang="zh-CN" altLang="en-US" sz="4000" b="1" kern="0" dirty="0">
                <a:solidFill>
                  <a:schemeClr val="tx2"/>
                </a:solidFill>
                <a:latin typeface="Bebas" pitchFamily="2" charset="0"/>
                <a:ea typeface="微软雅黑" panose="020B0503020204020204" pitchFamily="34" charset="-122"/>
              </a:endParaRPr>
            </a:p>
          </p:txBody>
        </p:sp>
        <p:sp>
          <p:nvSpPr>
            <p:cNvPr id="49"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50" name="矩形 14"/>
          <p:cNvSpPr/>
          <p:nvPr/>
        </p:nvSpPr>
        <p:spPr>
          <a:xfrm flipV="1">
            <a:off x="6096002" y="3839193"/>
            <a:ext cx="6096960"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1431" tIns="45715" rIns="91431" bIns="45715" rtlCol="0" anchor="ctr"/>
          <a:lstStyle/>
          <a:p>
            <a:pPr algn="ctr"/>
            <a:endParaRPr lang="en-US"/>
          </a:p>
        </p:txBody>
      </p:sp>
      <p:grpSp>
        <p:nvGrpSpPr>
          <p:cNvPr id="51" name="组合 50"/>
          <p:cNvGrpSpPr/>
          <p:nvPr/>
        </p:nvGrpSpPr>
        <p:grpSpPr>
          <a:xfrm>
            <a:off x="5228120" y="3839194"/>
            <a:ext cx="1735762" cy="1735763"/>
            <a:chOff x="5227325" y="4542136"/>
            <a:chExt cx="1735762" cy="1735763"/>
          </a:xfrm>
        </p:grpSpPr>
        <p:sp>
          <p:nvSpPr>
            <p:cNvPr id="52" name="椭圆 51"/>
            <p:cNvSpPr/>
            <p:nvPr/>
          </p:nvSpPr>
          <p:spPr>
            <a:xfrm flipV="1">
              <a:off x="5227325" y="4543565"/>
              <a:ext cx="1735762" cy="1734334"/>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sp>
          <p:nvSpPr>
            <p:cNvPr id="53" name="椭圆 52"/>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accent3"/>
                  </a:solidFill>
                  <a:latin typeface="Bebas" pitchFamily="2" charset="0"/>
                  <a:ea typeface="微软雅黑" panose="020B0503020204020204" pitchFamily="34" charset="-122"/>
                </a:rPr>
                <a:t>03</a:t>
              </a:r>
              <a:endParaRPr lang="zh-CN" altLang="en-US" sz="4000" b="1" kern="0" dirty="0">
                <a:solidFill>
                  <a:schemeClr val="accent3"/>
                </a:solidFill>
                <a:latin typeface="Bebas" pitchFamily="2" charset="0"/>
                <a:ea typeface="微软雅黑" panose="020B0503020204020204" pitchFamily="34" charset="-122"/>
              </a:endParaRPr>
            </a:p>
          </p:txBody>
        </p:sp>
        <p:sp>
          <p:nvSpPr>
            <p:cNvPr id="54"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grpSp>
      <p:sp>
        <p:nvSpPr>
          <p:cNvPr id="55" name="TextBox 54"/>
          <p:cNvSpPr txBox="1"/>
          <p:nvPr/>
        </p:nvSpPr>
        <p:spPr>
          <a:xfrm>
            <a:off x="1912068" y="2239102"/>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6" name="TextBox 55"/>
          <p:cNvSpPr txBox="1"/>
          <p:nvPr/>
        </p:nvSpPr>
        <p:spPr>
          <a:xfrm>
            <a:off x="1919537" y="1838990"/>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594880" y="4742952"/>
            <a:ext cx="2535247"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a:t>
            </a:r>
          </a:p>
        </p:txBody>
      </p:sp>
      <p:sp>
        <p:nvSpPr>
          <p:cNvPr id="58" name="TextBox 57"/>
          <p:cNvSpPr txBox="1"/>
          <p:nvPr/>
        </p:nvSpPr>
        <p:spPr>
          <a:xfrm>
            <a:off x="602346" y="4342842"/>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9" name="TextBox 58"/>
          <p:cNvSpPr txBox="1"/>
          <p:nvPr/>
        </p:nvSpPr>
        <p:spPr>
          <a:xfrm>
            <a:off x="7214528" y="4753886"/>
            <a:ext cx="3859906" cy="992569"/>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选择粘贴，并选择只保留文字。</a:t>
            </a:r>
          </a:p>
        </p:txBody>
      </p:sp>
      <p:sp>
        <p:nvSpPr>
          <p:cNvPr id="60" name="TextBox 59"/>
          <p:cNvSpPr txBox="1"/>
          <p:nvPr/>
        </p:nvSpPr>
        <p:spPr>
          <a:xfrm>
            <a:off x="7221997" y="4353774"/>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right)">
                                      <p:cBhvr>
                                        <p:cTn id="23" dur="500"/>
                                        <p:tgtEl>
                                          <p:spTgt spid="5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56"/>
                                        </p:tgtEl>
                                        <p:attrNameLst>
                                          <p:attrName>style.visibility</p:attrName>
                                        </p:attrNameLst>
                                      </p:cBhvr>
                                      <p:to>
                                        <p:strVal val="visible"/>
                                      </p:to>
                                    </p:set>
                                    <p:anim calcmode="lin" valueType="num">
                                      <p:cBhvr>
                                        <p:cTn id="31" dur="250" fill="hold"/>
                                        <p:tgtEl>
                                          <p:spTgt spid="56"/>
                                        </p:tgtEl>
                                        <p:attrNameLst>
                                          <p:attrName>ppt_x</p:attrName>
                                        </p:attrNameLst>
                                      </p:cBhvr>
                                      <p:tavLst>
                                        <p:tav tm="0">
                                          <p:val>
                                            <p:strVal val="#ppt_x"/>
                                          </p:val>
                                        </p:tav>
                                        <p:tav tm="100000">
                                          <p:val>
                                            <p:strVal val="#ppt_x"/>
                                          </p:val>
                                        </p:tav>
                                      </p:tavLst>
                                    </p:anim>
                                    <p:anim calcmode="lin" valueType="num">
                                      <p:cBhvr>
                                        <p:cTn id="32" dur="250" fill="hold"/>
                                        <p:tgtEl>
                                          <p:spTgt spid="56"/>
                                        </p:tgtEl>
                                        <p:attrNameLst>
                                          <p:attrName>ppt_y</p:attrName>
                                        </p:attrNameLst>
                                      </p:cBhvr>
                                      <p:tavLst>
                                        <p:tav tm="0">
                                          <p:val>
                                            <p:strVal val="#ppt_y-#ppt_h/2"/>
                                          </p:val>
                                        </p:tav>
                                        <p:tav tm="100000">
                                          <p:val>
                                            <p:strVal val="#ppt_y"/>
                                          </p:val>
                                        </p:tav>
                                      </p:tavLst>
                                    </p:anim>
                                    <p:anim calcmode="lin" valueType="num">
                                      <p:cBhvr>
                                        <p:cTn id="33" dur="250" fill="hold"/>
                                        <p:tgtEl>
                                          <p:spTgt spid="56"/>
                                        </p:tgtEl>
                                        <p:attrNameLst>
                                          <p:attrName>ppt_w</p:attrName>
                                        </p:attrNameLst>
                                      </p:cBhvr>
                                      <p:tavLst>
                                        <p:tav tm="0">
                                          <p:val>
                                            <p:strVal val="#ppt_w"/>
                                          </p:val>
                                        </p:tav>
                                        <p:tav tm="100000">
                                          <p:val>
                                            <p:strVal val="#ppt_w"/>
                                          </p:val>
                                        </p:tav>
                                      </p:tavLst>
                                    </p:anim>
                                    <p:anim calcmode="lin" valueType="num">
                                      <p:cBhvr>
                                        <p:cTn id="34" dur="250" fill="hold"/>
                                        <p:tgtEl>
                                          <p:spTgt spid="56"/>
                                        </p:tgtEl>
                                        <p:attrNameLst>
                                          <p:attrName>ppt_h</p:attrName>
                                        </p:attrNameLst>
                                      </p:cBhvr>
                                      <p:tavLst>
                                        <p:tav tm="0">
                                          <p:val>
                                            <p:fltVal val="0"/>
                                          </p:val>
                                        </p:tav>
                                        <p:tav tm="100000">
                                          <p:val>
                                            <p:strVal val="#ppt_h"/>
                                          </p:val>
                                        </p:tav>
                                      </p:tavLst>
                                    </p:anim>
                                  </p:childTnLst>
                                </p:cTn>
                              </p:par>
                            </p:childTnLst>
                          </p:cTn>
                        </p:par>
                        <p:par>
                          <p:cTn id="35" fill="hold">
                            <p:stCondLst>
                              <p:cond delay="3549"/>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500"/>
                                        <p:tgtEl>
                                          <p:spTgt spid="55"/>
                                        </p:tgtEl>
                                      </p:cBhvr>
                                    </p:animEffect>
                                  </p:childTnLst>
                                </p:cTn>
                              </p:par>
                            </p:childTnLst>
                          </p:cTn>
                        </p:par>
                        <p:par>
                          <p:cTn id="39" fill="hold">
                            <p:stCondLst>
                              <p:cond delay="4049"/>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58"/>
                                        </p:tgtEl>
                                        <p:attrNameLst>
                                          <p:attrName>style.visibility</p:attrName>
                                        </p:attrNameLst>
                                      </p:cBhvr>
                                      <p:to>
                                        <p:strVal val="visible"/>
                                      </p:to>
                                    </p:set>
                                    <p:anim calcmode="lin" valueType="num">
                                      <p:cBhvr>
                                        <p:cTn id="42" dur="250" fill="hold"/>
                                        <p:tgtEl>
                                          <p:spTgt spid="58"/>
                                        </p:tgtEl>
                                        <p:attrNameLst>
                                          <p:attrName>ppt_x</p:attrName>
                                        </p:attrNameLst>
                                      </p:cBhvr>
                                      <p:tavLst>
                                        <p:tav tm="0">
                                          <p:val>
                                            <p:strVal val="#ppt_x"/>
                                          </p:val>
                                        </p:tav>
                                        <p:tav tm="100000">
                                          <p:val>
                                            <p:strVal val="#ppt_x"/>
                                          </p:val>
                                        </p:tav>
                                      </p:tavLst>
                                    </p:anim>
                                    <p:anim calcmode="lin" valueType="num">
                                      <p:cBhvr>
                                        <p:cTn id="43" dur="250" fill="hold"/>
                                        <p:tgtEl>
                                          <p:spTgt spid="58"/>
                                        </p:tgtEl>
                                        <p:attrNameLst>
                                          <p:attrName>ppt_y</p:attrName>
                                        </p:attrNameLst>
                                      </p:cBhvr>
                                      <p:tavLst>
                                        <p:tav tm="0">
                                          <p:val>
                                            <p:strVal val="#ppt_y-#ppt_h/2"/>
                                          </p:val>
                                        </p:tav>
                                        <p:tav tm="100000">
                                          <p:val>
                                            <p:strVal val="#ppt_y"/>
                                          </p:val>
                                        </p:tav>
                                      </p:tavLst>
                                    </p:anim>
                                    <p:anim calcmode="lin" valueType="num">
                                      <p:cBhvr>
                                        <p:cTn id="44" dur="250" fill="hold"/>
                                        <p:tgtEl>
                                          <p:spTgt spid="58"/>
                                        </p:tgtEl>
                                        <p:attrNameLst>
                                          <p:attrName>ppt_w</p:attrName>
                                        </p:attrNameLst>
                                      </p:cBhvr>
                                      <p:tavLst>
                                        <p:tav tm="0">
                                          <p:val>
                                            <p:strVal val="#ppt_w"/>
                                          </p:val>
                                        </p:tav>
                                        <p:tav tm="100000">
                                          <p:val>
                                            <p:strVal val="#ppt_w"/>
                                          </p:val>
                                        </p:tav>
                                      </p:tavLst>
                                    </p:anim>
                                    <p:anim calcmode="lin" valueType="num">
                                      <p:cBhvr>
                                        <p:cTn id="45" dur="250" fill="hold"/>
                                        <p:tgtEl>
                                          <p:spTgt spid="58"/>
                                        </p:tgtEl>
                                        <p:attrNameLst>
                                          <p:attrName>ppt_h</p:attrName>
                                        </p:attrNameLst>
                                      </p:cBhvr>
                                      <p:tavLst>
                                        <p:tav tm="0">
                                          <p:val>
                                            <p:fltVal val="0"/>
                                          </p:val>
                                        </p:tav>
                                        <p:tav tm="100000">
                                          <p:val>
                                            <p:strVal val="#ppt_h"/>
                                          </p:val>
                                        </p:tav>
                                      </p:tavLst>
                                    </p:anim>
                                  </p:childTnLst>
                                </p:cTn>
                              </p:par>
                            </p:childTnLst>
                          </p:cTn>
                        </p:par>
                        <p:par>
                          <p:cTn id="46" fill="hold">
                            <p:stCondLst>
                              <p:cond delay="4599"/>
                            </p:stCondLst>
                            <p:childTnLst>
                              <p:par>
                                <p:cTn id="47" presetID="22" presetClass="entr" presetSubtype="8"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60"/>
                                        </p:tgtEl>
                                        <p:attrNameLst>
                                          <p:attrName>style.visibility</p:attrName>
                                        </p:attrNameLst>
                                      </p:cBhvr>
                                      <p:to>
                                        <p:strVal val="visible"/>
                                      </p:to>
                                    </p:set>
                                    <p:anim calcmode="lin" valueType="num">
                                      <p:cBhvr>
                                        <p:cTn id="53" dur="250" fill="hold"/>
                                        <p:tgtEl>
                                          <p:spTgt spid="60"/>
                                        </p:tgtEl>
                                        <p:attrNameLst>
                                          <p:attrName>ppt_x</p:attrName>
                                        </p:attrNameLst>
                                      </p:cBhvr>
                                      <p:tavLst>
                                        <p:tav tm="0">
                                          <p:val>
                                            <p:strVal val="#ppt_x"/>
                                          </p:val>
                                        </p:tav>
                                        <p:tav tm="100000">
                                          <p:val>
                                            <p:strVal val="#ppt_x"/>
                                          </p:val>
                                        </p:tav>
                                      </p:tavLst>
                                    </p:anim>
                                    <p:anim calcmode="lin" valueType="num">
                                      <p:cBhvr>
                                        <p:cTn id="54" dur="250" fill="hold"/>
                                        <p:tgtEl>
                                          <p:spTgt spid="60"/>
                                        </p:tgtEl>
                                        <p:attrNameLst>
                                          <p:attrName>ppt_y</p:attrName>
                                        </p:attrNameLst>
                                      </p:cBhvr>
                                      <p:tavLst>
                                        <p:tav tm="0">
                                          <p:val>
                                            <p:strVal val="#ppt_y-#ppt_h/2"/>
                                          </p:val>
                                        </p:tav>
                                        <p:tav tm="100000">
                                          <p:val>
                                            <p:strVal val="#ppt_y"/>
                                          </p:val>
                                        </p:tav>
                                      </p:tavLst>
                                    </p:anim>
                                    <p:anim calcmode="lin" valueType="num">
                                      <p:cBhvr>
                                        <p:cTn id="55" dur="250" fill="hold"/>
                                        <p:tgtEl>
                                          <p:spTgt spid="60"/>
                                        </p:tgtEl>
                                        <p:attrNameLst>
                                          <p:attrName>ppt_w</p:attrName>
                                        </p:attrNameLst>
                                      </p:cBhvr>
                                      <p:tavLst>
                                        <p:tav tm="0">
                                          <p:val>
                                            <p:strVal val="#ppt_w"/>
                                          </p:val>
                                        </p:tav>
                                        <p:tav tm="100000">
                                          <p:val>
                                            <p:strVal val="#ppt_w"/>
                                          </p:val>
                                        </p:tav>
                                      </p:tavLst>
                                    </p:anim>
                                    <p:anim calcmode="lin" valueType="num">
                                      <p:cBhvr>
                                        <p:cTn id="56" dur="250" fill="hold"/>
                                        <p:tgtEl>
                                          <p:spTgt spid="60"/>
                                        </p:tgtEl>
                                        <p:attrNameLst>
                                          <p:attrName>ppt_h</p:attrName>
                                        </p:attrNameLst>
                                      </p:cBhvr>
                                      <p:tavLst>
                                        <p:tav tm="0">
                                          <p:val>
                                            <p:fltVal val="0"/>
                                          </p:val>
                                        </p:tav>
                                        <p:tav tm="100000">
                                          <p:val>
                                            <p:strVal val="#ppt_h"/>
                                          </p:val>
                                        </p:tav>
                                      </p:tavLst>
                                    </p:anim>
                                  </p:childTnLst>
                                </p:cTn>
                              </p:par>
                            </p:childTnLst>
                          </p:cTn>
                        </p:par>
                        <p:par>
                          <p:cTn id="57" fill="hold">
                            <p:stCondLst>
                              <p:cond delay="5649"/>
                            </p:stCondLst>
                            <p:childTnLst>
                              <p:par>
                                <p:cTn id="58" presetID="22" presetClass="entr" presetSubtype="8"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5" grpId="0" animBg="1"/>
      <p:bldP spid="50" grpId="0" animBg="1"/>
      <p:bldP spid="55" grpId="0"/>
      <p:bldP spid="56" grpId="0"/>
      <p:bldP spid="57" grpId="0"/>
      <p:bldP spid="58" grpId="0"/>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14749" y="1926801"/>
            <a:ext cx="8308244" cy="402657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5" name="椭圆 4"/>
          <p:cNvSpPr/>
          <p:nvPr/>
        </p:nvSpPr>
        <p:spPr>
          <a:xfrm>
            <a:off x="1066097" y="3127712"/>
            <a:ext cx="1617569" cy="16247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6" name="椭圆 5"/>
          <p:cNvSpPr/>
          <p:nvPr/>
        </p:nvSpPr>
        <p:spPr>
          <a:xfrm>
            <a:off x="9374341" y="3127712"/>
            <a:ext cx="1617569" cy="16247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7" name="矩形 6"/>
          <p:cNvSpPr/>
          <p:nvPr/>
        </p:nvSpPr>
        <p:spPr>
          <a:xfrm>
            <a:off x="5276045" y="3118596"/>
            <a:ext cx="1821875" cy="418613"/>
          </a:xfrm>
          <a:prstGeom prst="rect">
            <a:avLst/>
          </a:prstGeom>
        </p:spPr>
        <p:txBody>
          <a:bodyPr wrap="none" lIns="89420" tIns="44710" rIns="89420" bIns="4471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dirty="0">
              <a:solidFill>
                <a:schemeClr val="tx1">
                  <a:lumMod val="50000"/>
                  <a:lumOff val="50000"/>
                </a:schemeClr>
              </a:solidFill>
            </a:endParaRPr>
          </a:p>
        </p:txBody>
      </p:sp>
      <p:sp>
        <p:nvSpPr>
          <p:cNvPr id="8" name="矩形 7"/>
          <p:cNvSpPr/>
          <p:nvPr/>
        </p:nvSpPr>
        <p:spPr>
          <a:xfrm>
            <a:off x="5276045" y="4399262"/>
            <a:ext cx="1821875" cy="418613"/>
          </a:xfrm>
          <a:prstGeom prst="rect">
            <a:avLst/>
          </a:prstGeom>
        </p:spPr>
        <p:txBody>
          <a:bodyPr wrap="none" lIns="89420" tIns="44710" rIns="89420" bIns="44710">
            <a:spAutoFit/>
          </a:bodyPr>
          <a:lstStyle/>
          <a:p>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a:solidFill>
                <a:schemeClr val="tx1">
                  <a:lumMod val="50000"/>
                  <a:lumOff val="50000"/>
                </a:schemeClr>
              </a:solidFill>
            </a:endParaRPr>
          </a:p>
        </p:txBody>
      </p:sp>
      <p:sp>
        <p:nvSpPr>
          <p:cNvPr id="9" name="上箭头 8"/>
          <p:cNvSpPr/>
          <p:nvPr/>
        </p:nvSpPr>
        <p:spPr>
          <a:xfrm>
            <a:off x="5330415" y="2310776"/>
            <a:ext cx="1476912" cy="70641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0" name="上箭头 9"/>
          <p:cNvSpPr/>
          <p:nvPr/>
        </p:nvSpPr>
        <p:spPr>
          <a:xfrm flipV="1">
            <a:off x="5330415" y="4893755"/>
            <a:ext cx="1476912" cy="70641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1" name="矩形 10"/>
          <p:cNvSpPr/>
          <p:nvPr/>
        </p:nvSpPr>
        <p:spPr>
          <a:xfrm>
            <a:off x="3792046" y="5741454"/>
            <a:ext cx="4430734" cy="423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a:latin typeface="微软雅黑" panose="020B0503020204020204" pitchFamily="34" charset="-122"/>
                <a:ea typeface="微软雅黑" panose="020B0503020204020204" pitchFamily="34" charset="-122"/>
              </a:rPr>
              <a:t>点击添加文本</a:t>
            </a:r>
          </a:p>
        </p:txBody>
      </p:sp>
      <p:sp>
        <p:nvSpPr>
          <p:cNvPr id="12" name="矩形 11"/>
          <p:cNvSpPr/>
          <p:nvPr/>
        </p:nvSpPr>
        <p:spPr>
          <a:xfrm>
            <a:off x="3792046" y="1714878"/>
            <a:ext cx="4430734" cy="423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dirty="0">
                <a:latin typeface="微软雅黑" panose="020B0503020204020204" pitchFamily="34" charset="-122"/>
                <a:ea typeface="微软雅黑" panose="020B0503020204020204" pitchFamily="34" charset="-122"/>
              </a:rPr>
              <a:t>点击添加文本</a:t>
            </a:r>
          </a:p>
        </p:txBody>
      </p:sp>
      <p:sp>
        <p:nvSpPr>
          <p:cNvPr id="13" name="五边形 2"/>
          <p:cNvSpPr/>
          <p:nvPr/>
        </p:nvSpPr>
        <p:spPr>
          <a:xfrm>
            <a:off x="3176589" y="3993072"/>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4" name="五边形 2"/>
          <p:cNvSpPr/>
          <p:nvPr/>
        </p:nvSpPr>
        <p:spPr>
          <a:xfrm flipH="1">
            <a:off x="3176589" y="3569221"/>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74485" y="140521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7" name="矩形 46"/>
          <p:cNvSpPr/>
          <p:nvPr/>
        </p:nvSpPr>
        <p:spPr>
          <a:xfrm>
            <a:off x="1574485" y="3171263"/>
            <a:ext cx="1758227" cy="105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矩形 47"/>
          <p:cNvSpPr/>
          <p:nvPr/>
        </p:nvSpPr>
        <p:spPr>
          <a:xfrm>
            <a:off x="3561281" y="140521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9" name="矩形 48"/>
          <p:cNvSpPr/>
          <p:nvPr/>
        </p:nvSpPr>
        <p:spPr>
          <a:xfrm>
            <a:off x="3561281" y="3171263"/>
            <a:ext cx="1758227" cy="105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0" name="矩形 49"/>
          <p:cNvSpPr/>
          <p:nvPr/>
        </p:nvSpPr>
        <p:spPr>
          <a:xfrm>
            <a:off x="5548080" y="140521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1" name="矩形 50"/>
          <p:cNvSpPr/>
          <p:nvPr/>
        </p:nvSpPr>
        <p:spPr>
          <a:xfrm>
            <a:off x="5548080" y="3171263"/>
            <a:ext cx="1758227" cy="105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2" name="矩形 51"/>
          <p:cNvSpPr/>
          <p:nvPr/>
        </p:nvSpPr>
        <p:spPr>
          <a:xfrm>
            <a:off x="7534877" y="140521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3" name="矩形 52"/>
          <p:cNvSpPr/>
          <p:nvPr/>
        </p:nvSpPr>
        <p:spPr>
          <a:xfrm>
            <a:off x="7534877" y="3171263"/>
            <a:ext cx="1758227" cy="1059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矩形 53"/>
          <p:cNvSpPr/>
          <p:nvPr/>
        </p:nvSpPr>
        <p:spPr>
          <a:xfrm>
            <a:off x="9521673" y="1405218"/>
            <a:ext cx="1758227" cy="1766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5" name="矩形 54"/>
          <p:cNvSpPr/>
          <p:nvPr/>
        </p:nvSpPr>
        <p:spPr>
          <a:xfrm>
            <a:off x="9521673" y="3171263"/>
            <a:ext cx="1758227" cy="10596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56" name="组合 55"/>
          <p:cNvGrpSpPr/>
          <p:nvPr/>
        </p:nvGrpSpPr>
        <p:grpSpPr>
          <a:xfrm>
            <a:off x="2137374" y="1617142"/>
            <a:ext cx="632446" cy="816587"/>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4005074" y="1662937"/>
            <a:ext cx="870644" cy="724997"/>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6155438" y="1628167"/>
            <a:ext cx="543508" cy="794541"/>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962226" y="1741175"/>
            <a:ext cx="903530" cy="568524"/>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10015664" y="1662068"/>
            <a:ext cx="770253" cy="726739"/>
            <a:chOff x="1784487" y="2486066"/>
            <a:chExt cx="446032" cy="418971"/>
          </a:xfrm>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348107" y="2676768"/>
            <a:ext cx="8158175" cy="211925"/>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331229" y="4230885"/>
            <a:ext cx="244745" cy="21192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1" name="等腰三角形 80"/>
          <p:cNvSpPr/>
          <p:nvPr/>
        </p:nvSpPr>
        <p:spPr>
          <a:xfrm flipV="1">
            <a:off x="4318026" y="4230885"/>
            <a:ext cx="244745" cy="2119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2" name="等腰三角形 81"/>
          <p:cNvSpPr/>
          <p:nvPr/>
        </p:nvSpPr>
        <p:spPr>
          <a:xfrm flipV="1">
            <a:off x="6304823" y="4230885"/>
            <a:ext cx="244745" cy="2119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3" name="等腰三角形 82"/>
          <p:cNvSpPr/>
          <p:nvPr/>
        </p:nvSpPr>
        <p:spPr>
          <a:xfrm flipV="1">
            <a:off x="8291619" y="4230885"/>
            <a:ext cx="244745" cy="2119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4" name="等腰三角形 83"/>
          <p:cNvSpPr/>
          <p:nvPr/>
        </p:nvSpPr>
        <p:spPr>
          <a:xfrm flipV="1">
            <a:off x="10278418" y="4230885"/>
            <a:ext cx="244745" cy="2119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5" name="TextBox 84"/>
          <p:cNvSpPr txBox="1"/>
          <p:nvPr/>
        </p:nvSpPr>
        <p:spPr>
          <a:xfrm>
            <a:off x="1816205" y="457497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6" name="TextBox 85"/>
          <p:cNvSpPr txBox="1"/>
          <p:nvPr/>
        </p:nvSpPr>
        <p:spPr>
          <a:xfrm>
            <a:off x="3803002" y="457497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7" name="TextBox 86"/>
          <p:cNvSpPr txBox="1"/>
          <p:nvPr/>
        </p:nvSpPr>
        <p:spPr>
          <a:xfrm>
            <a:off x="5789801" y="457497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8" name="TextBox 87"/>
          <p:cNvSpPr txBox="1"/>
          <p:nvPr/>
        </p:nvSpPr>
        <p:spPr>
          <a:xfrm>
            <a:off x="7776598" y="457497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9" name="TextBox 88"/>
          <p:cNvSpPr txBox="1"/>
          <p:nvPr/>
        </p:nvSpPr>
        <p:spPr>
          <a:xfrm>
            <a:off x="9763393" y="457497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90" name="矩形 89"/>
          <p:cNvSpPr/>
          <p:nvPr/>
        </p:nvSpPr>
        <p:spPr>
          <a:xfrm>
            <a:off x="1574486" y="5078587"/>
            <a:ext cx="9705417" cy="5780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dirty="0">
                <a:latin typeface="微软雅黑" panose="020B0503020204020204" pitchFamily="34" charset="-122"/>
                <a:ea typeface="微软雅黑" panose="020B0503020204020204" pitchFamily="34" charset="-122"/>
              </a:rPr>
              <a:t>明年工作计划</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1000"/>
                                        <p:tgtEl>
                                          <p:spTgt spid="62"/>
                                        </p:tgtEl>
                                      </p:cBhvr>
                                    </p:animEffect>
                                    <p:anim calcmode="lin" valueType="num">
                                      <p:cBhvr>
                                        <p:cTn id="58" dur="1000" fill="hold"/>
                                        <p:tgtEl>
                                          <p:spTgt spid="62"/>
                                        </p:tgtEl>
                                        <p:attrNameLst>
                                          <p:attrName>ppt_x</p:attrName>
                                        </p:attrNameLst>
                                      </p:cBhvr>
                                      <p:tavLst>
                                        <p:tav tm="0">
                                          <p:val>
                                            <p:strVal val="#ppt_x"/>
                                          </p:val>
                                        </p:tav>
                                        <p:tav tm="100000">
                                          <p:val>
                                            <p:strVal val="#ppt_x"/>
                                          </p:val>
                                        </p:tav>
                                      </p:tavLst>
                                    </p:anim>
                                    <p:anim calcmode="lin" valueType="num">
                                      <p:cBhvr>
                                        <p:cTn id="59" dur="1000" fill="hold"/>
                                        <p:tgtEl>
                                          <p:spTgt spid="6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anim calcmode="lin" valueType="num">
                                      <p:cBhvr>
                                        <p:cTn id="79" dur="500" fill="hold"/>
                                        <p:tgtEl>
                                          <p:spTgt spid="85"/>
                                        </p:tgtEl>
                                        <p:attrNameLst>
                                          <p:attrName>ppt_x</p:attrName>
                                        </p:attrNameLst>
                                      </p:cBhvr>
                                      <p:tavLst>
                                        <p:tav tm="0">
                                          <p:val>
                                            <p:strVal val="#ppt_x"/>
                                          </p:val>
                                        </p:tav>
                                        <p:tav tm="100000">
                                          <p:val>
                                            <p:strVal val="#ppt_x"/>
                                          </p:val>
                                        </p:tav>
                                      </p:tavLst>
                                    </p:anim>
                                    <p:anim calcmode="lin" valueType="num">
                                      <p:cBhvr>
                                        <p:cTn id="80" dur="500" fill="hold"/>
                                        <p:tgtEl>
                                          <p:spTgt spid="8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81"/>
                                        </p:tgtEl>
                                        <p:attrNameLst>
                                          <p:attrName>style.visibility</p:attrName>
                                        </p:attrNameLst>
                                      </p:cBhvr>
                                      <p:to>
                                        <p:strVal val="visible"/>
                                      </p:to>
                                    </p:set>
                                    <p:animEffect transition="in" filter="fade">
                                      <p:cBhvr>
                                        <p:cTn id="83" dur="500"/>
                                        <p:tgtEl>
                                          <p:spTgt spid="8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500"/>
                                        <p:tgtEl>
                                          <p:spTgt spid="86"/>
                                        </p:tgtEl>
                                      </p:cBhvr>
                                    </p:animEffect>
                                    <p:anim calcmode="lin" valueType="num">
                                      <p:cBhvr>
                                        <p:cTn id="96" dur="500" fill="hold"/>
                                        <p:tgtEl>
                                          <p:spTgt spid="86"/>
                                        </p:tgtEl>
                                        <p:attrNameLst>
                                          <p:attrName>ppt_x</p:attrName>
                                        </p:attrNameLst>
                                      </p:cBhvr>
                                      <p:tavLst>
                                        <p:tav tm="0">
                                          <p:val>
                                            <p:strVal val="#ppt_x"/>
                                          </p:val>
                                        </p:tav>
                                        <p:tav tm="100000">
                                          <p:val>
                                            <p:strVal val="#ppt_x"/>
                                          </p:val>
                                        </p:tav>
                                      </p:tavLst>
                                    </p:anim>
                                    <p:anim calcmode="lin" valueType="num">
                                      <p:cBhvr>
                                        <p:cTn id="97" dur="500" fill="hold"/>
                                        <p:tgtEl>
                                          <p:spTgt spid="8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7"/>
                                        </p:tgtEl>
                                        <p:attrNameLst>
                                          <p:attrName>style.visibility</p:attrName>
                                        </p:attrNameLst>
                                      </p:cBhvr>
                                      <p:to>
                                        <p:strVal val="visible"/>
                                      </p:to>
                                    </p:set>
                                    <p:animEffect transition="in" filter="fade">
                                      <p:cBhvr>
                                        <p:cTn id="100" dur="500"/>
                                        <p:tgtEl>
                                          <p:spTgt spid="87"/>
                                        </p:tgtEl>
                                      </p:cBhvr>
                                    </p:animEffect>
                                    <p:anim calcmode="lin" valueType="num">
                                      <p:cBhvr>
                                        <p:cTn id="101" dur="500" fill="hold"/>
                                        <p:tgtEl>
                                          <p:spTgt spid="87"/>
                                        </p:tgtEl>
                                        <p:attrNameLst>
                                          <p:attrName>ppt_x</p:attrName>
                                        </p:attrNameLst>
                                      </p:cBhvr>
                                      <p:tavLst>
                                        <p:tav tm="0">
                                          <p:val>
                                            <p:strVal val="#ppt_x"/>
                                          </p:val>
                                        </p:tav>
                                        <p:tav tm="100000">
                                          <p:val>
                                            <p:strVal val="#ppt_x"/>
                                          </p:val>
                                        </p:tav>
                                      </p:tavLst>
                                    </p:anim>
                                    <p:anim calcmode="lin" valueType="num">
                                      <p:cBhvr>
                                        <p:cTn id="102" dur="500" fill="hold"/>
                                        <p:tgtEl>
                                          <p:spTgt spid="8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anim calcmode="lin" valueType="num">
                                      <p:cBhvr>
                                        <p:cTn id="106" dur="500" fill="hold"/>
                                        <p:tgtEl>
                                          <p:spTgt spid="88"/>
                                        </p:tgtEl>
                                        <p:attrNameLst>
                                          <p:attrName>ppt_x</p:attrName>
                                        </p:attrNameLst>
                                      </p:cBhvr>
                                      <p:tavLst>
                                        <p:tav tm="0">
                                          <p:val>
                                            <p:strVal val="#ppt_x"/>
                                          </p:val>
                                        </p:tav>
                                        <p:tav tm="100000">
                                          <p:val>
                                            <p:strVal val="#ppt_x"/>
                                          </p:val>
                                        </p:tav>
                                      </p:tavLst>
                                    </p:anim>
                                    <p:anim calcmode="lin" valueType="num">
                                      <p:cBhvr>
                                        <p:cTn id="107" dur="500" fill="hold"/>
                                        <p:tgtEl>
                                          <p:spTgt spid="8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1000"/>
                                        <p:tgtEl>
                                          <p:spTgt spid="90"/>
                                        </p:tgtEl>
                                      </p:cBhvr>
                                    </p:animEffect>
                                    <p:anim calcmode="lin" valueType="num">
                                      <p:cBhvr>
                                        <p:cTn id="117" dur="1000" fill="hold"/>
                                        <p:tgtEl>
                                          <p:spTgt spid="90"/>
                                        </p:tgtEl>
                                        <p:attrNameLst>
                                          <p:attrName>ppt_x</p:attrName>
                                        </p:attrNameLst>
                                      </p:cBhvr>
                                      <p:tavLst>
                                        <p:tav tm="0">
                                          <p:val>
                                            <p:strVal val="#ppt_x"/>
                                          </p:val>
                                        </p:tav>
                                        <p:tav tm="100000">
                                          <p:val>
                                            <p:strVal val="#ppt_x"/>
                                          </p:val>
                                        </p:tav>
                                      </p:tavLst>
                                    </p:anim>
                                    <p:anim calcmode="lin" valueType="num">
                                      <p:cBhvr>
                                        <p:cTn id="1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6621" y="3078886"/>
            <a:ext cx="12225243" cy="2194723"/>
          </a:xfrm>
          <a:custGeom>
            <a:avLst/>
            <a:gdLst>
              <a:gd name="connsiteX0" fmla="*/ 0 w 9170126"/>
              <a:gd name="connsiteY0" fmla="*/ 26126 h 1711235"/>
              <a:gd name="connsiteX1" fmla="*/ 3213463 w 9170126"/>
              <a:gd name="connsiteY1" fmla="*/ 1711235 h 1711235"/>
              <a:gd name="connsiteX2" fmla="*/ 7994469 w 9170126"/>
              <a:gd name="connsiteY2" fmla="*/ 326572 h 1711235"/>
              <a:gd name="connsiteX3" fmla="*/ 9170126 w 9170126"/>
              <a:gd name="connsiteY3" fmla="*/ 0 h 1711235"/>
              <a:gd name="connsiteX0-1" fmla="*/ 0 w 9170126"/>
              <a:gd name="connsiteY0-2" fmla="*/ 26126 h 1712821"/>
              <a:gd name="connsiteX1-3" fmla="*/ 3213463 w 9170126"/>
              <a:gd name="connsiteY1-4" fmla="*/ 1711235 h 1712821"/>
              <a:gd name="connsiteX2-5" fmla="*/ 7994469 w 9170126"/>
              <a:gd name="connsiteY2-6" fmla="*/ 326572 h 1712821"/>
              <a:gd name="connsiteX3-7" fmla="*/ 9170126 w 9170126"/>
              <a:gd name="connsiteY3-8" fmla="*/ 0 h 1712821"/>
              <a:gd name="connsiteX0-9" fmla="*/ 0 w 9170126"/>
              <a:gd name="connsiteY0-10" fmla="*/ 26126 h 1712821"/>
              <a:gd name="connsiteX1-11" fmla="*/ 3213463 w 9170126"/>
              <a:gd name="connsiteY1-12" fmla="*/ 1711235 h 1712821"/>
              <a:gd name="connsiteX2-13" fmla="*/ 7994469 w 9170126"/>
              <a:gd name="connsiteY2-14" fmla="*/ 326572 h 1712821"/>
              <a:gd name="connsiteX3-15" fmla="*/ 9170126 w 9170126"/>
              <a:gd name="connsiteY3-16" fmla="*/ 0 h 1712821"/>
              <a:gd name="connsiteX0-17" fmla="*/ 0 w 9170126"/>
              <a:gd name="connsiteY0-18" fmla="*/ 26126 h 1711869"/>
              <a:gd name="connsiteX1-19" fmla="*/ 3213463 w 9170126"/>
              <a:gd name="connsiteY1-20" fmla="*/ 1711235 h 1711869"/>
              <a:gd name="connsiteX2-21" fmla="*/ 7067006 w 9170126"/>
              <a:gd name="connsiteY2-22" fmla="*/ 222069 h 1711869"/>
              <a:gd name="connsiteX3-23" fmla="*/ 9170126 w 9170126"/>
              <a:gd name="connsiteY3-24" fmla="*/ 0 h 1711869"/>
              <a:gd name="connsiteX0-25" fmla="*/ 0 w 9170126"/>
              <a:gd name="connsiteY0-26" fmla="*/ 26126 h 1711779"/>
              <a:gd name="connsiteX1-27" fmla="*/ 3213463 w 9170126"/>
              <a:gd name="connsiteY1-28" fmla="*/ 1711235 h 1711779"/>
              <a:gd name="connsiteX2-29" fmla="*/ 7067006 w 9170126"/>
              <a:gd name="connsiteY2-30" fmla="*/ 222069 h 1711779"/>
              <a:gd name="connsiteX3-31" fmla="*/ 9170126 w 9170126"/>
              <a:gd name="connsiteY3-32" fmla="*/ 0 h 1711779"/>
              <a:gd name="connsiteX0-33" fmla="*/ 0 w 9170126"/>
              <a:gd name="connsiteY0-34" fmla="*/ 26126 h 1711882"/>
              <a:gd name="connsiteX1-35" fmla="*/ 3213463 w 9170126"/>
              <a:gd name="connsiteY1-36" fmla="*/ 1711235 h 1711882"/>
              <a:gd name="connsiteX2-37" fmla="*/ 7067006 w 9170126"/>
              <a:gd name="connsiteY2-38" fmla="*/ 222069 h 1711882"/>
              <a:gd name="connsiteX3-39" fmla="*/ 9170126 w 9170126"/>
              <a:gd name="connsiteY3-40" fmla="*/ 0 h 1711882"/>
              <a:gd name="connsiteX0-41" fmla="*/ 0 w 9170126"/>
              <a:gd name="connsiteY0-42" fmla="*/ 26126 h 1711882"/>
              <a:gd name="connsiteX1-43" fmla="*/ 3213463 w 9170126"/>
              <a:gd name="connsiteY1-44" fmla="*/ 1711235 h 1711882"/>
              <a:gd name="connsiteX2-45" fmla="*/ 7223760 w 9170126"/>
              <a:gd name="connsiteY2-46" fmla="*/ 222069 h 1711882"/>
              <a:gd name="connsiteX3-47" fmla="*/ 9170126 w 9170126"/>
              <a:gd name="connsiteY3-48" fmla="*/ 0 h 1711882"/>
              <a:gd name="connsiteX0-49" fmla="*/ 0 w 9170126"/>
              <a:gd name="connsiteY0-50" fmla="*/ 26126 h 1711882"/>
              <a:gd name="connsiteX1-51" fmla="*/ 3213463 w 9170126"/>
              <a:gd name="connsiteY1-52" fmla="*/ 1711235 h 1711882"/>
              <a:gd name="connsiteX2-53" fmla="*/ 7223760 w 9170126"/>
              <a:gd name="connsiteY2-54" fmla="*/ 222069 h 1711882"/>
              <a:gd name="connsiteX3-55" fmla="*/ 9170126 w 9170126"/>
              <a:gd name="connsiteY3-56" fmla="*/ 0 h 1711882"/>
              <a:gd name="connsiteX0-57" fmla="*/ 0 w 9170126"/>
              <a:gd name="connsiteY0-58" fmla="*/ 26126 h 1607414"/>
              <a:gd name="connsiteX1-59" fmla="*/ 3396343 w 9170126"/>
              <a:gd name="connsiteY1-60" fmla="*/ 1606732 h 1607414"/>
              <a:gd name="connsiteX2-61" fmla="*/ 7223760 w 9170126"/>
              <a:gd name="connsiteY2-62" fmla="*/ 222069 h 1607414"/>
              <a:gd name="connsiteX3-63" fmla="*/ 9170126 w 9170126"/>
              <a:gd name="connsiteY3-64" fmla="*/ 0 h 1607414"/>
              <a:gd name="connsiteX0-65" fmla="*/ 0 w 9170126"/>
              <a:gd name="connsiteY0-66" fmla="*/ 82588 h 1663876"/>
              <a:gd name="connsiteX1-67" fmla="*/ 3396343 w 9170126"/>
              <a:gd name="connsiteY1-68" fmla="*/ 1663194 h 1663876"/>
              <a:gd name="connsiteX2-69" fmla="*/ 7223760 w 9170126"/>
              <a:gd name="connsiteY2-70" fmla="*/ 278531 h 1663876"/>
              <a:gd name="connsiteX3-71" fmla="*/ 9170126 w 9170126"/>
              <a:gd name="connsiteY3-72" fmla="*/ 56462 h 1663876"/>
              <a:gd name="connsiteX0-73" fmla="*/ 0 w 9170126"/>
              <a:gd name="connsiteY0-74" fmla="*/ 45999 h 1634659"/>
              <a:gd name="connsiteX1-75" fmla="*/ 3396343 w 9170126"/>
              <a:gd name="connsiteY1-76" fmla="*/ 1626605 h 1634659"/>
              <a:gd name="connsiteX2-77" fmla="*/ 6505303 w 9170126"/>
              <a:gd name="connsiteY2-78" fmla="*/ 633828 h 1634659"/>
              <a:gd name="connsiteX3-79" fmla="*/ 9170126 w 9170126"/>
              <a:gd name="connsiteY3-80" fmla="*/ 19873 h 1634659"/>
              <a:gd name="connsiteX0-81" fmla="*/ 0 w 9170126"/>
              <a:gd name="connsiteY0-82" fmla="*/ 55214 h 1646042"/>
              <a:gd name="connsiteX1-83" fmla="*/ 3396343 w 9170126"/>
              <a:gd name="connsiteY1-84" fmla="*/ 1635820 h 1646042"/>
              <a:gd name="connsiteX2-85" fmla="*/ 6505303 w 9170126"/>
              <a:gd name="connsiteY2-86" fmla="*/ 643043 h 1646042"/>
              <a:gd name="connsiteX3-87" fmla="*/ 9170126 w 9170126"/>
              <a:gd name="connsiteY3-88" fmla="*/ 29088 h 1646042"/>
            </a:gdLst>
            <a:ahLst/>
            <a:cxnLst>
              <a:cxn ang="0">
                <a:pos x="connsiteX0-1" y="connsiteY0-2"/>
              </a:cxn>
              <a:cxn ang="0">
                <a:pos x="connsiteX1-3" y="connsiteY1-4"/>
              </a:cxn>
              <a:cxn ang="0">
                <a:pos x="connsiteX2-5" y="connsiteY2-6"/>
              </a:cxn>
              <a:cxn ang="0">
                <a:pos x="connsiteX3-7" y="connsiteY3-8"/>
              </a:cxn>
            </a:cxnLst>
            <a:rect l="l" t="t" r="r" b="b"/>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latin typeface="+mj-ea"/>
              <a:ea typeface="+mj-ea"/>
            </a:endParaRPr>
          </a:p>
        </p:txBody>
      </p:sp>
      <p:sp>
        <p:nvSpPr>
          <p:cNvPr id="3" name="任意多边形 2"/>
          <p:cNvSpPr/>
          <p:nvPr/>
        </p:nvSpPr>
        <p:spPr>
          <a:xfrm>
            <a:off x="796" y="1473279"/>
            <a:ext cx="12225242" cy="4074501"/>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latin typeface="+mj-ea"/>
              <a:ea typeface="+mj-ea"/>
            </a:endParaRPr>
          </a:p>
        </p:txBody>
      </p:sp>
      <p:sp>
        <p:nvSpPr>
          <p:cNvPr id="4" name="任意多边形 3"/>
          <p:cNvSpPr/>
          <p:nvPr/>
        </p:nvSpPr>
        <p:spPr>
          <a:xfrm>
            <a:off x="-34036" y="1709307"/>
            <a:ext cx="12225243" cy="2836569"/>
          </a:xfrm>
          <a:custGeom>
            <a:avLst/>
            <a:gdLst>
              <a:gd name="connsiteX0" fmla="*/ 0 w 9170126"/>
              <a:gd name="connsiteY0" fmla="*/ 2011680 h 2011680"/>
              <a:gd name="connsiteX1" fmla="*/ 3187337 w 9170126"/>
              <a:gd name="connsiteY1" fmla="*/ 78377 h 2011680"/>
              <a:gd name="connsiteX2" fmla="*/ 6544492 w 9170126"/>
              <a:gd name="connsiteY2" fmla="*/ 0 h 2011680"/>
              <a:gd name="connsiteX3" fmla="*/ 9170126 w 9170126"/>
              <a:gd name="connsiteY3" fmla="*/ 757645 h 2011680"/>
              <a:gd name="connsiteX0-1" fmla="*/ 0 w 9170126"/>
              <a:gd name="connsiteY0-2" fmla="*/ 2141544 h 2141544"/>
              <a:gd name="connsiteX1-3" fmla="*/ 3187337 w 9170126"/>
              <a:gd name="connsiteY1-4" fmla="*/ 208241 h 2141544"/>
              <a:gd name="connsiteX2-5" fmla="*/ 6544492 w 9170126"/>
              <a:gd name="connsiteY2-6" fmla="*/ 129864 h 2141544"/>
              <a:gd name="connsiteX3-7" fmla="*/ 9170126 w 9170126"/>
              <a:gd name="connsiteY3-8" fmla="*/ 887509 h 2141544"/>
              <a:gd name="connsiteX0-9" fmla="*/ 0 w 9170126"/>
              <a:gd name="connsiteY0-10" fmla="*/ 2141544 h 2141544"/>
              <a:gd name="connsiteX1-11" fmla="*/ 3187337 w 9170126"/>
              <a:gd name="connsiteY1-12" fmla="*/ 208241 h 2141544"/>
              <a:gd name="connsiteX2-13" fmla="*/ 6544492 w 9170126"/>
              <a:gd name="connsiteY2-14" fmla="*/ 129864 h 2141544"/>
              <a:gd name="connsiteX3-15" fmla="*/ 9170126 w 9170126"/>
              <a:gd name="connsiteY3-16" fmla="*/ 887509 h 2141544"/>
              <a:gd name="connsiteX0-17" fmla="*/ 0 w 9170126"/>
              <a:gd name="connsiteY0-18" fmla="*/ 2141544 h 2141544"/>
              <a:gd name="connsiteX1-19" fmla="*/ 3187337 w 9170126"/>
              <a:gd name="connsiteY1-20" fmla="*/ 208241 h 2141544"/>
              <a:gd name="connsiteX2-21" fmla="*/ 6544492 w 9170126"/>
              <a:gd name="connsiteY2-22" fmla="*/ 129864 h 2141544"/>
              <a:gd name="connsiteX3-23" fmla="*/ 9170126 w 9170126"/>
              <a:gd name="connsiteY3-24" fmla="*/ 887509 h 2141544"/>
              <a:gd name="connsiteX0-25" fmla="*/ 0 w 9170126"/>
              <a:gd name="connsiteY0-26" fmla="*/ 2141544 h 2141544"/>
              <a:gd name="connsiteX1-27" fmla="*/ 3187337 w 9170126"/>
              <a:gd name="connsiteY1-28" fmla="*/ 208241 h 2141544"/>
              <a:gd name="connsiteX2-29" fmla="*/ 6544492 w 9170126"/>
              <a:gd name="connsiteY2-30" fmla="*/ 129864 h 2141544"/>
              <a:gd name="connsiteX3-31" fmla="*/ 9170126 w 9170126"/>
              <a:gd name="connsiteY3-32" fmla="*/ 887509 h 2141544"/>
              <a:gd name="connsiteX0-33" fmla="*/ 0 w 9170126"/>
              <a:gd name="connsiteY0-34" fmla="*/ 2141544 h 2141544"/>
              <a:gd name="connsiteX1-35" fmla="*/ 3187337 w 9170126"/>
              <a:gd name="connsiteY1-36" fmla="*/ 208241 h 2141544"/>
              <a:gd name="connsiteX2-37" fmla="*/ 6544492 w 9170126"/>
              <a:gd name="connsiteY2-38" fmla="*/ 129864 h 2141544"/>
              <a:gd name="connsiteX3-39" fmla="*/ 9170126 w 9170126"/>
              <a:gd name="connsiteY3-40" fmla="*/ 887509 h 2141544"/>
              <a:gd name="connsiteX0-41" fmla="*/ 0 w 9170126"/>
              <a:gd name="connsiteY0-42" fmla="*/ 2141544 h 2141544"/>
              <a:gd name="connsiteX1-43" fmla="*/ 3187337 w 9170126"/>
              <a:gd name="connsiteY1-44" fmla="*/ 208241 h 2141544"/>
              <a:gd name="connsiteX2-45" fmla="*/ 6544492 w 9170126"/>
              <a:gd name="connsiteY2-46" fmla="*/ 129864 h 2141544"/>
              <a:gd name="connsiteX3-47" fmla="*/ 9170126 w 9170126"/>
              <a:gd name="connsiteY3-48" fmla="*/ 887509 h 2141544"/>
              <a:gd name="connsiteX0-49" fmla="*/ 0 w 9170126"/>
              <a:gd name="connsiteY0-50" fmla="*/ 2141544 h 2141544"/>
              <a:gd name="connsiteX1-51" fmla="*/ 3187337 w 9170126"/>
              <a:gd name="connsiteY1-52" fmla="*/ 208241 h 2141544"/>
              <a:gd name="connsiteX2-53" fmla="*/ 6544492 w 9170126"/>
              <a:gd name="connsiteY2-54" fmla="*/ 129864 h 2141544"/>
              <a:gd name="connsiteX3-55" fmla="*/ 9170126 w 9170126"/>
              <a:gd name="connsiteY3-56" fmla="*/ 887509 h 2141544"/>
              <a:gd name="connsiteX0-57" fmla="*/ 0 w 9170126"/>
              <a:gd name="connsiteY0-58" fmla="*/ 2170260 h 2170260"/>
              <a:gd name="connsiteX1-59" fmla="*/ 3187337 w 9170126"/>
              <a:gd name="connsiteY1-60" fmla="*/ 236957 h 2170260"/>
              <a:gd name="connsiteX2-61" fmla="*/ 6531429 w 9170126"/>
              <a:gd name="connsiteY2-62" fmla="*/ 106328 h 2170260"/>
              <a:gd name="connsiteX3-63" fmla="*/ 9170126 w 9170126"/>
              <a:gd name="connsiteY3-64" fmla="*/ 916225 h 2170260"/>
              <a:gd name="connsiteX0-65" fmla="*/ 0 w 9170126"/>
              <a:gd name="connsiteY0-66" fmla="*/ 2155389 h 2155389"/>
              <a:gd name="connsiteX1-67" fmla="*/ 3187337 w 9170126"/>
              <a:gd name="connsiteY1-68" fmla="*/ 222086 h 2155389"/>
              <a:gd name="connsiteX2-69" fmla="*/ 6531429 w 9170126"/>
              <a:gd name="connsiteY2-70" fmla="*/ 91457 h 2155389"/>
              <a:gd name="connsiteX3-71" fmla="*/ 9170126 w 9170126"/>
              <a:gd name="connsiteY3-72" fmla="*/ 901354 h 2155389"/>
              <a:gd name="connsiteX0-73" fmla="*/ 0 w 9170126"/>
              <a:gd name="connsiteY0-74" fmla="*/ 2127427 h 2127427"/>
              <a:gd name="connsiteX1-75" fmla="*/ 2834640 w 9170126"/>
              <a:gd name="connsiteY1-76" fmla="*/ 285564 h 2127427"/>
              <a:gd name="connsiteX2-77" fmla="*/ 6531429 w 9170126"/>
              <a:gd name="connsiteY2-78" fmla="*/ 63495 h 2127427"/>
              <a:gd name="connsiteX3-79" fmla="*/ 9170126 w 9170126"/>
              <a:gd name="connsiteY3-80" fmla="*/ 873392 h 2127427"/>
              <a:gd name="connsiteX0-81" fmla="*/ 0 w 9170126"/>
              <a:gd name="connsiteY0-82" fmla="*/ 2127427 h 2127427"/>
              <a:gd name="connsiteX1-83" fmla="*/ 2834640 w 9170126"/>
              <a:gd name="connsiteY1-84" fmla="*/ 285564 h 2127427"/>
              <a:gd name="connsiteX2-85" fmla="*/ 6531429 w 9170126"/>
              <a:gd name="connsiteY2-86" fmla="*/ 63495 h 2127427"/>
              <a:gd name="connsiteX3-87" fmla="*/ 9170126 w 9170126"/>
              <a:gd name="connsiteY3-88" fmla="*/ 873392 h 2127427"/>
              <a:gd name="connsiteX0-89" fmla="*/ 0 w 9170126"/>
              <a:gd name="connsiteY0-90" fmla="*/ 2127427 h 2127427"/>
              <a:gd name="connsiteX1-91" fmla="*/ 2834640 w 9170126"/>
              <a:gd name="connsiteY1-92" fmla="*/ 285564 h 2127427"/>
              <a:gd name="connsiteX2-93" fmla="*/ 6531429 w 9170126"/>
              <a:gd name="connsiteY2-94" fmla="*/ 63495 h 2127427"/>
              <a:gd name="connsiteX3-95" fmla="*/ 9170126 w 9170126"/>
              <a:gd name="connsiteY3-96" fmla="*/ 873392 h 2127427"/>
            </a:gdLst>
            <a:ahLst/>
            <a:cxnLst>
              <a:cxn ang="0">
                <a:pos x="connsiteX0-1" y="connsiteY0-2"/>
              </a:cxn>
              <a:cxn ang="0">
                <a:pos x="connsiteX1-3" y="connsiteY1-4"/>
              </a:cxn>
              <a:cxn ang="0">
                <a:pos x="connsiteX2-5" y="connsiteY2-6"/>
              </a:cxn>
              <a:cxn ang="0">
                <a:pos x="connsiteX3-7" y="connsiteY3-8"/>
              </a:cxn>
            </a:cxnLst>
            <a:rect l="l" t="t" r="r" b="b"/>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latin typeface="+mj-ea"/>
              <a:ea typeface="+mj-ea"/>
            </a:endParaRPr>
          </a:p>
        </p:txBody>
      </p:sp>
      <p:sp>
        <p:nvSpPr>
          <p:cNvPr id="5" name="椭圆 4"/>
          <p:cNvSpPr/>
          <p:nvPr/>
        </p:nvSpPr>
        <p:spPr>
          <a:xfrm>
            <a:off x="4145534" y="1863633"/>
            <a:ext cx="208981" cy="209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j-ea"/>
              <a:ea typeface="+mj-ea"/>
            </a:endParaRPr>
          </a:p>
        </p:txBody>
      </p:sp>
      <p:sp>
        <p:nvSpPr>
          <p:cNvPr id="6" name="椭圆 5"/>
          <p:cNvSpPr/>
          <p:nvPr/>
        </p:nvSpPr>
        <p:spPr>
          <a:xfrm>
            <a:off x="7576265" y="4371701"/>
            <a:ext cx="208981" cy="2090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j-ea"/>
              <a:ea typeface="+mj-ea"/>
            </a:endParaRPr>
          </a:p>
        </p:txBody>
      </p:sp>
      <p:grpSp>
        <p:nvGrpSpPr>
          <p:cNvPr id="7" name="组合 6"/>
          <p:cNvGrpSpPr/>
          <p:nvPr/>
        </p:nvGrpSpPr>
        <p:grpSpPr>
          <a:xfrm>
            <a:off x="1744077" y="1865709"/>
            <a:ext cx="1269211" cy="1631478"/>
            <a:chOff x="1551160" y="1411658"/>
            <a:chExt cx="952032" cy="1223608"/>
          </a:xfrm>
        </p:grpSpPr>
        <p:sp>
          <p:nvSpPr>
            <p:cNvPr id="8" name="椭圆 7"/>
            <p:cNvSpPr/>
            <p:nvPr/>
          </p:nvSpPr>
          <p:spPr>
            <a:xfrm>
              <a:off x="1551160" y="1411658"/>
              <a:ext cx="952032" cy="952032"/>
            </a:xfrm>
            <a:prstGeom prst="ellipse">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mj-ea"/>
                <a:ea typeface="+mj-ea"/>
              </a:endParaRPr>
            </a:p>
          </p:txBody>
        </p:sp>
        <p:sp>
          <p:nvSpPr>
            <p:cNvPr id="9" name="TextBox 8"/>
            <p:cNvSpPr txBox="1"/>
            <p:nvPr/>
          </p:nvSpPr>
          <p:spPr>
            <a:xfrm>
              <a:off x="1804009" y="2381351"/>
              <a:ext cx="446334" cy="253915"/>
            </a:xfrm>
            <a:prstGeom prst="rect">
              <a:avLst/>
            </a:prstGeom>
            <a:noFill/>
          </p:spPr>
          <p:txBody>
            <a:bodyPr wrap="none" rtlCol="0">
              <a:spAutoFit/>
            </a:bodyPr>
            <a:lstStyle/>
            <a:p>
              <a:r>
                <a:rPr lang="zh-CN" altLang="en-US" sz="1600" dirty="0">
                  <a:latin typeface="+mj-ea"/>
                  <a:ea typeface="+mj-ea"/>
                </a:rPr>
                <a:t>文字</a:t>
              </a:r>
            </a:p>
          </p:txBody>
        </p:sp>
      </p:grpSp>
      <p:grpSp>
        <p:nvGrpSpPr>
          <p:cNvPr id="10" name="组合 9"/>
          <p:cNvGrpSpPr/>
          <p:nvPr/>
        </p:nvGrpSpPr>
        <p:grpSpPr>
          <a:xfrm>
            <a:off x="5164580" y="2369970"/>
            <a:ext cx="1620749" cy="2085945"/>
            <a:chOff x="1419316" y="1279814"/>
            <a:chExt cx="1215720" cy="1564459"/>
          </a:xfrm>
        </p:grpSpPr>
        <p:sp>
          <p:nvSpPr>
            <p:cNvPr id="11" name="椭圆 10"/>
            <p:cNvSpPr/>
            <p:nvPr/>
          </p:nvSpPr>
          <p:spPr>
            <a:xfrm>
              <a:off x="1419316" y="1279814"/>
              <a:ext cx="1215720" cy="1215720"/>
            </a:xfrm>
            <a:prstGeom prst="ellipse">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mj-ea"/>
                <a:ea typeface="+mj-ea"/>
              </a:endParaRPr>
            </a:p>
          </p:txBody>
        </p:sp>
        <p:sp>
          <p:nvSpPr>
            <p:cNvPr id="12" name="TextBox 11"/>
            <p:cNvSpPr txBox="1"/>
            <p:nvPr/>
          </p:nvSpPr>
          <p:spPr>
            <a:xfrm>
              <a:off x="1804009" y="2590357"/>
              <a:ext cx="446334" cy="253916"/>
            </a:xfrm>
            <a:prstGeom prst="rect">
              <a:avLst/>
            </a:prstGeom>
            <a:noFill/>
          </p:spPr>
          <p:txBody>
            <a:bodyPr wrap="none" rtlCol="0">
              <a:spAutoFit/>
            </a:bodyPr>
            <a:lstStyle/>
            <a:p>
              <a:r>
                <a:rPr lang="zh-CN" altLang="en-US" sz="1600" dirty="0">
                  <a:latin typeface="+mj-ea"/>
                  <a:ea typeface="+mj-ea"/>
                </a:rPr>
                <a:t>文字</a:t>
              </a:r>
            </a:p>
          </p:txBody>
        </p:sp>
      </p:grpSp>
      <p:grpSp>
        <p:nvGrpSpPr>
          <p:cNvPr id="13" name="组合 12"/>
          <p:cNvGrpSpPr/>
          <p:nvPr/>
        </p:nvGrpSpPr>
        <p:grpSpPr>
          <a:xfrm>
            <a:off x="2031927" y="3955987"/>
            <a:ext cx="1823965" cy="2239818"/>
            <a:chOff x="1343100" y="1203598"/>
            <a:chExt cx="1368152" cy="1679863"/>
          </a:xfrm>
        </p:grpSpPr>
        <p:sp>
          <p:nvSpPr>
            <p:cNvPr id="14" name="椭圆 13"/>
            <p:cNvSpPr/>
            <p:nvPr/>
          </p:nvSpPr>
          <p:spPr>
            <a:xfrm>
              <a:off x="1343100" y="1203598"/>
              <a:ext cx="1368152" cy="1368152"/>
            </a:xfrm>
            <a:prstGeom prst="ellipse">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mj-ea"/>
                <a:ea typeface="+mj-ea"/>
              </a:endParaRPr>
            </a:p>
          </p:txBody>
        </p:sp>
        <p:sp>
          <p:nvSpPr>
            <p:cNvPr id="15" name="TextBox 14"/>
            <p:cNvSpPr txBox="1"/>
            <p:nvPr/>
          </p:nvSpPr>
          <p:spPr>
            <a:xfrm>
              <a:off x="1804009" y="2629546"/>
              <a:ext cx="446334" cy="253915"/>
            </a:xfrm>
            <a:prstGeom prst="rect">
              <a:avLst/>
            </a:prstGeom>
            <a:noFill/>
          </p:spPr>
          <p:txBody>
            <a:bodyPr wrap="none" rtlCol="0">
              <a:spAutoFit/>
            </a:bodyPr>
            <a:lstStyle/>
            <a:p>
              <a:r>
                <a:rPr lang="zh-CN" altLang="en-US" sz="1600" dirty="0">
                  <a:latin typeface="+mj-ea"/>
                  <a:ea typeface="+mj-ea"/>
                </a:rPr>
                <a:t>文字</a:t>
              </a:r>
            </a:p>
          </p:txBody>
        </p:sp>
      </p:grpSp>
      <p:grpSp>
        <p:nvGrpSpPr>
          <p:cNvPr id="16" name="组合 15"/>
          <p:cNvGrpSpPr/>
          <p:nvPr/>
        </p:nvGrpSpPr>
        <p:grpSpPr>
          <a:xfrm>
            <a:off x="8929861" y="1357372"/>
            <a:ext cx="1202793" cy="1580849"/>
            <a:chOff x="1576070" y="1436568"/>
            <a:chExt cx="902212" cy="1185637"/>
          </a:xfrm>
        </p:grpSpPr>
        <p:sp>
          <p:nvSpPr>
            <p:cNvPr id="17" name="椭圆 16"/>
            <p:cNvSpPr/>
            <p:nvPr/>
          </p:nvSpPr>
          <p:spPr>
            <a:xfrm>
              <a:off x="1576070" y="1436568"/>
              <a:ext cx="902212" cy="902212"/>
            </a:xfrm>
            <a:prstGeom prst="ellipse">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mj-ea"/>
                <a:ea typeface="+mj-ea"/>
              </a:endParaRPr>
            </a:p>
          </p:txBody>
        </p:sp>
        <p:sp>
          <p:nvSpPr>
            <p:cNvPr id="18" name="TextBox 17"/>
            <p:cNvSpPr txBox="1"/>
            <p:nvPr/>
          </p:nvSpPr>
          <p:spPr>
            <a:xfrm>
              <a:off x="1772959" y="2368289"/>
              <a:ext cx="446334" cy="253916"/>
            </a:xfrm>
            <a:prstGeom prst="rect">
              <a:avLst/>
            </a:prstGeom>
            <a:noFill/>
          </p:spPr>
          <p:txBody>
            <a:bodyPr wrap="none" rtlCol="0">
              <a:spAutoFit/>
            </a:bodyPr>
            <a:lstStyle/>
            <a:p>
              <a:r>
                <a:rPr lang="zh-CN" altLang="en-US" sz="1600" dirty="0">
                  <a:latin typeface="+mj-ea"/>
                  <a:ea typeface="+mj-ea"/>
                </a:rPr>
                <a:t>文字</a:t>
              </a:r>
            </a:p>
          </p:txBody>
        </p:sp>
      </p:grpSp>
      <p:grpSp>
        <p:nvGrpSpPr>
          <p:cNvPr id="19" name="组合 18"/>
          <p:cNvGrpSpPr/>
          <p:nvPr/>
        </p:nvGrpSpPr>
        <p:grpSpPr>
          <a:xfrm>
            <a:off x="9077829" y="4155658"/>
            <a:ext cx="1823965" cy="2239818"/>
            <a:chOff x="1343100" y="1203598"/>
            <a:chExt cx="1368152" cy="1679863"/>
          </a:xfrm>
        </p:grpSpPr>
        <p:sp>
          <p:nvSpPr>
            <p:cNvPr id="20" name="椭圆 19"/>
            <p:cNvSpPr/>
            <p:nvPr/>
          </p:nvSpPr>
          <p:spPr>
            <a:xfrm>
              <a:off x="1343100" y="1203598"/>
              <a:ext cx="1368152" cy="1368152"/>
            </a:xfrm>
            <a:prstGeom prst="ellipse">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mj-ea"/>
                <a:ea typeface="+mj-ea"/>
              </a:endParaRPr>
            </a:p>
          </p:txBody>
        </p:sp>
        <p:sp>
          <p:nvSpPr>
            <p:cNvPr id="21" name="TextBox 20"/>
            <p:cNvSpPr txBox="1"/>
            <p:nvPr/>
          </p:nvSpPr>
          <p:spPr>
            <a:xfrm>
              <a:off x="1804009" y="2629546"/>
              <a:ext cx="446334" cy="253915"/>
            </a:xfrm>
            <a:prstGeom prst="rect">
              <a:avLst/>
            </a:prstGeom>
            <a:noFill/>
          </p:spPr>
          <p:txBody>
            <a:bodyPr wrap="none" rtlCol="0">
              <a:spAutoFit/>
            </a:bodyPr>
            <a:lstStyle/>
            <a:p>
              <a:r>
                <a:rPr lang="zh-CN" altLang="en-US" sz="1600" dirty="0">
                  <a:latin typeface="+mj-ea"/>
                  <a:ea typeface="+mj-ea"/>
                </a:rPr>
                <a:t>文字</a:t>
              </a:r>
            </a:p>
          </p:txBody>
        </p:sp>
      </p:grpSp>
      <p:sp>
        <p:nvSpPr>
          <p:cNvPr id="22" name="矩形 21"/>
          <p:cNvSpPr/>
          <p:nvPr/>
        </p:nvSpPr>
        <p:spPr>
          <a:xfrm>
            <a:off x="5563048" y="4985001"/>
            <a:ext cx="3430337" cy="1161844"/>
          </a:xfrm>
          <a:prstGeom prst="rect">
            <a:avLst/>
          </a:prstGeom>
        </p:spPr>
        <p:txBody>
          <a:bodyPr wrap="square" lIns="121908" tIns="60954" rIns="121908" bIns="60954">
            <a:spAutoFit/>
          </a:bodyPr>
          <a:lstStyle/>
          <a:p>
            <a:pPr algn="r">
              <a:lnSpc>
                <a:spcPts val="2665"/>
              </a:lnSpc>
            </a:pPr>
            <a:r>
              <a:rPr lang="zh-CN" altLang="en-US" sz="1600" dirty="0">
                <a:solidFill>
                  <a:schemeClr val="tx1">
                    <a:lumMod val="50000"/>
                    <a:lumOff val="50000"/>
                  </a:schemeClr>
                </a:solidFill>
                <a:latin typeface="+mj-ea"/>
                <a:ea typeface="+mj-ea"/>
                <a:cs typeface="华文黑体" pitchFamily="2" charset="-122"/>
              </a:rPr>
              <a:t>您的内容打在这里，或者通过复制您的文本后，在此框中选择粘贴，并选择只保留文字。</a:t>
            </a:r>
            <a:endParaRPr lang="en-US" altLang="zh-CN" sz="1600" dirty="0">
              <a:latin typeface="+mj-ea"/>
              <a:ea typeface="+mj-ea"/>
            </a:endParaRPr>
          </a:p>
        </p:txBody>
      </p:sp>
      <p:sp>
        <p:nvSpPr>
          <p:cNvPr id="23" name="标题 2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22" presetClass="entr" presetSubtype="8" fill="hold" grpId="0" nodeType="withEffect">
                                  <p:stCondLst>
                                    <p:cond delay="7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par>
                                <p:cTn id="14" presetID="53" presetClass="entr" presetSubtype="16" fill="hold" grpId="0" nodeType="withEffect">
                                  <p:stCondLst>
                                    <p:cond delay="7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7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10" presetClass="entr" presetSubtype="0" fill="hold" nodeType="withEffect">
                                  <p:stCondLst>
                                    <p:cond delay="11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childTnLst>
                                </p:cTn>
                              </p:par>
                              <p:par>
                                <p:cTn id="27" presetID="10" presetClass="entr" presetSubtype="0" fill="hold" nodeType="withEffect">
                                  <p:stCondLst>
                                    <p:cond delay="15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par>
                                <p:cTn id="30" presetID="10" presetClass="entr" presetSubtype="0" fill="hold" nodeType="withEffect">
                                  <p:stCondLst>
                                    <p:cond delay="10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par>
                                <p:cTn id="33" presetID="10" presetClass="entr" presetSubtype="0" fill="hold" nodeType="withEffect">
                                  <p:stCondLst>
                                    <p:cond delay="11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par>
                                <p:cTn id="36" presetID="10" presetClass="entr" presetSubtype="0" fill="hold" nodeType="withEffect">
                                  <p:stCondLst>
                                    <p:cond delay="16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childTnLst>
                                </p:cTn>
                              </p:par>
                              <p:par>
                                <p:cTn id="39" presetID="22" presetClass="entr" presetSubtype="2" fill="hold" grpId="0" nodeType="withEffect">
                                  <p:stCondLst>
                                    <p:cond delay="260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6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4911" y="1851579"/>
            <a:ext cx="4487228" cy="4073048"/>
            <a:chOff x="1022759" y="1388376"/>
            <a:chExt cx="3366298" cy="3055582"/>
          </a:xfrm>
        </p:grpSpPr>
        <p:sp>
          <p:nvSpPr>
            <p:cNvPr id="9" name="平行四边形 10"/>
            <p:cNvSpPr/>
            <p:nvPr/>
          </p:nvSpPr>
          <p:spPr>
            <a:xfrm flipH="1">
              <a:off x="1022760" y="3576934"/>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0" name="平行四边形 10"/>
            <p:cNvSpPr/>
            <p:nvPr/>
          </p:nvSpPr>
          <p:spPr>
            <a:xfrm flipH="1">
              <a:off x="1022760" y="1904388"/>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1" name="平行四边形 10"/>
            <p:cNvSpPr/>
            <p:nvPr/>
          </p:nvSpPr>
          <p:spPr>
            <a:xfrm flipH="1">
              <a:off x="1022760" y="2739912"/>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2" name="矩形 11"/>
            <p:cNvSpPr/>
            <p:nvPr/>
          </p:nvSpPr>
          <p:spPr>
            <a:xfrm>
              <a:off x="1504301" y="3056421"/>
              <a:ext cx="2868254" cy="5505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3" name="矩形 12"/>
            <p:cNvSpPr/>
            <p:nvPr/>
          </p:nvSpPr>
          <p:spPr>
            <a:xfrm>
              <a:off x="1504301" y="2219397"/>
              <a:ext cx="2868254" cy="552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4" name="任意多边形 13"/>
            <p:cNvSpPr/>
            <p:nvPr/>
          </p:nvSpPr>
          <p:spPr>
            <a:xfrm>
              <a:off x="1022759" y="1740884"/>
              <a:ext cx="3366298" cy="499513"/>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1" fmla="*/ 1492250 w 2540000"/>
                <a:gd name="connsiteY0-2" fmla="*/ 19050 h 330200"/>
                <a:gd name="connsiteX1-3" fmla="*/ 2540000 w 2540000"/>
                <a:gd name="connsiteY1-4" fmla="*/ 330200 h 330200"/>
                <a:gd name="connsiteX2-5" fmla="*/ 609600 w 2540000"/>
                <a:gd name="connsiteY2-6" fmla="*/ 317500 h 330200"/>
                <a:gd name="connsiteX3-7" fmla="*/ 0 w 2540000"/>
                <a:gd name="connsiteY3-8" fmla="*/ 127000 h 330200"/>
                <a:gd name="connsiteX4-9" fmla="*/ 1701800 w 2540000"/>
                <a:gd name="connsiteY4-10" fmla="*/ 0 h 330200"/>
                <a:gd name="connsiteX5-11" fmla="*/ 1701800 w 2540000"/>
                <a:gd name="connsiteY5-12" fmla="*/ 0 h 330200"/>
                <a:gd name="connsiteX6-13" fmla="*/ 1701800 w 2540000"/>
                <a:gd name="connsiteY6-14" fmla="*/ 0 h 330200"/>
                <a:gd name="connsiteX0-15" fmla="*/ 1492250 w 2540000"/>
                <a:gd name="connsiteY0-16" fmla="*/ 19050 h 330200"/>
                <a:gd name="connsiteX1-17" fmla="*/ 2540000 w 2540000"/>
                <a:gd name="connsiteY1-18" fmla="*/ 330200 h 330200"/>
                <a:gd name="connsiteX2-19" fmla="*/ 609600 w 2540000"/>
                <a:gd name="connsiteY2-20" fmla="*/ 317500 h 330200"/>
                <a:gd name="connsiteX3-21" fmla="*/ 0 w 2540000"/>
                <a:gd name="connsiteY3-22" fmla="*/ 127000 h 330200"/>
                <a:gd name="connsiteX4-23" fmla="*/ 1701800 w 2540000"/>
                <a:gd name="connsiteY4-24" fmla="*/ 0 h 330200"/>
                <a:gd name="connsiteX5-25" fmla="*/ 1701800 w 2540000"/>
                <a:gd name="connsiteY5-26" fmla="*/ 0 h 330200"/>
                <a:gd name="connsiteX6-27" fmla="*/ 1504950 w 2540000"/>
                <a:gd name="connsiteY6-28" fmla="*/ 25400 h 330200"/>
                <a:gd name="connsiteX0-29" fmla="*/ 1492250 w 2540000"/>
                <a:gd name="connsiteY0-30" fmla="*/ 19050 h 330200"/>
                <a:gd name="connsiteX1-31" fmla="*/ 2540000 w 2540000"/>
                <a:gd name="connsiteY1-32" fmla="*/ 330200 h 330200"/>
                <a:gd name="connsiteX2-33" fmla="*/ 609600 w 2540000"/>
                <a:gd name="connsiteY2-34" fmla="*/ 317500 h 330200"/>
                <a:gd name="connsiteX3-35" fmla="*/ 0 w 2540000"/>
                <a:gd name="connsiteY3-36" fmla="*/ 127000 h 330200"/>
                <a:gd name="connsiteX4-37" fmla="*/ 1701800 w 2540000"/>
                <a:gd name="connsiteY4-38" fmla="*/ 0 h 330200"/>
                <a:gd name="connsiteX5-39" fmla="*/ 1504950 w 2540000"/>
                <a:gd name="connsiteY5-40" fmla="*/ 25400 h 330200"/>
                <a:gd name="connsiteX0-41" fmla="*/ 1492250 w 2540000"/>
                <a:gd name="connsiteY0-42" fmla="*/ 0 h 311150"/>
                <a:gd name="connsiteX1-43" fmla="*/ 2540000 w 2540000"/>
                <a:gd name="connsiteY1-44" fmla="*/ 311150 h 311150"/>
                <a:gd name="connsiteX2-45" fmla="*/ 609600 w 2540000"/>
                <a:gd name="connsiteY2-46" fmla="*/ 298450 h 311150"/>
                <a:gd name="connsiteX3-47" fmla="*/ 0 w 2540000"/>
                <a:gd name="connsiteY3-48" fmla="*/ 107950 h 311150"/>
                <a:gd name="connsiteX4-49" fmla="*/ 1504950 w 2540000"/>
                <a:gd name="connsiteY4-50" fmla="*/ 6350 h 311150"/>
                <a:gd name="connsiteX0-51" fmla="*/ 1479550 w 2527300"/>
                <a:gd name="connsiteY0-52" fmla="*/ 0 h 311150"/>
                <a:gd name="connsiteX1-53" fmla="*/ 2527300 w 2527300"/>
                <a:gd name="connsiteY1-54" fmla="*/ 311150 h 311150"/>
                <a:gd name="connsiteX2-55" fmla="*/ 596900 w 2527300"/>
                <a:gd name="connsiteY2-56" fmla="*/ 298450 h 311150"/>
                <a:gd name="connsiteX3-57" fmla="*/ 0 w 2527300"/>
                <a:gd name="connsiteY3-58" fmla="*/ 114300 h 311150"/>
                <a:gd name="connsiteX4-59" fmla="*/ 1492250 w 2527300"/>
                <a:gd name="connsiteY4-60" fmla="*/ 6350 h 311150"/>
                <a:gd name="connsiteX0-61" fmla="*/ 1479550 w 2527300"/>
                <a:gd name="connsiteY0-62" fmla="*/ 0 h 311150"/>
                <a:gd name="connsiteX1-63" fmla="*/ 2527300 w 2527300"/>
                <a:gd name="connsiteY1-64" fmla="*/ 311150 h 311150"/>
                <a:gd name="connsiteX2-65" fmla="*/ 596900 w 2527300"/>
                <a:gd name="connsiteY2-66" fmla="*/ 298450 h 311150"/>
                <a:gd name="connsiteX3-67" fmla="*/ 0 w 2527300"/>
                <a:gd name="connsiteY3-68" fmla="*/ 114300 h 311150"/>
                <a:gd name="connsiteX4-69" fmla="*/ 1492250 w 2527300"/>
                <a:gd name="connsiteY4-70" fmla="*/ 6350 h 311150"/>
                <a:gd name="connsiteX5-71" fmla="*/ 1479550 w 2527300"/>
                <a:gd name="connsiteY5-72" fmla="*/ 0 h 311150"/>
                <a:gd name="connsiteX0-73" fmla="*/ 0 w 2527300"/>
                <a:gd name="connsiteY0-74" fmla="*/ 114300 h 311150"/>
                <a:gd name="connsiteX1-75" fmla="*/ 1492250 w 2527300"/>
                <a:gd name="connsiteY1-76" fmla="*/ 6350 h 311150"/>
                <a:gd name="connsiteX2-77" fmla="*/ 1479550 w 2527300"/>
                <a:gd name="connsiteY2-78" fmla="*/ 0 h 311150"/>
                <a:gd name="connsiteX3-79" fmla="*/ 2527300 w 2527300"/>
                <a:gd name="connsiteY3-80" fmla="*/ 311150 h 311150"/>
                <a:gd name="connsiteX4-81" fmla="*/ 596900 w 2527300"/>
                <a:gd name="connsiteY4-82" fmla="*/ 298450 h 311150"/>
                <a:gd name="connsiteX5-83" fmla="*/ 91440 w 2527300"/>
                <a:gd name="connsiteY5-84" fmla="*/ 205740 h 311150"/>
                <a:gd name="connsiteX0-85" fmla="*/ 0 w 2527300"/>
                <a:gd name="connsiteY0-86" fmla="*/ 114300 h 311150"/>
                <a:gd name="connsiteX1-87" fmla="*/ 1492250 w 2527300"/>
                <a:gd name="connsiteY1-88" fmla="*/ 6350 h 311150"/>
                <a:gd name="connsiteX2-89" fmla="*/ 1479550 w 2527300"/>
                <a:gd name="connsiteY2-90" fmla="*/ 0 h 311150"/>
                <a:gd name="connsiteX3-91" fmla="*/ 2527300 w 2527300"/>
                <a:gd name="connsiteY3-92" fmla="*/ 311150 h 311150"/>
                <a:gd name="connsiteX4-93" fmla="*/ 596900 w 2527300"/>
                <a:gd name="connsiteY4-94" fmla="*/ 298450 h 311150"/>
                <a:gd name="connsiteX5-95" fmla="*/ 21590 w 2527300"/>
                <a:gd name="connsiteY5-96" fmla="*/ 135890 h 311150"/>
                <a:gd name="connsiteX0-97" fmla="*/ 0 w 2517775"/>
                <a:gd name="connsiteY0-98" fmla="*/ 114300 h 311150"/>
                <a:gd name="connsiteX1-99" fmla="*/ 1482725 w 2517775"/>
                <a:gd name="connsiteY1-100" fmla="*/ 6350 h 311150"/>
                <a:gd name="connsiteX2-101" fmla="*/ 1470025 w 2517775"/>
                <a:gd name="connsiteY2-102" fmla="*/ 0 h 311150"/>
                <a:gd name="connsiteX3-103" fmla="*/ 2517775 w 2517775"/>
                <a:gd name="connsiteY3-104" fmla="*/ 311150 h 311150"/>
                <a:gd name="connsiteX4-105" fmla="*/ 587375 w 2517775"/>
                <a:gd name="connsiteY4-106" fmla="*/ 298450 h 311150"/>
                <a:gd name="connsiteX5-107" fmla="*/ 12065 w 2517775"/>
                <a:gd name="connsiteY5-108" fmla="*/ 135890 h 311150"/>
                <a:gd name="connsiteX0-109" fmla="*/ 0 w 2517775"/>
                <a:gd name="connsiteY0-110" fmla="*/ 114300 h 311150"/>
                <a:gd name="connsiteX1-111" fmla="*/ 1482725 w 2517775"/>
                <a:gd name="connsiteY1-112" fmla="*/ 6350 h 311150"/>
                <a:gd name="connsiteX2-113" fmla="*/ 1470025 w 2517775"/>
                <a:gd name="connsiteY2-114" fmla="*/ 0 h 311150"/>
                <a:gd name="connsiteX3-115" fmla="*/ 2517775 w 2517775"/>
                <a:gd name="connsiteY3-116" fmla="*/ 311150 h 311150"/>
                <a:gd name="connsiteX4-117" fmla="*/ 587375 w 2517775"/>
                <a:gd name="connsiteY4-118" fmla="*/ 298450 h 311150"/>
                <a:gd name="connsiteX5-119" fmla="*/ 2540 w 2517775"/>
                <a:gd name="connsiteY5-120" fmla="*/ 119221 h 311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5" name="矩形 14"/>
            <p:cNvSpPr/>
            <p:nvPr/>
          </p:nvSpPr>
          <p:spPr>
            <a:xfrm>
              <a:off x="1504301" y="1388376"/>
              <a:ext cx="2868254" cy="5505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6" name="矩形 15"/>
            <p:cNvSpPr/>
            <p:nvPr/>
          </p:nvSpPr>
          <p:spPr>
            <a:xfrm>
              <a:off x="1504301" y="3891942"/>
              <a:ext cx="2868254" cy="5520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7" name="矩形 16"/>
            <p:cNvSpPr/>
            <p:nvPr/>
          </p:nvSpPr>
          <p:spPr>
            <a:xfrm>
              <a:off x="1022759" y="3056421"/>
              <a:ext cx="481542" cy="550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C</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矩形 17"/>
            <p:cNvSpPr/>
            <p:nvPr/>
          </p:nvSpPr>
          <p:spPr>
            <a:xfrm>
              <a:off x="1022759" y="2219397"/>
              <a:ext cx="481542" cy="552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B</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矩形 18"/>
            <p:cNvSpPr/>
            <p:nvPr/>
          </p:nvSpPr>
          <p:spPr>
            <a:xfrm>
              <a:off x="1022759" y="1388376"/>
              <a:ext cx="481542" cy="55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A</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矩形 19"/>
            <p:cNvSpPr/>
            <p:nvPr/>
          </p:nvSpPr>
          <p:spPr>
            <a:xfrm>
              <a:off x="1022759" y="3891942"/>
              <a:ext cx="481542" cy="552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D</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grpSp>
      <p:sp>
        <p:nvSpPr>
          <p:cNvPr id="21" name="文本框 3"/>
          <p:cNvSpPr txBox="1"/>
          <p:nvPr/>
        </p:nvSpPr>
        <p:spPr>
          <a:xfrm>
            <a:off x="5852143" y="1851579"/>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2" name="文本框 22"/>
          <p:cNvSpPr txBox="1"/>
          <p:nvPr/>
        </p:nvSpPr>
        <p:spPr>
          <a:xfrm>
            <a:off x="5852143" y="2951322"/>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3" name="文本框 23"/>
          <p:cNvSpPr txBox="1"/>
          <p:nvPr/>
        </p:nvSpPr>
        <p:spPr>
          <a:xfrm>
            <a:off x="5852143" y="4053063"/>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4" name="文本框 24"/>
          <p:cNvSpPr txBox="1"/>
          <p:nvPr/>
        </p:nvSpPr>
        <p:spPr>
          <a:xfrm>
            <a:off x="5852143" y="5172802"/>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5" name="标题 24"/>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a:off x="1528819" y="1557774"/>
            <a:ext cx="7765125" cy="1338121"/>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no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3" name="任意多边形 2"/>
          <p:cNvSpPr/>
          <p:nvPr/>
        </p:nvSpPr>
        <p:spPr bwMode="auto">
          <a:xfrm>
            <a:off x="2213439" y="3119220"/>
            <a:ext cx="7765125" cy="1339951"/>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solidFill>
            <a:srgbClr val="F5F5F5"/>
          </a:solid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4" name="任意多边形 3"/>
          <p:cNvSpPr/>
          <p:nvPr/>
        </p:nvSpPr>
        <p:spPr bwMode="auto">
          <a:xfrm>
            <a:off x="2898059" y="4682495"/>
            <a:ext cx="7765125" cy="1338119"/>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solidFill>
            <a:srgbClr val="F5F5F5"/>
          </a:solid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5" name="任意多边形 4"/>
          <p:cNvSpPr/>
          <p:nvPr/>
        </p:nvSpPr>
        <p:spPr bwMode="auto">
          <a:xfrm>
            <a:off x="8158778" y="2541381"/>
            <a:ext cx="1188017" cy="869503"/>
          </a:xfrm>
          <a:custGeom>
            <a:avLst/>
            <a:gdLst>
              <a:gd name="connsiteX0" fmla="*/ 0 w 792480"/>
              <a:gd name="connsiteY0" fmla="*/ 435864 h 792480"/>
              <a:gd name="connsiteX1" fmla="*/ 178308 w 792480"/>
              <a:gd name="connsiteY1" fmla="*/ 435864 h 792480"/>
              <a:gd name="connsiteX2" fmla="*/ 178308 w 792480"/>
              <a:gd name="connsiteY2" fmla="*/ 0 h 792480"/>
              <a:gd name="connsiteX3" fmla="*/ 614172 w 792480"/>
              <a:gd name="connsiteY3" fmla="*/ 0 h 792480"/>
              <a:gd name="connsiteX4" fmla="*/ 614172 w 792480"/>
              <a:gd name="connsiteY4" fmla="*/ 435864 h 792480"/>
              <a:gd name="connsiteX5" fmla="*/ 792480 w 792480"/>
              <a:gd name="connsiteY5" fmla="*/ 435864 h 792480"/>
              <a:gd name="connsiteX6" fmla="*/ 396240 w 792480"/>
              <a:gd name="connsiteY6" fmla="*/ 792480 h 792480"/>
              <a:gd name="connsiteX7" fmla="*/ 0 w 792480"/>
              <a:gd name="connsiteY7" fmla="*/ 435864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480" h="792480">
                <a:moveTo>
                  <a:pt x="0" y="435864"/>
                </a:moveTo>
                <a:lnTo>
                  <a:pt x="178308" y="435864"/>
                </a:lnTo>
                <a:lnTo>
                  <a:pt x="178308" y="0"/>
                </a:lnTo>
                <a:lnTo>
                  <a:pt x="614172" y="0"/>
                </a:lnTo>
                <a:lnTo>
                  <a:pt x="614172" y="435864"/>
                </a:lnTo>
                <a:lnTo>
                  <a:pt x="792480" y="435864"/>
                </a:lnTo>
                <a:lnTo>
                  <a:pt x="396240" y="792480"/>
                </a:lnTo>
                <a:lnTo>
                  <a:pt x="0" y="435864"/>
                </a:lnTo>
                <a:close/>
              </a:path>
            </a:pathLst>
          </a:custGeom>
          <a:solidFill>
            <a:schemeClr val="accent1"/>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98626" rIns="298626" bIns="322395" spcCol="1270" anchor="ctr"/>
          <a:lstStyle/>
          <a:p>
            <a:pPr algn="ctr" defTabSz="2132965">
              <a:lnSpc>
                <a:spcPct val="90000"/>
              </a:lnSpc>
              <a:spcAft>
                <a:spcPct val="35000"/>
              </a:spcAft>
              <a:defRPr/>
            </a:pPr>
            <a:endParaRPr lang="zh-CN" altLang="en-US" sz="4800"/>
          </a:p>
        </p:txBody>
      </p:sp>
      <p:sp>
        <p:nvSpPr>
          <p:cNvPr id="6" name="任意多边形 5"/>
          <p:cNvSpPr/>
          <p:nvPr/>
        </p:nvSpPr>
        <p:spPr bwMode="auto">
          <a:xfrm>
            <a:off x="8843397" y="4093674"/>
            <a:ext cx="1188017" cy="869503"/>
          </a:xfrm>
          <a:custGeom>
            <a:avLst/>
            <a:gdLst>
              <a:gd name="connsiteX0" fmla="*/ 0 w 792480"/>
              <a:gd name="connsiteY0" fmla="*/ 435864 h 792480"/>
              <a:gd name="connsiteX1" fmla="*/ 178308 w 792480"/>
              <a:gd name="connsiteY1" fmla="*/ 435864 h 792480"/>
              <a:gd name="connsiteX2" fmla="*/ 178308 w 792480"/>
              <a:gd name="connsiteY2" fmla="*/ 0 h 792480"/>
              <a:gd name="connsiteX3" fmla="*/ 614172 w 792480"/>
              <a:gd name="connsiteY3" fmla="*/ 0 h 792480"/>
              <a:gd name="connsiteX4" fmla="*/ 614172 w 792480"/>
              <a:gd name="connsiteY4" fmla="*/ 435864 h 792480"/>
              <a:gd name="connsiteX5" fmla="*/ 792480 w 792480"/>
              <a:gd name="connsiteY5" fmla="*/ 435864 h 792480"/>
              <a:gd name="connsiteX6" fmla="*/ 396240 w 792480"/>
              <a:gd name="connsiteY6" fmla="*/ 792480 h 792480"/>
              <a:gd name="connsiteX7" fmla="*/ 0 w 792480"/>
              <a:gd name="connsiteY7" fmla="*/ 435864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480" h="792480">
                <a:moveTo>
                  <a:pt x="0" y="435864"/>
                </a:moveTo>
                <a:lnTo>
                  <a:pt x="178308" y="435864"/>
                </a:lnTo>
                <a:lnTo>
                  <a:pt x="178308" y="0"/>
                </a:lnTo>
                <a:lnTo>
                  <a:pt x="614172" y="0"/>
                </a:lnTo>
                <a:lnTo>
                  <a:pt x="614172" y="435864"/>
                </a:lnTo>
                <a:lnTo>
                  <a:pt x="792480" y="435864"/>
                </a:lnTo>
                <a:lnTo>
                  <a:pt x="396240" y="792480"/>
                </a:lnTo>
                <a:lnTo>
                  <a:pt x="0" y="435864"/>
                </a:lnTo>
                <a:close/>
              </a:path>
            </a:pathLst>
          </a:custGeom>
          <a:solidFill>
            <a:schemeClr val="accent2"/>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98626" rIns="298626" bIns="322395" spcCol="1270" anchor="ctr"/>
          <a:lstStyle/>
          <a:p>
            <a:pPr algn="ctr" defTabSz="2132965">
              <a:lnSpc>
                <a:spcPct val="90000"/>
              </a:lnSpc>
              <a:spcAft>
                <a:spcPct val="35000"/>
              </a:spcAft>
              <a:defRPr/>
            </a:pPr>
            <a:endParaRPr lang="zh-CN" altLang="en-US" sz="4800"/>
          </a:p>
        </p:txBody>
      </p:sp>
      <p:sp>
        <p:nvSpPr>
          <p:cNvPr id="7" name="TextBox 6"/>
          <p:cNvSpPr txBox="1"/>
          <p:nvPr/>
        </p:nvSpPr>
        <p:spPr>
          <a:xfrm>
            <a:off x="1776646" y="1773495"/>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8" name="TextBox 7"/>
          <p:cNvSpPr txBox="1"/>
          <p:nvPr/>
        </p:nvSpPr>
        <p:spPr>
          <a:xfrm>
            <a:off x="2352560" y="3309266"/>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9" name="TextBox 8"/>
          <p:cNvSpPr txBox="1"/>
          <p:nvPr/>
        </p:nvSpPr>
        <p:spPr>
          <a:xfrm>
            <a:off x="3024460" y="4879668"/>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7" name="标题 1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100"/>
                                            <p:tgtEl>
                                              <p:spTgt spid="7"/>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7"/>
                                            </p:tgtEl>
                                          </p:cBhvr>
                                          <p:to x="80000" y="100000"/>
                                        </p:animScale>
                                        <p:anim by="(#ppt_w*0.10)" calcmode="lin" valueType="num">
                                          <p:cBhvr>
                                            <p:cTn id="15" dur="50" autoRev="1" fill="hold">
                                              <p:stCondLst>
                                                <p:cond delay="0"/>
                                              </p:stCondLst>
                                            </p:cTn>
                                            <p:tgtEl>
                                              <p:spTgt spid="7"/>
                                            </p:tgtEl>
                                            <p:attrNameLst>
                                              <p:attrName>ppt_x</p:attrName>
                                            </p:attrNameLst>
                                          </p:cBhvr>
                                        </p:anim>
                                        <p:anim by="(-#ppt_w*0.10)" calcmode="lin" valueType="num">
                                          <p:cBhvr>
                                            <p:cTn id="16" dur="50" autoRev="1" fill="hold">
                                              <p:stCondLst>
                                                <p:cond delay="0"/>
                                              </p:stCondLst>
                                            </p:cTn>
                                            <p:tgtEl>
                                              <p:spTgt spid="7"/>
                                            </p:tgtEl>
                                            <p:attrNameLst>
                                              <p:attrName>ppt_y</p:attrName>
                                            </p:attrNameLst>
                                          </p:cBhvr>
                                        </p:anim>
                                        <p:animRot by="-480000">
                                          <p:cBhvr>
                                            <p:cTn id="17" dur="50" autoRev="1" fill="hold">
                                              <p:stCondLst>
                                                <p:cond delay="0"/>
                                              </p:stCondLst>
                                            </p:cTn>
                                            <p:tgtEl>
                                              <p:spTgt spid="7"/>
                                            </p:tgtEl>
                                            <p:attrNameLst>
                                              <p:attrName>r</p:attrName>
                                            </p:attrNameLst>
                                          </p:cBhvr>
                                        </p:animRot>
                                      </p:childTnLst>
                                    </p:cTn>
                                  </p:par>
                                </p:childTnLst>
                              </p:cTn>
                            </p:par>
                            <p:par>
                              <p:cTn id="18" fill="hold">
                                <p:stCondLst>
                                  <p:cond delay="339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3890"/>
                                </p:stCondLst>
                                <p:childTnLst>
                                  <p:par>
                                    <p:cTn id="23" presetID="2" presetClass="entr" presetSubtype="1" fill="hold" grpId="0" nodeType="afterEffect" p14:presetBounceEnd="42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42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439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728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7780"/>
                                </p:stCondLst>
                                <p:childTnLst>
                                  <p:par>
                                    <p:cTn id="41" presetID="2" presetClass="entr" presetSubtype="1" fill="hold" grpId="0" nodeType="afterEffect" p14:presetBounceEnd="42000">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14:bounceEnd="42000">
                                          <p:cBhvr additive="base">
                                            <p:cTn id="43"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44" dur="5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828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9"/>
                                            </p:tgtEl>
                                            <p:attrNameLst>
                                              <p:attrName>style.visibility</p:attrName>
                                            </p:attrNameLst>
                                          </p:cBhvr>
                                          <p:to>
                                            <p:strVal val="visible"/>
                                          </p:to>
                                        </p:set>
                                        <p:animEffect transition="in" filter="wipe(left)">
                                          <p:cBhvr>
                                            <p:cTn id="48" dur="100"/>
                                            <p:tgtEl>
                                              <p:spTgt spid="9"/>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9"/>
                                            </p:tgtEl>
                                          </p:cBhvr>
                                          <p:to x="80000" y="100000"/>
                                        </p:animScale>
                                        <p:anim by="(#ppt_w*0.10)" calcmode="lin" valueType="num">
                                          <p:cBhvr>
                                            <p:cTn id="51" dur="50" autoRev="1" fill="hold">
                                              <p:stCondLst>
                                                <p:cond delay="0"/>
                                              </p:stCondLst>
                                            </p:cTn>
                                            <p:tgtEl>
                                              <p:spTgt spid="9"/>
                                            </p:tgtEl>
                                            <p:attrNameLst>
                                              <p:attrName>ppt_x</p:attrName>
                                            </p:attrNameLst>
                                          </p:cBhvr>
                                        </p:anim>
                                        <p:anim by="(-#ppt_w*0.10)" calcmode="lin" valueType="num">
                                          <p:cBhvr>
                                            <p:cTn id="52" dur="50" autoRev="1" fill="hold">
                                              <p:stCondLst>
                                                <p:cond delay="0"/>
                                              </p:stCondLst>
                                            </p:cTn>
                                            <p:tgtEl>
                                              <p:spTgt spid="9"/>
                                            </p:tgtEl>
                                            <p:attrNameLst>
                                              <p:attrName>ppt_y</p:attrName>
                                            </p:attrNameLst>
                                          </p:cBhvr>
                                        </p:anim>
                                        <p:animRot by="-480000">
                                          <p:cBhvr>
                                            <p:cTn id="53"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7" grpId="1"/>
          <p:bldP spid="8" grpId="0"/>
          <p:bldP spid="8" grpId="1"/>
          <p:bldP spid="9" grpId="0"/>
          <p:bldP spid="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100"/>
                                            <p:tgtEl>
                                              <p:spTgt spid="7"/>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7"/>
                                            </p:tgtEl>
                                          </p:cBhvr>
                                          <p:to x="80000" y="100000"/>
                                        </p:animScale>
                                        <p:anim by="(#ppt_w*0.10)" calcmode="lin" valueType="num">
                                          <p:cBhvr>
                                            <p:cTn id="15" dur="50" autoRev="1" fill="hold">
                                              <p:stCondLst>
                                                <p:cond delay="0"/>
                                              </p:stCondLst>
                                            </p:cTn>
                                            <p:tgtEl>
                                              <p:spTgt spid="7"/>
                                            </p:tgtEl>
                                            <p:attrNameLst>
                                              <p:attrName>ppt_x</p:attrName>
                                            </p:attrNameLst>
                                          </p:cBhvr>
                                        </p:anim>
                                        <p:anim by="(-#ppt_w*0.10)" calcmode="lin" valueType="num">
                                          <p:cBhvr>
                                            <p:cTn id="16" dur="50" autoRev="1" fill="hold">
                                              <p:stCondLst>
                                                <p:cond delay="0"/>
                                              </p:stCondLst>
                                            </p:cTn>
                                            <p:tgtEl>
                                              <p:spTgt spid="7"/>
                                            </p:tgtEl>
                                            <p:attrNameLst>
                                              <p:attrName>ppt_y</p:attrName>
                                            </p:attrNameLst>
                                          </p:cBhvr>
                                        </p:anim>
                                        <p:animRot by="-480000">
                                          <p:cBhvr>
                                            <p:cTn id="17" dur="50" autoRev="1" fill="hold">
                                              <p:stCondLst>
                                                <p:cond delay="0"/>
                                              </p:stCondLst>
                                            </p:cTn>
                                            <p:tgtEl>
                                              <p:spTgt spid="7"/>
                                            </p:tgtEl>
                                            <p:attrNameLst>
                                              <p:attrName>r</p:attrName>
                                            </p:attrNameLst>
                                          </p:cBhvr>
                                        </p:animRot>
                                      </p:childTnLst>
                                    </p:cTn>
                                  </p:par>
                                </p:childTnLst>
                              </p:cTn>
                            </p:par>
                            <p:par>
                              <p:cTn id="18" fill="hold">
                                <p:stCondLst>
                                  <p:cond delay="339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389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439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728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7780"/>
                                </p:stCondLst>
                                <p:childTnLst>
                                  <p:par>
                                    <p:cTn id="41" presetID="2" presetClass="entr" presetSubtype="1"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828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9"/>
                                            </p:tgtEl>
                                            <p:attrNameLst>
                                              <p:attrName>style.visibility</p:attrName>
                                            </p:attrNameLst>
                                          </p:cBhvr>
                                          <p:to>
                                            <p:strVal val="visible"/>
                                          </p:to>
                                        </p:set>
                                        <p:animEffect transition="in" filter="wipe(left)">
                                          <p:cBhvr>
                                            <p:cTn id="48" dur="100"/>
                                            <p:tgtEl>
                                              <p:spTgt spid="9"/>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9"/>
                                            </p:tgtEl>
                                          </p:cBhvr>
                                          <p:to x="80000" y="100000"/>
                                        </p:animScale>
                                        <p:anim by="(#ppt_w*0.10)" calcmode="lin" valueType="num">
                                          <p:cBhvr>
                                            <p:cTn id="51" dur="50" autoRev="1" fill="hold">
                                              <p:stCondLst>
                                                <p:cond delay="0"/>
                                              </p:stCondLst>
                                            </p:cTn>
                                            <p:tgtEl>
                                              <p:spTgt spid="9"/>
                                            </p:tgtEl>
                                            <p:attrNameLst>
                                              <p:attrName>ppt_x</p:attrName>
                                            </p:attrNameLst>
                                          </p:cBhvr>
                                        </p:anim>
                                        <p:anim by="(-#ppt_w*0.10)" calcmode="lin" valueType="num">
                                          <p:cBhvr>
                                            <p:cTn id="52" dur="50" autoRev="1" fill="hold">
                                              <p:stCondLst>
                                                <p:cond delay="0"/>
                                              </p:stCondLst>
                                            </p:cTn>
                                            <p:tgtEl>
                                              <p:spTgt spid="9"/>
                                            </p:tgtEl>
                                            <p:attrNameLst>
                                              <p:attrName>ppt_y</p:attrName>
                                            </p:attrNameLst>
                                          </p:cBhvr>
                                        </p:anim>
                                        <p:animRot by="-480000">
                                          <p:cBhvr>
                                            <p:cTn id="53"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7" grpId="1"/>
          <p:bldP spid="8" grpId="0"/>
          <p:bldP spid="8" grpId="1"/>
          <p:bldP spid="9" grpId="0"/>
          <p:bldP spid="9" grpId="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txBox="1"/>
          <p:nvPr/>
        </p:nvSpPr>
        <p:spPr>
          <a:xfrm>
            <a:off x="3091349" y="2302221"/>
            <a:ext cx="2087688" cy="1838486"/>
          </a:xfrm>
          <a:prstGeom prst="rect">
            <a:avLst/>
          </a:prstGeom>
          <a:noFill/>
        </p:spPr>
        <p:txBody>
          <a:bodyPr wrap="square" lIns="68562" tIns="34281" rIns="68562" bIns="34281" rtlCol="0">
            <a:spAutoFit/>
          </a:bodyPr>
          <a:lstStyle/>
          <a:p>
            <a:pPr marL="0" lvl="1" algn="r"/>
            <a:r>
              <a:rPr lang="en-US" altLang="zh-CN" sz="11495" dirty="0" smtClean="0">
                <a:solidFill>
                  <a:srgbClr val="AA447D"/>
                </a:solidFill>
                <a:latin typeface="Impact MT Std" pitchFamily="34" charset="0"/>
                <a:ea typeface="微软雅黑" panose="020B0503020204020204" pitchFamily="34" charset="-122"/>
              </a:rPr>
              <a:t>03</a:t>
            </a:r>
            <a:endParaRPr lang="zh-CN" altLang="en-US" sz="8795" b="1" dirty="0">
              <a:solidFill>
                <a:srgbClr val="AA447D"/>
              </a:solidFill>
              <a:latin typeface="微软雅黑" panose="020B0503020204020204" pitchFamily="34" charset="-122"/>
              <a:ea typeface="微软雅黑" panose="020B0503020204020204" pitchFamily="34" charset="-122"/>
            </a:endParaRPr>
          </a:p>
        </p:txBody>
      </p:sp>
      <p:sp>
        <p:nvSpPr>
          <p:cNvPr id="3" name="文本框 9"/>
          <p:cNvSpPr txBox="1"/>
          <p:nvPr/>
        </p:nvSpPr>
        <p:spPr>
          <a:xfrm>
            <a:off x="5437209" y="2553456"/>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61723E"/>
                </a:solidFill>
                <a:latin typeface="微软雅黑" panose="020B0503020204020204" pitchFamily="34" charset="-122"/>
                <a:ea typeface="微软雅黑" panose="020B0503020204020204" pitchFamily="34" charset="-122"/>
              </a:rPr>
              <a:t>此处添加内容</a:t>
            </a:r>
            <a:r>
              <a:rPr lang="zh-CN" altLang="en-US" sz="4000" b="1" dirty="0">
                <a:solidFill>
                  <a:srgbClr val="61723E"/>
                </a:solidFill>
                <a:latin typeface="微软雅黑" panose="020B0503020204020204" pitchFamily="34" charset="-122"/>
                <a:ea typeface="微软雅黑" panose="020B0503020204020204" pitchFamily="34" charset="-122"/>
              </a:rPr>
              <a:t>概述</a:t>
            </a:r>
            <a:endParaRPr lang="zh-CN" altLang="en-US" sz="4400" b="1" dirty="0">
              <a:solidFill>
                <a:srgbClr val="61723E"/>
              </a:solidFill>
              <a:latin typeface="微软雅黑" panose="020B0503020204020204" pitchFamily="34" charset="-122"/>
              <a:ea typeface="微软雅黑" panose="020B0503020204020204" pitchFamily="34" charset="-122"/>
            </a:endParaRPr>
          </a:p>
        </p:txBody>
      </p:sp>
      <p:sp>
        <p:nvSpPr>
          <p:cNvPr id="4" name="TextBox 7"/>
          <p:cNvSpPr>
            <a:spLocks noChangeArrowheads="1"/>
          </p:cNvSpPr>
          <p:nvPr/>
        </p:nvSpPr>
        <p:spPr bwMode="auto">
          <a:xfrm>
            <a:off x="5509199" y="3310070"/>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3C457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bwMode="auto">
          <a:xfrm>
            <a:off x="1222587" y="1962665"/>
            <a:ext cx="1802930" cy="1805046"/>
            <a:chOff x="1003844" y="1472285"/>
            <a:chExt cx="1352926" cy="1352926"/>
          </a:xfrm>
        </p:grpSpPr>
        <p:sp>
          <p:nvSpPr>
            <p:cNvPr id="65"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accent1"/>
            </a:solidFill>
            <a:ln>
              <a:noFill/>
            </a:ln>
          </p:spPr>
          <p:txBody>
            <a:bodyPr anchor="ctr"/>
            <a:lstStyle/>
            <a:p>
              <a:pPr>
                <a:defRPr/>
              </a:pPr>
              <a:endParaRPr lang="zh-CN" altLang="en-US" sz="3200" kern="0">
                <a:solidFill>
                  <a:schemeClr val="tx1">
                    <a:lumMod val="50000"/>
                    <a:lumOff val="50000"/>
                  </a:schemeClr>
                </a:solidFill>
              </a:endParaRPr>
            </a:p>
          </p:txBody>
        </p:sp>
        <p:sp>
          <p:nvSpPr>
            <p:cNvPr id="66" name="TextBox 65"/>
            <p:cNvSpPr txBox="1"/>
            <p:nvPr/>
          </p:nvSpPr>
          <p:spPr>
            <a:xfrm>
              <a:off x="1202335" y="1840226"/>
              <a:ext cx="667850" cy="376691"/>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35%</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bwMode="auto">
          <a:xfrm>
            <a:off x="1008859" y="3814266"/>
            <a:ext cx="2016659" cy="2018774"/>
            <a:chOff x="827584" y="2860726"/>
            <a:chExt cx="1512620" cy="1513898"/>
          </a:xfrm>
        </p:grpSpPr>
        <p:sp>
          <p:nvSpPr>
            <p:cNvPr id="73"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2"/>
            </a:solidFill>
            <a:ln>
              <a:noFill/>
            </a:ln>
          </p:spPr>
          <p:txBody>
            <a:bodyPr anchor="ctr"/>
            <a:lstStyle/>
            <a:p>
              <a:pPr>
                <a:defRPr/>
              </a:pPr>
              <a:endParaRPr lang="zh-CN" altLang="en-US" sz="3200" kern="0">
                <a:solidFill>
                  <a:schemeClr val="tx1">
                    <a:lumMod val="50000"/>
                    <a:lumOff val="50000"/>
                  </a:schemeClr>
                </a:solidFill>
              </a:endParaRPr>
            </a:p>
          </p:txBody>
        </p:sp>
        <p:sp>
          <p:nvSpPr>
            <p:cNvPr id="78" name="TextBox 77"/>
            <p:cNvSpPr txBox="1"/>
            <p:nvPr/>
          </p:nvSpPr>
          <p:spPr>
            <a:xfrm>
              <a:off x="1114871" y="3544678"/>
              <a:ext cx="667546" cy="376884"/>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bwMode="auto">
          <a:xfrm>
            <a:off x="3072073" y="1679106"/>
            <a:ext cx="2088605" cy="2088605"/>
            <a:chOff x="2375123" y="1258934"/>
            <a:chExt cx="1567555" cy="1566277"/>
          </a:xfrm>
          <a:solidFill>
            <a:schemeClr val="accent3"/>
          </a:solidFill>
        </p:grpSpPr>
        <p:sp>
          <p:nvSpPr>
            <p:cNvPr id="8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chemeClr val="accent4"/>
            </a:solidFill>
            <a:ln>
              <a:noFill/>
            </a:ln>
          </p:spPr>
          <p:txBody>
            <a:bodyPr anchor="ctr"/>
            <a:lstStyle/>
            <a:p>
              <a:pPr>
                <a:defRPr/>
              </a:pPr>
              <a:endParaRPr lang="zh-CN" altLang="en-US" sz="3200" kern="0">
                <a:solidFill>
                  <a:schemeClr val="tx1">
                    <a:lumMod val="50000"/>
                    <a:lumOff val="50000"/>
                  </a:schemeClr>
                </a:solidFill>
              </a:endParaRPr>
            </a:p>
          </p:txBody>
        </p:sp>
        <p:sp>
          <p:nvSpPr>
            <p:cNvPr id="81" name="TextBox 80"/>
            <p:cNvSpPr txBox="1"/>
            <p:nvPr/>
          </p:nvSpPr>
          <p:spPr>
            <a:xfrm>
              <a:off x="2931391" y="1735799"/>
              <a:ext cx="667960" cy="376887"/>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bwMode="auto">
          <a:xfrm>
            <a:off x="3072071" y="3814265"/>
            <a:ext cx="2302334" cy="2302334"/>
            <a:chOff x="2376067" y="2860726"/>
            <a:chExt cx="1727248" cy="1727248"/>
          </a:xfrm>
        </p:grpSpPr>
        <p:sp>
          <p:nvSpPr>
            <p:cNvPr id="8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1"/>
            </a:solidFill>
            <a:ln>
              <a:noFill/>
            </a:ln>
          </p:spPr>
          <p:txBody>
            <a:bodyPr anchor="ctr"/>
            <a:lstStyle/>
            <a:p>
              <a:pPr>
                <a:defRPr/>
              </a:pPr>
              <a:endParaRPr lang="zh-CN" altLang="en-US" sz="3200" kern="0">
                <a:solidFill>
                  <a:schemeClr val="tx1">
                    <a:lumMod val="50000"/>
                    <a:lumOff val="50000"/>
                  </a:schemeClr>
                </a:solidFill>
              </a:endParaRPr>
            </a:p>
          </p:txBody>
        </p:sp>
        <p:sp>
          <p:nvSpPr>
            <p:cNvPr id="84" name="TextBox 83"/>
            <p:cNvSpPr txBox="1"/>
            <p:nvPr/>
          </p:nvSpPr>
          <p:spPr>
            <a:xfrm>
              <a:off x="3038072" y="3683044"/>
              <a:ext cx="667683" cy="377038"/>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bwMode="auto">
          <a:xfrm>
            <a:off x="6102348" y="2082061"/>
            <a:ext cx="668692" cy="675041"/>
            <a:chOff x="4929188" y="1303338"/>
            <a:chExt cx="501650" cy="506412"/>
          </a:xfrm>
        </p:grpSpPr>
        <p:sp>
          <p:nvSpPr>
            <p:cNvPr id="86"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accent1"/>
            </a:solidFill>
            <a:ln>
              <a:noFill/>
            </a:ln>
          </p:spPr>
          <p:txBody>
            <a:bodyPr/>
            <a:lstStyle/>
            <a:p>
              <a:pPr>
                <a:defRPr/>
              </a:pPr>
              <a:endParaRPr lang="zh-CN" altLang="en-US" sz="3200" kern="0">
                <a:solidFill>
                  <a:sysClr val="windowText" lastClr="000000"/>
                </a:solidFill>
              </a:endParaRPr>
            </a:p>
          </p:txBody>
        </p:sp>
        <p:sp>
          <p:nvSpPr>
            <p:cNvPr id="87"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88"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89" name="组合 88"/>
          <p:cNvGrpSpPr/>
          <p:nvPr/>
        </p:nvGrpSpPr>
        <p:grpSpPr bwMode="auto">
          <a:xfrm>
            <a:off x="6096000" y="3048101"/>
            <a:ext cx="675040" cy="675041"/>
            <a:chOff x="1339850" y="2163763"/>
            <a:chExt cx="506413" cy="506412"/>
          </a:xfrm>
        </p:grpSpPr>
        <p:sp>
          <p:nvSpPr>
            <p:cNvPr id="90"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solidFill>
            <a:ln>
              <a:noFill/>
            </a:ln>
          </p:spPr>
          <p:txBody>
            <a:bodyPr/>
            <a:lstStyle/>
            <a:p>
              <a:pPr>
                <a:defRPr/>
              </a:pPr>
              <a:endParaRPr lang="zh-CN" altLang="en-US" sz="3200" kern="0">
                <a:solidFill>
                  <a:sysClr val="windowText" lastClr="000000"/>
                </a:solidFill>
              </a:endParaRPr>
            </a:p>
          </p:txBody>
        </p:sp>
        <p:sp>
          <p:nvSpPr>
            <p:cNvPr id="91"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2"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3"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94" name="组合 93"/>
          <p:cNvGrpSpPr/>
          <p:nvPr/>
        </p:nvGrpSpPr>
        <p:grpSpPr bwMode="auto">
          <a:xfrm>
            <a:off x="6102348" y="4017613"/>
            <a:ext cx="668692" cy="675041"/>
            <a:chOff x="5093055" y="2766720"/>
            <a:chExt cx="501650" cy="506413"/>
          </a:xfrm>
        </p:grpSpPr>
        <p:sp>
          <p:nvSpPr>
            <p:cNvPr id="95"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p:spPr>
          <p:txBody>
            <a:bodyPr/>
            <a:lstStyle/>
            <a:p>
              <a:pPr>
                <a:defRPr/>
              </a:pPr>
              <a:endParaRPr lang="zh-CN" altLang="en-US" sz="3200" kern="0">
                <a:solidFill>
                  <a:sysClr val="windowText" lastClr="000000"/>
                </a:solidFill>
              </a:endParaRPr>
            </a:p>
          </p:txBody>
        </p:sp>
        <p:sp>
          <p:nvSpPr>
            <p:cNvPr id="96"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a:defRPr/>
              </a:pPr>
              <a:endParaRPr lang="zh-CN" altLang="en-US" sz="3200" kern="0">
                <a:solidFill>
                  <a:sysClr val="windowText" lastClr="000000"/>
                </a:solidFill>
              </a:endParaRPr>
            </a:p>
          </p:txBody>
        </p:sp>
        <p:sp>
          <p:nvSpPr>
            <p:cNvPr id="97"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8"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99" name="组合 98"/>
          <p:cNvGrpSpPr/>
          <p:nvPr/>
        </p:nvGrpSpPr>
        <p:grpSpPr bwMode="auto">
          <a:xfrm>
            <a:off x="6096000" y="4964773"/>
            <a:ext cx="675040" cy="675041"/>
            <a:chOff x="6137274" y="1900165"/>
            <a:chExt cx="506413" cy="506412"/>
          </a:xfrm>
        </p:grpSpPr>
        <p:sp>
          <p:nvSpPr>
            <p:cNvPr id="100"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5"/>
            </a:solidFill>
            <a:ln>
              <a:noFill/>
            </a:ln>
          </p:spPr>
          <p:txBody>
            <a:bodyPr/>
            <a:lstStyle/>
            <a:p>
              <a:pPr>
                <a:defRPr/>
              </a:pPr>
              <a:endParaRPr lang="zh-CN" altLang="en-US" sz="3200" kern="0">
                <a:solidFill>
                  <a:sysClr val="windowText" lastClr="000000"/>
                </a:solidFill>
              </a:endParaRPr>
            </a:p>
          </p:txBody>
        </p:sp>
        <p:sp>
          <p:nvSpPr>
            <p:cNvPr id="101"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sp>
        <p:nvSpPr>
          <p:cNvPr id="102" name="Text Box 11"/>
          <p:cNvSpPr txBox="1">
            <a:spLocks noChangeArrowheads="1"/>
          </p:cNvSpPr>
          <p:nvPr/>
        </p:nvSpPr>
        <p:spPr bwMode="auto">
          <a:xfrm>
            <a:off x="6963607" y="1982602"/>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Text Box 11"/>
          <p:cNvSpPr txBox="1">
            <a:spLocks noChangeArrowheads="1"/>
          </p:cNvSpPr>
          <p:nvPr/>
        </p:nvSpPr>
        <p:spPr bwMode="auto">
          <a:xfrm>
            <a:off x="6963607" y="2993080"/>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Text Box 11"/>
          <p:cNvSpPr txBox="1">
            <a:spLocks noChangeArrowheads="1"/>
          </p:cNvSpPr>
          <p:nvPr/>
        </p:nvSpPr>
        <p:spPr bwMode="auto">
          <a:xfrm>
            <a:off x="6963607" y="4004914"/>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Text Box 11"/>
          <p:cNvSpPr txBox="1">
            <a:spLocks noChangeArrowheads="1"/>
          </p:cNvSpPr>
          <p:nvPr/>
        </p:nvSpPr>
        <p:spPr bwMode="auto">
          <a:xfrm>
            <a:off x="6963607" y="4996513"/>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300" fill="hold"/>
                                        <p:tgtEl>
                                          <p:spTgt spid="64"/>
                                        </p:tgtEl>
                                        <p:attrNameLst>
                                          <p:attrName>ppt_x</p:attrName>
                                        </p:attrNameLst>
                                      </p:cBhvr>
                                      <p:tavLst>
                                        <p:tav tm="0">
                                          <p:val>
                                            <p:strVal val="0-#ppt_w/2"/>
                                          </p:val>
                                        </p:tav>
                                        <p:tav tm="100000">
                                          <p:val>
                                            <p:strVal val="#ppt_x"/>
                                          </p:val>
                                        </p:tav>
                                      </p:tavLst>
                                    </p:anim>
                                    <p:anim calcmode="lin" valueType="num">
                                      <p:cBhvr additive="base">
                                        <p:cTn id="8" dur="300" fill="hold"/>
                                        <p:tgtEl>
                                          <p:spTgt spid="6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300" fill="hold"/>
                                        <p:tgtEl>
                                          <p:spTgt spid="71"/>
                                        </p:tgtEl>
                                        <p:attrNameLst>
                                          <p:attrName>ppt_x</p:attrName>
                                        </p:attrNameLst>
                                      </p:cBhvr>
                                      <p:tavLst>
                                        <p:tav tm="0">
                                          <p:val>
                                            <p:strVal val="0-#ppt_w/2"/>
                                          </p:val>
                                        </p:tav>
                                        <p:tav tm="100000">
                                          <p:val>
                                            <p:strVal val="#ppt_x"/>
                                          </p:val>
                                        </p:tav>
                                      </p:tavLst>
                                    </p:anim>
                                    <p:anim calcmode="lin" valueType="num">
                                      <p:cBhvr additive="base">
                                        <p:cTn id="13" dur="300" fill="hold"/>
                                        <p:tgtEl>
                                          <p:spTgt spid="7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300" fill="hold"/>
                                        <p:tgtEl>
                                          <p:spTgt spid="79"/>
                                        </p:tgtEl>
                                        <p:attrNameLst>
                                          <p:attrName>ppt_x</p:attrName>
                                        </p:attrNameLst>
                                      </p:cBhvr>
                                      <p:tavLst>
                                        <p:tav tm="0">
                                          <p:val>
                                            <p:strVal val="1+#ppt_w/2"/>
                                          </p:val>
                                        </p:tav>
                                        <p:tav tm="100000">
                                          <p:val>
                                            <p:strVal val="#ppt_x"/>
                                          </p:val>
                                        </p:tav>
                                      </p:tavLst>
                                    </p:anim>
                                    <p:anim calcmode="lin" valueType="num">
                                      <p:cBhvr additive="base">
                                        <p:cTn id="18" dur="300" fill="hold"/>
                                        <p:tgtEl>
                                          <p:spTgt spid="7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300" fill="hold"/>
                                        <p:tgtEl>
                                          <p:spTgt spid="82"/>
                                        </p:tgtEl>
                                        <p:attrNameLst>
                                          <p:attrName>ppt_x</p:attrName>
                                        </p:attrNameLst>
                                      </p:cBhvr>
                                      <p:tavLst>
                                        <p:tav tm="0">
                                          <p:val>
                                            <p:strVal val="1+#ppt_w/2"/>
                                          </p:val>
                                        </p:tav>
                                        <p:tav tm="100000">
                                          <p:val>
                                            <p:strVal val="#ppt_x"/>
                                          </p:val>
                                        </p:tav>
                                      </p:tavLst>
                                    </p:anim>
                                    <p:anim calcmode="lin" valueType="num">
                                      <p:cBhvr additive="base">
                                        <p:cTn id="23" dur="300" fill="hold"/>
                                        <p:tgtEl>
                                          <p:spTgt spid="8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par>
                                <p:cTn id="30" presetID="53" presetClass="entr" presetSubtype="16" fill="hold"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p:cTn id="37" dur="500" fill="hold"/>
                                        <p:tgtEl>
                                          <p:spTgt spid="94"/>
                                        </p:tgtEl>
                                        <p:attrNameLst>
                                          <p:attrName>ppt_w</p:attrName>
                                        </p:attrNameLst>
                                      </p:cBhvr>
                                      <p:tavLst>
                                        <p:tav tm="0">
                                          <p:val>
                                            <p:fltVal val="0"/>
                                          </p:val>
                                        </p:tav>
                                        <p:tav tm="100000">
                                          <p:val>
                                            <p:strVal val="#ppt_w"/>
                                          </p:val>
                                        </p:tav>
                                      </p:tavLst>
                                    </p:anim>
                                    <p:anim calcmode="lin" valueType="num">
                                      <p:cBhvr>
                                        <p:cTn id="38" dur="500" fill="hold"/>
                                        <p:tgtEl>
                                          <p:spTgt spid="94"/>
                                        </p:tgtEl>
                                        <p:attrNameLst>
                                          <p:attrName>ppt_h</p:attrName>
                                        </p:attrNameLst>
                                      </p:cBhvr>
                                      <p:tavLst>
                                        <p:tav tm="0">
                                          <p:val>
                                            <p:fltVal val="0"/>
                                          </p:val>
                                        </p:tav>
                                        <p:tav tm="100000">
                                          <p:val>
                                            <p:strVal val="#ppt_h"/>
                                          </p:val>
                                        </p:tav>
                                      </p:tavLst>
                                    </p:anim>
                                    <p:animEffect transition="in" filter="fade">
                                      <p:cBhvr>
                                        <p:cTn id="39" dur="500"/>
                                        <p:tgtEl>
                                          <p:spTgt spid="94"/>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additive="base">
                                        <p:cTn id="48" dur="300" fill="hold"/>
                                        <p:tgtEl>
                                          <p:spTgt spid="102"/>
                                        </p:tgtEl>
                                        <p:attrNameLst>
                                          <p:attrName>ppt_x</p:attrName>
                                        </p:attrNameLst>
                                      </p:cBhvr>
                                      <p:tavLst>
                                        <p:tav tm="0">
                                          <p:val>
                                            <p:strVal val="1+#ppt_w/2"/>
                                          </p:val>
                                        </p:tav>
                                        <p:tav tm="100000">
                                          <p:val>
                                            <p:strVal val="#ppt_x"/>
                                          </p:val>
                                        </p:tav>
                                      </p:tavLst>
                                    </p:anim>
                                    <p:anim calcmode="lin" valueType="num">
                                      <p:cBhvr additive="base">
                                        <p:cTn id="49" dur="300" fill="hold"/>
                                        <p:tgtEl>
                                          <p:spTgt spid="102"/>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300" fill="hold"/>
                                        <p:tgtEl>
                                          <p:spTgt spid="103"/>
                                        </p:tgtEl>
                                        <p:attrNameLst>
                                          <p:attrName>ppt_x</p:attrName>
                                        </p:attrNameLst>
                                      </p:cBhvr>
                                      <p:tavLst>
                                        <p:tav tm="0">
                                          <p:val>
                                            <p:strVal val="1+#ppt_w/2"/>
                                          </p:val>
                                        </p:tav>
                                        <p:tav tm="100000">
                                          <p:val>
                                            <p:strVal val="#ppt_x"/>
                                          </p:val>
                                        </p:tav>
                                      </p:tavLst>
                                    </p:anim>
                                    <p:anim calcmode="lin" valueType="num">
                                      <p:cBhvr additive="base">
                                        <p:cTn id="54" dur="300" fill="hold"/>
                                        <p:tgtEl>
                                          <p:spTgt spid="103"/>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300" fill="hold"/>
                                        <p:tgtEl>
                                          <p:spTgt spid="104"/>
                                        </p:tgtEl>
                                        <p:attrNameLst>
                                          <p:attrName>ppt_x</p:attrName>
                                        </p:attrNameLst>
                                      </p:cBhvr>
                                      <p:tavLst>
                                        <p:tav tm="0">
                                          <p:val>
                                            <p:strVal val="1+#ppt_w/2"/>
                                          </p:val>
                                        </p:tav>
                                        <p:tav tm="100000">
                                          <p:val>
                                            <p:strVal val="#ppt_x"/>
                                          </p:val>
                                        </p:tav>
                                      </p:tavLst>
                                    </p:anim>
                                    <p:anim calcmode="lin" valueType="num">
                                      <p:cBhvr additive="base">
                                        <p:cTn id="59" dur="300" fill="hold"/>
                                        <p:tgtEl>
                                          <p:spTgt spid="104"/>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300" fill="hold"/>
                                        <p:tgtEl>
                                          <p:spTgt spid="105"/>
                                        </p:tgtEl>
                                        <p:attrNameLst>
                                          <p:attrName>ppt_x</p:attrName>
                                        </p:attrNameLst>
                                      </p:cBhvr>
                                      <p:tavLst>
                                        <p:tav tm="0">
                                          <p:val>
                                            <p:strVal val="1+#ppt_w/2"/>
                                          </p:val>
                                        </p:tav>
                                        <p:tav tm="100000">
                                          <p:val>
                                            <p:strVal val="#ppt_x"/>
                                          </p:val>
                                        </p:tav>
                                      </p:tavLst>
                                    </p:anim>
                                    <p:anim calcmode="lin" valueType="num">
                                      <p:cBhvr additive="base">
                                        <p:cTn id="64"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84697" y="1817142"/>
            <a:ext cx="8307161" cy="4025527"/>
          </a:xfrm>
          <a:prstGeom prst="rect">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3" name="椭圆 2"/>
          <p:cNvSpPr/>
          <p:nvPr/>
        </p:nvSpPr>
        <p:spPr>
          <a:xfrm>
            <a:off x="1136155" y="3017740"/>
            <a:ext cx="1617359" cy="16243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4" name="椭圆 3"/>
          <p:cNvSpPr/>
          <p:nvPr/>
        </p:nvSpPr>
        <p:spPr>
          <a:xfrm>
            <a:off x="9443315" y="3017740"/>
            <a:ext cx="1617359" cy="16243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5" name="矩形 4"/>
          <p:cNvSpPr/>
          <p:nvPr/>
        </p:nvSpPr>
        <p:spPr>
          <a:xfrm>
            <a:off x="5345555" y="3008624"/>
            <a:ext cx="1825312" cy="418545"/>
          </a:xfrm>
          <a:prstGeom prst="rect">
            <a:avLst/>
          </a:prstGeom>
        </p:spPr>
        <p:txBody>
          <a:bodyPr wrap="none" lIns="89442" tIns="44720" rIns="89442" bIns="44720">
            <a:spAutoFit/>
          </a:body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dirty="0">
              <a:solidFill>
                <a:schemeClr val="tx1">
                  <a:lumMod val="50000"/>
                  <a:lumOff val="50000"/>
                </a:schemeClr>
              </a:solidFill>
            </a:endParaRPr>
          </a:p>
        </p:txBody>
      </p:sp>
      <p:sp>
        <p:nvSpPr>
          <p:cNvPr id="6" name="矩形 5"/>
          <p:cNvSpPr/>
          <p:nvPr/>
        </p:nvSpPr>
        <p:spPr>
          <a:xfrm>
            <a:off x="5345555" y="4288959"/>
            <a:ext cx="1825312" cy="418545"/>
          </a:xfrm>
          <a:prstGeom prst="rect">
            <a:avLst/>
          </a:prstGeom>
        </p:spPr>
        <p:txBody>
          <a:bodyPr wrap="none" lIns="89442" tIns="44720" rIns="89442" bIns="44720">
            <a:spAutoFit/>
          </a:bodyPr>
          <a:lstStyle/>
          <a:p>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a:solidFill>
                <a:schemeClr val="tx1">
                  <a:lumMod val="50000"/>
                  <a:lumOff val="50000"/>
                </a:schemeClr>
              </a:solidFill>
            </a:endParaRPr>
          </a:p>
        </p:txBody>
      </p:sp>
      <p:sp>
        <p:nvSpPr>
          <p:cNvPr id="7" name="上箭头 6"/>
          <p:cNvSpPr/>
          <p:nvPr/>
        </p:nvSpPr>
        <p:spPr>
          <a:xfrm>
            <a:off x="5399918" y="2201018"/>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8" name="上箭头 7"/>
          <p:cNvSpPr/>
          <p:nvPr/>
        </p:nvSpPr>
        <p:spPr>
          <a:xfrm flipV="1">
            <a:off x="5399918" y="4783322"/>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9" name="矩形 8"/>
          <p:cNvSpPr/>
          <p:nvPr/>
        </p:nvSpPr>
        <p:spPr>
          <a:xfrm>
            <a:off x="3861749" y="5630801"/>
            <a:ext cx="4430157" cy="4237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a:latin typeface="微软雅黑" panose="020B0503020204020204" pitchFamily="34" charset="-122"/>
                <a:ea typeface="微软雅黑" panose="020B0503020204020204" pitchFamily="34" charset="-122"/>
              </a:rPr>
              <a:t>点击添加文本</a:t>
            </a:r>
          </a:p>
        </p:txBody>
      </p:sp>
      <p:sp>
        <p:nvSpPr>
          <p:cNvPr id="10" name="矩形 9"/>
          <p:cNvSpPr/>
          <p:nvPr/>
        </p:nvSpPr>
        <p:spPr>
          <a:xfrm>
            <a:off x="3861749" y="1605273"/>
            <a:ext cx="4430157" cy="423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dirty="0">
                <a:latin typeface="微软雅黑" panose="020B0503020204020204" pitchFamily="34" charset="-122"/>
                <a:ea typeface="微软雅黑" panose="020B0503020204020204" pitchFamily="34" charset="-122"/>
              </a:rPr>
              <a:t>点击添加文本</a:t>
            </a:r>
          </a:p>
        </p:txBody>
      </p:sp>
      <p:sp>
        <p:nvSpPr>
          <p:cNvPr id="11" name="五边形 2"/>
          <p:cNvSpPr/>
          <p:nvPr/>
        </p:nvSpPr>
        <p:spPr>
          <a:xfrm>
            <a:off x="3246370" y="388287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12" name="五边形 2"/>
          <p:cNvSpPr/>
          <p:nvPr/>
        </p:nvSpPr>
        <p:spPr>
          <a:xfrm flipH="1">
            <a:off x="3246370" y="345913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20" name="标题 1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p:cNvGrpSpPr/>
          <p:nvPr/>
        </p:nvGrpSpPr>
        <p:grpSpPr>
          <a:xfrm>
            <a:off x="6070609" y="2122914"/>
            <a:ext cx="5819976" cy="3362455"/>
            <a:chOff x="4552949" y="1591929"/>
            <a:chExt cx="4366119" cy="2522498"/>
          </a:xfrm>
        </p:grpSpPr>
        <p:pic>
          <p:nvPicPr>
            <p:cNvPr id="3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67" r="7205" b="57679"/>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8" name="平行四边形 116"/>
            <p:cNvSpPr/>
            <p:nvPr/>
          </p:nvSpPr>
          <p:spPr>
            <a:xfrm rot="16200000">
              <a:off x="6645902" y="2019619"/>
              <a:ext cx="740288" cy="477033"/>
            </a:xfrm>
            <a:prstGeom prst="parallelogram">
              <a:avLst>
                <a:gd name="adj" fmla="val 36484"/>
              </a:avLst>
            </a:prstGeom>
            <a:solidFill>
              <a:schemeClr val="accent1"/>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9"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0" name="五边形 118"/>
            <p:cNvSpPr/>
            <p:nvPr/>
          </p:nvSpPr>
          <p:spPr>
            <a:xfrm flipH="1">
              <a:off x="5503720" y="3371869"/>
              <a:ext cx="2227320" cy="568209"/>
            </a:xfrm>
            <a:prstGeom prst="homePlate">
              <a:avLst>
                <a:gd name="adj" fmla="val 37444"/>
              </a:avLst>
            </a:prstGeom>
            <a:solidFill>
              <a:schemeClr val="accent3"/>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1"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2" name="平行四边形 120"/>
            <p:cNvSpPr/>
            <p:nvPr/>
          </p:nvSpPr>
          <p:spPr>
            <a:xfrm rot="16200000">
              <a:off x="7122935" y="2758157"/>
              <a:ext cx="740288" cy="477033"/>
            </a:xfrm>
            <a:prstGeom prst="parallelogram">
              <a:avLst>
                <a:gd name="adj" fmla="val 36484"/>
              </a:avLst>
            </a:prstGeom>
            <a:solidFill>
              <a:schemeClr val="accent2"/>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3"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4"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5" name="平行四边形 123"/>
            <p:cNvSpPr/>
            <p:nvPr/>
          </p:nvSpPr>
          <p:spPr>
            <a:xfrm rot="16200000">
              <a:off x="7599968" y="3505766"/>
              <a:ext cx="740288" cy="477033"/>
            </a:xfrm>
            <a:prstGeom prst="parallelogram">
              <a:avLst>
                <a:gd name="adj" fmla="val 36484"/>
              </a:avLst>
            </a:prstGeom>
            <a:solidFill>
              <a:schemeClr val="accent3"/>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6"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7" name="五边形 125"/>
            <p:cNvSpPr/>
            <p:nvPr/>
          </p:nvSpPr>
          <p:spPr>
            <a:xfrm flipH="1">
              <a:off x="5022115" y="2625012"/>
              <a:ext cx="2238255" cy="568209"/>
            </a:xfrm>
            <a:prstGeom prst="homePlate">
              <a:avLst>
                <a:gd name="adj" fmla="val 37444"/>
              </a:avLst>
            </a:prstGeom>
            <a:solidFill>
              <a:schemeClr val="accent2"/>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8" name="五边形 126"/>
            <p:cNvSpPr/>
            <p:nvPr/>
          </p:nvSpPr>
          <p:spPr>
            <a:xfrm flipH="1">
              <a:off x="4552949" y="1883949"/>
              <a:ext cx="2227320" cy="568209"/>
            </a:xfrm>
            <a:prstGeom prst="homePlate">
              <a:avLst>
                <a:gd name="adj" fmla="val 40583"/>
              </a:avLst>
            </a:prstGeom>
            <a:solidFill>
              <a:schemeClr val="accent1"/>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9"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accent2"/>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1200" dirty="0"/>
            </a:p>
          </p:txBody>
        </p:sp>
        <p:sp>
          <p:nvSpPr>
            <p:cNvPr id="50"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1"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2" name="矩形 130"/>
            <p:cNvSpPr/>
            <p:nvPr/>
          </p:nvSpPr>
          <p:spPr>
            <a:xfrm rot="10800000">
              <a:off x="7377911" y="3371869"/>
              <a:ext cx="354683"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pic>
          <p:nvPicPr>
            <p:cNvPr id="5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133"/>
            <p:cNvGrpSpPr>
              <a:grpSpLocks noChangeAspect="1"/>
            </p:cNvGrpSpPr>
            <p:nvPr/>
          </p:nvGrpSpPr>
          <p:grpSpPr>
            <a:xfrm>
              <a:off x="7088733" y="1591929"/>
              <a:ext cx="339976" cy="286883"/>
              <a:chOff x="2162176" y="-104775"/>
              <a:chExt cx="1655763" cy="1417638"/>
            </a:xfrm>
            <a:solidFill>
              <a:srgbClr val="3666D7"/>
            </a:solidFill>
          </p:grpSpPr>
          <p:sp>
            <p:nvSpPr>
              <p:cNvPr id="5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sp>
            <p:nvSpPr>
              <p:cNvPr id="5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grpSp>
        <p:pic>
          <p:nvPicPr>
            <p:cNvPr id="58" name="Picture 5" descr="\\MAGNUM\Projects\Microsoft\Cloud Power FY12\Design\ICONS_PNG\Increase.png"/>
            <p:cNvPicPr>
              <a:picLocks noChangeAspect="1" noChangeArrowheads="1"/>
            </p:cNvPicPr>
            <p:nvPr/>
          </p:nvPicPr>
          <p:blipFill rotWithShape="1">
            <a:blip r:embed="rId6" cstate="print">
              <a:duotone>
                <a:prstClr val="black"/>
                <a:srgbClr val="393F59">
                  <a:tint val="45000"/>
                  <a:satMod val="400000"/>
                </a:srgbClr>
              </a:duotone>
            </a:blip>
            <a:srcRect b="16251"/>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9" name="文本框 137"/>
            <p:cNvSpPr txBox="1"/>
            <p:nvPr/>
          </p:nvSpPr>
          <p:spPr>
            <a:xfrm>
              <a:off x="5007689" y="199833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60" name="文本框 138"/>
            <p:cNvSpPr txBox="1"/>
            <p:nvPr/>
          </p:nvSpPr>
          <p:spPr>
            <a:xfrm>
              <a:off x="5407901" y="273521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61" name="文本框 139"/>
            <p:cNvSpPr txBox="1"/>
            <p:nvPr/>
          </p:nvSpPr>
          <p:spPr>
            <a:xfrm>
              <a:off x="5808113" y="347209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grpSp>
          <p:nvGrpSpPr>
            <p:cNvPr id="62" name="组合 140"/>
            <p:cNvGrpSpPr/>
            <p:nvPr/>
          </p:nvGrpSpPr>
          <p:grpSpPr>
            <a:xfrm>
              <a:off x="6901085" y="2030573"/>
              <a:ext cx="218826" cy="477753"/>
              <a:chOff x="5038767" y="1303073"/>
              <a:chExt cx="325210" cy="720403"/>
            </a:xfrm>
          </p:grpSpPr>
          <p:sp>
            <p:nvSpPr>
              <p:cNvPr id="64"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5"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6"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7"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8"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69" name="组合 147"/>
            <p:cNvGrpSpPr/>
            <p:nvPr/>
          </p:nvGrpSpPr>
          <p:grpSpPr>
            <a:xfrm>
              <a:off x="7386672" y="2749493"/>
              <a:ext cx="224012" cy="498227"/>
              <a:chOff x="5846145" y="2700653"/>
              <a:chExt cx="332915" cy="751275"/>
            </a:xfrm>
          </p:grpSpPr>
          <p:sp>
            <p:nvSpPr>
              <p:cNvPr id="7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76" name="组合 154"/>
            <p:cNvGrpSpPr/>
            <p:nvPr/>
          </p:nvGrpSpPr>
          <p:grpSpPr>
            <a:xfrm>
              <a:off x="7866225" y="3512668"/>
              <a:ext cx="224026" cy="495498"/>
              <a:chOff x="6669441" y="4079707"/>
              <a:chExt cx="332935" cy="747160"/>
            </a:xfrm>
          </p:grpSpPr>
          <p:sp>
            <p:nvSpPr>
              <p:cNvPr id="78"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9"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0"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1"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2"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grpSp>
        <p:nvGrpSpPr>
          <p:cNvPr id="88" name="Group 87"/>
          <p:cNvGrpSpPr/>
          <p:nvPr/>
        </p:nvGrpSpPr>
        <p:grpSpPr>
          <a:xfrm>
            <a:off x="954109" y="1423268"/>
            <a:ext cx="4556199" cy="1152464"/>
            <a:chOff x="138498" y="3002145"/>
            <a:chExt cx="3418039" cy="864573"/>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91" name="矩形 9"/>
            <p:cNvSpPr/>
            <p:nvPr/>
          </p:nvSpPr>
          <p:spPr>
            <a:xfrm>
              <a:off x="484797" y="3271159"/>
              <a:ext cx="307174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2" name="Group 91"/>
          <p:cNvGrpSpPr/>
          <p:nvPr/>
        </p:nvGrpSpPr>
        <p:grpSpPr>
          <a:xfrm>
            <a:off x="966805" y="2996042"/>
            <a:ext cx="4543500" cy="1152464"/>
            <a:chOff x="138498" y="3002145"/>
            <a:chExt cx="3408513" cy="86457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95" name="矩形 9"/>
            <p:cNvSpPr/>
            <p:nvPr/>
          </p:nvSpPr>
          <p:spPr>
            <a:xfrm>
              <a:off x="484796" y="3271159"/>
              <a:ext cx="306221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6" name="Group 95"/>
          <p:cNvGrpSpPr/>
          <p:nvPr/>
        </p:nvGrpSpPr>
        <p:grpSpPr>
          <a:xfrm>
            <a:off x="979502" y="4598480"/>
            <a:ext cx="4530802" cy="1152464"/>
            <a:chOff x="138498" y="3002145"/>
            <a:chExt cx="3398987" cy="864573"/>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99" name="矩形 9"/>
            <p:cNvSpPr/>
            <p:nvPr/>
          </p:nvSpPr>
          <p:spPr>
            <a:xfrm>
              <a:off x="484796" y="3271159"/>
              <a:ext cx="305268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37486" y="1393473"/>
            <a:ext cx="49365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5" name="Freeform 9"/>
          <p:cNvSpPr/>
          <p:nvPr/>
        </p:nvSpPr>
        <p:spPr bwMode="gray">
          <a:xfrm>
            <a:off x="1237486" y="4002652"/>
            <a:ext cx="4936569" cy="2450684"/>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6" name="Freeform 10"/>
          <p:cNvSpPr/>
          <p:nvPr/>
        </p:nvSpPr>
        <p:spPr bwMode="gray">
          <a:xfrm>
            <a:off x="6343335" y="4002652"/>
            <a:ext cx="4936569" cy="2450684"/>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7" name="Freeform 8"/>
          <p:cNvSpPr/>
          <p:nvPr/>
        </p:nvSpPr>
        <p:spPr bwMode="gray">
          <a:xfrm>
            <a:off x="6343335" y="1393473"/>
            <a:ext cx="49354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8" name="Rectangle 19"/>
          <p:cNvSpPr>
            <a:spLocks noChangeArrowheads="1"/>
          </p:cNvSpPr>
          <p:nvPr/>
        </p:nvSpPr>
        <p:spPr bwMode="gray">
          <a:xfrm>
            <a:off x="1237483" y="6024362"/>
            <a:ext cx="4927631" cy="428975"/>
          </a:xfrm>
          <a:prstGeom prst="rect">
            <a:avLst/>
          </a:prstGeom>
          <a:solidFill>
            <a:schemeClr val="accent4"/>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52271" y="6024362"/>
            <a:ext cx="4927631" cy="428975"/>
          </a:xfrm>
          <a:prstGeom prst="rect">
            <a:avLst/>
          </a:prstGeom>
          <a:solidFill>
            <a:schemeClr val="accent5"/>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52271" y="1393474"/>
            <a:ext cx="4927631" cy="428975"/>
          </a:xfrm>
          <a:prstGeom prst="rect">
            <a:avLst/>
          </a:prstGeom>
          <a:solidFill>
            <a:schemeClr val="accent3"/>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11" name="Rectangle 19"/>
          <p:cNvSpPr>
            <a:spLocks noChangeArrowheads="1"/>
          </p:cNvSpPr>
          <p:nvPr/>
        </p:nvSpPr>
        <p:spPr bwMode="gray">
          <a:xfrm>
            <a:off x="1237483" y="1393474"/>
            <a:ext cx="4927631" cy="428975"/>
          </a:xfrm>
          <a:prstGeom prst="rect">
            <a:avLst/>
          </a:prstGeom>
          <a:solidFill>
            <a:schemeClr val="accent2"/>
          </a:solidFill>
          <a:ln w="12700">
            <a:noFill/>
            <a:round/>
          </a:ln>
          <a:effectLst/>
        </p:spPr>
        <p:txBody>
          <a:bodyPr wrap="none" lIns="108317" tIns="54160" rIns="108317" bIns="54160"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99348" y="2737527"/>
            <a:ext cx="2294711" cy="2311280"/>
            <a:chOff x="2804400" y="1911431"/>
            <a:chExt cx="3535200" cy="3535200"/>
          </a:xfrm>
          <a:solidFill>
            <a:schemeClr val="accent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ppt_w</p:attrName>
                                        </p:attrNameLst>
                                      </p:cBhvr>
                                      <p:tavLst>
                                        <p:tav tm="0" fmla="#ppt_w*sin(2.5*pi*$)">
                                          <p:val>
                                            <p:fltVal val="0"/>
                                          </p:val>
                                        </p:tav>
                                        <p:tav tm="100000">
                                          <p:val>
                                            <p:fltVal val="1"/>
                                          </p:val>
                                        </p:tav>
                                      </p:tavLst>
                                    </p:anim>
                                    <p:anim calcmode="lin" valueType="num">
                                      <p:cBhvr>
                                        <p:cTn id="9"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0-#ppt_w/2"/>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5"/>
          <p:cNvGrpSpPr/>
          <p:nvPr/>
        </p:nvGrpSpPr>
        <p:grpSpPr>
          <a:xfrm>
            <a:off x="667420" y="1714488"/>
            <a:ext cx="5101139" cy="2092880"/>
            <a:chOff x="785786" y="1428742"/>
            <a:chExt cx="3826352" cy="1569660"/>
          </a:xfrm>
        </p:grpSpPr>
        <p:sp>
          <p:nvSpPr>
            <p:cNvPr id="47" name="Oval 46"/>
            <p:cNvSpPr/>
            <p:nvPr/>
          </p:nvSpPr>
          <p:spPr>
            <a:xfrm>
              <a:off x="785786" y="1702231"/>
              <a:ext cx="1167534" cy="1167534"/>
            </a:xfrm>
            <a:prstGeom prst="ellipse">
              <a:avLst/>
            </a:prstGeom>
            <a:blipFill>
              <a:blip r:embed="rId2"/>
              <a:srcRect/>
              <a:stretch>
                <a:fillRect t="-1673" b="-16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8" name="Rectangle 47"/>
            <p:cNvSpPr/>
            <p:nvPr/>
          </p:nvSpPr>
          <p:spPr>
            <a:xfrm>
              <a:off x="2071670" y="2214560"/>
              <a:ext cx="2540468" cy="669414"/>
            </a:xfrm>
            <a:prstGeom prst="rect">
              <a:avLst/>
            </a:prstGeom>
          </p:spPr>
          <p:txBody>
            <a:bodyPr wrap="square">
              <a:spAutoFit/>
            </a:bodyPr>
            <a:lstStyle/>
            <a:p>
              <a:r>
                <a:rPr lang="zh-CN" altLang="en-US" sz="1300" dirty="0">
                  <a:solidFill>
                    <a:schemeClr val="bg1">
                      <a:lumMod val="65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bg1">
                      <a:lumMod val="65000"/>
                    </a:schemeClr>
                  </a:solidFill>
                  <a:latin typeface="+mn-ea"/>
                  <a:cs typeface="Open Sans Light" pitchFamily="34" charset="0"/>
                </a:rPr>
                <a:t>200</a:t>
              </a:r>
              <a:r>
                <a:rPr lang="zh-CN" altLang="en-US" sz="1300" dirty="0">
                  <a:solidFill>
                    <a:schemeClr val="bg1">
                      <a:lumMod val="65000"/>
                    </a:schemeClr>
                  </a:solidFill>
                  <a:latin typeface="+mn-ea"/>
                  <a:cs typeface="Open Sans Light" pitchFamily="34" charset="0"/>
                </a:rPr>
                <a:t>字以内，据统计每页幻灯片的最好控制在</a:t>
              </a:r>
              <a:r>
                <a:rPr lang="en-US" altLang="zh-CN" sz="1300" dirty="0">
                  <a:solidFill>
                    <a:schemeClr val="bg1">
                      <a:lumMod val="65000"/>
                    </a:schemeClr>
                  </a:solidFill>
                  <a:latin typeface="+mn-ea"/>
                  <a:cs typeface="Open Sans Light" pitchFamily="34" charset="0"/>
                </a:rPr>
                <a:t>5</a:t>
              </a:r>
              <a:r>
                <a:rPr lang="zh-CN" altLang="en-US" sz="1300" dirty="0">
                  <a:solidFill>
                    <a:schemeClr val="bg1">
                      <a:lumMod val="65000"/>
                    </a:schemeClr>
                  </a:solidFill>
                  <a:latin typeface="+mn-ea"/>
                  <a:cs typeface="Open Sans Light" pitchFamily="34" charset="0"/>
                </a:rPr>
                <a:t>分钟之内。</a:t>
              </a:r>
            </a:p>
          </p:txBody>
        </p:sp>
        <p:sp>
          <p:nvSpPr>
            <p:cNvPr id="49" name="Rectangle 48"/>
            <p:cNvSpPr/>
            <p:nvPr/>
          </p:nvSpPr>
          <p:spPr>
            <a:xfrm>
              <a:off x="1338253" y="1428742"/>
              <a:ext cx="674242" cy="1569660"/>
            </a:xfrm>
            <a:prstGeom prst="rect">
              <a:avLst/>
            </a:prstGeom>
          </p:spPr>
          <p:txBody>
            <a:bodyPr wrap="square">
              <a:spAutoFit/>
            </a:bodyPr>
            <a:lstStyle/>
            <a:p>
              <a:r>
                <a:rPr lang="en-US" sz="12800" dirty="0">
                  <a:solidFill>
                    <a:schemeClr val="bg1">
                      <a:lumMod val="65000"/>
                    </a:schemeClr>
                  </a:solidFill>
                  <a:latin typeface="+mn-ea"/>
                  <a:cs typeface="Open Sans" panose="020B0606030504020204" pitchFamily="34" charset="0"/>
                </a:rPr>
                <a:t>“</a:t>
              </a:r>
              <a:endParaRPr lang="en-US" sz="12800" dirty="0">
                <a:solidFill>
                  <a:schemeClr val="bg1">
                    <a:lumMod val="65000"/>
                  </a:schemeClr>
                </a:solidFill>
                <a:latin typeface="+mn-ea"/>
                <a:cs typeface="Open Sans Light" pitchFamily="34" charset="0"/>
              </a:endParaRPr>
            </a:p>
          </p:txBody>
        </p:sp>
      </p:grpSp>
      <p:grpSp>
        <p:nvGrpSpPr>
          <p:cNvPr id="4" name="Group 26"/>
          <p:cNvGrpSpPr/>
          <p:nvPr/>
        </p:nvGrpSpPr>
        <p:grpSpPr>
          <a:xfrm>
            <a:off x="6000763" y="1714488"/>
            <a:ext cx="5714253" cy="2286016"/>
            <a:chOff x="4500562" y="1285866"/>
            <a:chExt cx="4286248" cy="1714512"/>
          </a:xfrm>
        </p:grpSpPr>
        <p:sp>
          <p:nvSpPr>
            <p:cNvPr id="38" name="Rectangle 37"/>
            <p:cNvSpPr/>
            <p:nvPr/>
          </p:nvSpPr>
          <p:spPr>
            <a:xfrm>
              <a:off x="4500562" y="1285866"/>
              <a:ext cx="4286248" cy="17145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5" name="Group 49"/>
            <p:cNvGrpSpPr/>
            <p:nvPr/>
          </p:nvGrpSpPr>
          <p:grpSpPr>
            <a:xfrm>
              <a:off x="4786314" y="1285866"/>
              <a:ext cx="3826352" cy="1569660"/>
              <a:chOff x="785786" y="1428742"/>
              <a:chExt cx="3826352" cy="1569660"/>
            </a:xfrm>
          </p:grpSpPr>
          <p:sp>
            <p:nvSpPr>
              <p:cNvPr id="51" name="Oval 50"/>
              <p:cNvSpPr/>
              <p:nvPr/>
            </p:nvSpPr>
            <p:spPr>
              <a:xfrm>
                <a:off x="785786" y="1702231"/>
                <a:ext cx="1167534" cy="1167534"/>
              </a:xfrm>
              <a:prstGeom prst="ellipse">
                <a:avLst/>
              </a:prstGeom>
              <a:blipFill>
                <a:blip r:embed="rId3"/>
                <a:stretch>
                  <a:fillRect t="-1673" b="-16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2" name="Rectangle 51"/>
              <p:cNvSpPr/>
              <p:nvPr/>
            </p:nvSpPr>
            <p:spPr>
              <a:xfrm>
                <a:off x="2071670" y="2214560"/>
                <a:ext cx="2540468" cy="669414"/>
              </a:xfrm>
              <a:prstGeom prst="rect">
                <a:avLst/>
              </a:prstGeom>
            </p:spPr>
            <p:txBody>
              <a:bodyPr wrap="square">
                <a:spAutoFit/>
              </a:bodyPr>
              <a:lstStyle/>
              <a:p>
                <a:r>
                  <a:rPr lang="zh-CN" altLang="en-US" sz="1300" dirty="0">
                    <a:solidFill>
                      <a:schemeClr val="bg1"/>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bg1"/>
                    </a:solidFill>
                    <a:latin typeface="+mn-ea"/>
                    <a:cs typeface="Open Sans Light" pitchFamily="34" charset="0"/>
                  </a:rPr>
                  <a:t>200</a:t>
                </a:r>
                <a:r>
                  <a:rPr lang="zh-CN" altLang="en-US" sz="1300" dirty="0">
                    <a:solidFill>
                      <a:schemeClr val="bg1"/>
                    </a:solidFill>
                    <a:latin typeface="+mn-ea"/>
                    <a:cs typeface="Open Sans Light" pitchFamily="34" charset="0"/>
                  </a:rPr>
                  <a:t>字以内，据统计每页幻灯片的最好控制在</a:t>
                </a:r>
                <a:r>
                  <a:rPr lang="en-US" altLang="zh-CN" sz="1300" dirty="0">
                    <a:solidFill>
                      <a:schemeClr val="bg1"/>
                    </a:solidFill>
                    <a:latin typeface="+mn-ea"/>
                    <a:cs typeface="Open Sans Light" pitchFamily="34" charset="0"/>
                  </a:rPr>
                  <a:t>5</a:t>
                </a:r>
                <a:r>
                  <a:rPr lang="zh-CN" altLang="en-US" sz="1300" dirty="0">
                    <a:solidFill>
                      <a:schemeClr val="bg1"/>
                    </a:solidFill>
                    <a:latin typeface="+mn-ea"/>
                    <a:cs typeface="Open Sans Light" pitchFamily="34" charset="0"/>
                  </a:rPr>
                  <a:t>分钟之内。</a:t>
                </a:r>
              </a:p>
            </p:txBody>
          </p:sp>
          <p:sp>
            <p:nvSpPr>
              <p:cNvPr id="53" name="Rectangle 52"/>
              <p:cNvSpPr/>
              <p:nvPr/>
            </p:nvSpPr>
            <p:spPr>
              <a:xfrm>
                <a:off x="1307639" y="1428742"/>
                <a:ext cx="674242" cy="1569660"/>
              </a:xfrm>
              <a:prstGeom prst="rect">
                <a:avLst/>
              </a:prstGeom>
            </p:spPr>
            <p:txBody>
              <a:bodyPr wrap="square">
                <a:spAutoFit/>
              </a:bodyPr>
              <a:lstStyle/>
              <a:p>
                <a:r>
                  <a:rPr lang="en-US" sz="12800" dirty="0">
                    <a:solidFill>
                      <a:schemeClr val="bg1"/>
                    </a:solidFill>
                    <a:latin typeface="+mn-ea"/>
                    <a:cs typeface="Open Sans" panose="020B0606030504020204" pitchFamily="34" charset="0"/>
                  </a:rPr>
                  <a:t>“</a:t>
                </a:r>
                <a:endParaRPr lang="en-US" sz="12800" dirty="0">
                  <a:solidFill>
                    <a:schemeClr val="bg1"/>
                  </a:solidFill>
                  <a:latin typeface="+mn-ea"/>
                  <a:cs typeface="Open Sans Light" pitchFamily="34" charset="0"/>
                </a:endParaRPr>
              </a:p>
            </p:txBody>
          </p:sp>
        </p:grpSp>
      </p:grpSp>
      <p:grpSp>
        <p:nvGrpSpPr>
          <p:cNvPr id="6" name="Group 25"/>
          <p:cNvGrpSpPr/>
          <p:nvPr/>
        </p:nvGrpSpPr>
        <p:grpSpPr>
          <a:xfrm>
            <a:off x="381704" y="4000504"/>
            <a:ext cx="5619058" cy="2286016"/>
            <a:chOff x="285720" y="3000378"/>
            <a:chExt cx="4214842" cy="1714512"/>
          </a:xfrm>
        </p:grpSpPr>
        <p:sp>
          <p:nvSpPr>
            <p:cNvPr id="54" name="Rectangle 53"/>
            <p:cNvSpPr/>
            <p:nvPr/>
          </p:nvSpPr>
          <p:spPr>
            <a:xfrm>
              <a:off x="285720" y="3000378"/>
              <a:ext cx="4214842" cy="1714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7" name="Group 54"/>
            <p:cNvGrpSpPr/>
            <p:nvPr/>
          </p:nvGrpSpPr>
          <p:grpSpPr>
            <a:xfrm>
              <a:off x="500034" y="3049788"/>
              <a:ext cx="3826352" cy="1569660"/>
              <a:chOff x="785786" y="1478152"/>
              <a:chExt cx="3826352" cy="1569660"/>
            </a:xfrm>
          </p:grpSpPr>
          <p:sp>
            <p:nvSpPr>
              <p:cNvPr id="56" name="Oval 55"/>
              <p:cNvSpPr/>
              <p:nvPr/>
            </p:nvSpPr>
            <p:spPr>
              <a:xfrm>
                <a:off x="785786" y="1702231"/>
                <a:ext cx="1167534" cy="1167534"/>
              </a:xfrm>
              <a:prstGeom prst="ellipse">
                <a:avLst/>
              </a:prstGeom>
              <a:blipFill>
                <a:blip r:embed="rId4"/>
                <a:stretch>
                  <a:fillRect t="-1673" b="-16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7" name="Rectangle 56"/>
              <p:cNvSpPr/>
              <p:nvPr/>
            </p:nvSpPr>
            <p:spPr>
              <a:xfrm>
                <a:off x="2071670" y="2214560"/>
                <a:ext cx="2540468" cy="669414"/>
              </a:xfrm>
              <a:prstGeom prst="rect">
                <a:avLst/>
              </a:prstGeom>
            </p:spPr>
            <p:txBody>
              <a:bodyPr wrap="square">
                <a:spAutoFit/>
              </a:bodyPr>
              <a:lstStyle/>
              <a:p>
                <a:r>
                  <a:rPr lang="zh-CN" altLang="en-US" sz="1300" dirty="0">
                    <a:solidFill>
                      <a:schemeClr val="bg1"/>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bg1"/>
                    </a:solidFill>
                    <a:latin typeface="+mn-ea"/>
                    <a:cs typeface="Open Sans Light" pitchFamily="34" charset="0"/>
                  </a:rPr>
                  <a:t>200</a:t>
                </a:r>
                <a:r>
                  <a:rPr lang="zh-CN" altLang="en-US" sz="1300" dirty="0">
                    <a:solidFill>
                      <a:schemeClr val="bg1"/>
                    </a:solidFill>
                    <a:latin typeface="+mn-ea"/>
                    <a:cs typeface="Open Sans Light" pitchFamily="34" charset="0"/>
                  </a:rPr>
                  <a:t>字以内，据统计每页幻灯片的最好控制在</a:t>
                </a:r>
                <a:r>
                  <a:rPr lang="en-US" altLang="zh-CN" sz="1300" dirty="0">
                    <a:solidFill>
                      <a:schemeClr val="bg1"/>
                    </a:solidFill>
                    <a:latin typeface="+mn-ea"/>
                    <a:cs typeface="Open Sans Light" pitchFamily="34" charset="0"/>
                  </a:rPr>
                  <a:t>5</a:t>
                </a:r>
                <a:r>
                  <a:rPr lang="zh-CN" altLang="en-US" sz="1300" dirty="0">
                    <a:solidFill>
                      <a:schemeClr val="bg1"/>
                    </a:solidFill>
                    <a:latin typeface="+mn-ea"/>
                    <a:cs typeface="Open Sans Light" pitchFamily="34" charset="0"/>
                  </a:rPr>
                  <a:t>分钟之内。</a:t>
                </a:r>
              </a:p>
            </p:txBody>
          </p:sp>
          <p:sp>
            <p:nvSpPr>
              <p:cNvPr id="58" name="Rectangle 57"/>
              <p:cNvSpPr/>
              <p:nvPr/>
            </p:nvSpPr>
            <p:spPr>
              <a:xfrm>
                <a:off x="1322603" y="1478152"/>
                <a:ext cx="674242" cy="1569660"/>
              </a:xfrm>
              <a:prstGeom prst="rect">
                <a:avLst/>
              </a:prstGeom>
            </p:spPr>
            <p:txBody>
              <a:bodyPr wrap="square">
                <a:spAutoFit/>
              </a:bodyPr>
              <a:lstStyle/>
              <a:p>
                <a:r>
                  <a:rPr lang="en-US" sz="12800" dirty="0">
                    <a:solidFill>
                      <a:schemeClr val="bg1"/>
                    </a:solidFill>
                    <a:latin typeface="+mn-ea"/>
                    <a:cs typeface="Open Sans" panose="020B0606030504020204" pitchFamily="34" charset="0"/>
                  </a:rPr>
                  <a:t>“</a:t>
                </a:r>
                <a:endParaRPr lang="en-US" sz="12800" dirty="0">
                  <a:solidFill>
                    <a:schemeClr val="bg1"/>
                  </a:solidFill>
                  <a:latin typeface="+mn-ea"/>
                  <a:cs typeface="Open Sans Light" pitchFamily="34" charset="0"/>
                </a:endParaRPr>
              </a:p>
            </p:txBody>
          </p:sp>
        </p:grpSp>
      </p:grpSp>
      <p:grpSp>
        <p:nvGrpSpPr>
          <p:cNvPr id="8" name="Group 58"/>
          <p:cNvGrpSpPr/>
          <p:nvPr/>
        </p:nvGrpSpPr>
        <p:grpSpPr>
          <a:xfrm>
            <a:off x="6476954" y="4097072"/>
            <a:ext cx="5101139" cy="2139047"/>
            <a:chOff x="785786" y="1429730"/>
            <a:chExt cx="3826352" cy="1604285"/>
          </a:xfrm>
        </p:grpSpPr>
        <p:sp>
          <p:nvSpPr>
            <p:cNvPr id="60" name="Oval 59"/>
            <p:cNvSpPr/>
            <p:nvPr/>
          </p:nvSpPr>
          <p:spPr>
            <a:xfrm>
              <a:off x="785786" y="1702231"/>
              <a:ext cx="1167534" cy="1167534"/>
            </a:xfrm>
            <a:prstGeom prst="ellipse">
              <a:avLst/>
            </a:prstGeom>
            <a:blipFill>
              <a:blip r:embed="rId5"/>
              <a:stretch>
                <a:fillRect t="-1673" b="-16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61" name="Rectangle 60"/>
            <p:cNvSpPr/>
            <p:nvPr/>
          </p:nvSpPr>
          <p:spPr>
            <a:xfrm>
              <a:off x="2071670" y="2214560"/>
              <a:ext cx="2540468" cy="819455"/>
            </a:xfrm>
            <a:prstGeom prst="rect">
              <a:avLst/>
            </a:prstGeom>
          </p:spPr>
          <p:txBody>
            <a:bodyPr wrap="square">
              <a:spAutoFit/>
            </a:bodyPr>
            <a:lstStyle/>
            <a:p>
              <a:r>
                <a:rPr lang="zh-CN" altLang="en-US" sz="1300" dirty="0">
                  <a:solidFill>
                    <a:schemeClr val="bg1">
                      <a:lumMod val="65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bg1">
                      <a:lumMod val="65000"/>
                    </a:schemeClr>
                  </a:solidFill>
                  <a:latin typeface="+mn-ea"/>
                  <a:cs typeface="Open Sans Light" pitchFamily="34" charset="0"/>
                </a:rPr>
                <a:t>200</a:t>
              </a:r>
              <a:r>
                <a:rPr lang="zh-CN" altLang="en-US" sz="1300" dirty="0">
                  <a:solidFill>
                    <a:schemeClr val="bg1">
                      <a:lumMod val="65000"/>
                    </a:schemeClr>
                  </a:solidFill>
                  <a:latin typeface="+mn-ea"/>
                  <a:cs typeface="Open Sans Light" pitchFamily="34" charset="0"/>
                </a:rPr>
                <a:t>字以内，据统计每页幻灯片的最好控制在</a:t>
              </a:r>
              <a:r>
                <a:rPr lang="en-US" altLang="zh-CN" sz="1300" dirty="0">
                  <a:solidFill>
                    <a:schemeClr val="bg1">
                      <a:lumMod val="65000"/>
                    </a:schemeClr>
                  </a:solidFill>
                  <a:latin typeface="+mn-ea"/>
                  <a:cs typeface="Open Sans Light" pitchFamily="34" charset="0"/>
                </a:rPr>
                <a:t>5</a:t>
              </a:r>
              <a:r>
                <a:rPr lang="zh-CN" altLang="en-US" sz="1300" dirty="0">
                  <a:solidFill>
                    <a:schemeClr val="bg1">
                      <a:lumMod val="65000"/>
                    </a:schemeClr>
                  </a:solidFill>
                  <a:latin typeface="+mn-ea"/>
                  <a:cs typeface="Open Sans Light" pitchFamily="34" charset="0"/>
                </a:rPr>
                <a:t>分钟之内。</a:t>
              </a:r>
            </a:p>
          </p:txBody>
        </p:sp>
        <p:sp>
          <p:nvSpPr>
            <p:cNvPr id="62" name="Rectangle 61"/>
            <p:cNvSpPr/>
            <p:nvPr/>
          </p:nvSpPr>
          <p:spPr>
            <a:xfrm>
              <a:off x="1298115" y="1429730"/>
              <a:ext cx="674242" cy="1569660"/>
            </a:xfrm>
            <a:prstGeom prst="rect">
              <a:avLst/>
            </a:prstGeom>
          </p:spPr>
          <p:txBody>
            <a:bodyPr wrap="square">
              <a:spAutoFit/>
            </a:bodyPr>
            <a:lstStyle/>
            <a:p>
              <a:r>
                <a:rPr lang="en-US" sz="12800" dirty="0">
                  <a:solidFill>
                    <a:schemeClr val="bg1">
                      <a:lumMod val="65000"/>
                    </a:schemeClr>
                  </a:solidFill>
                  <a:latin typeface="+mn-ea"/>
                  <a:cs typeface="Open Sans" panose="020B0606030504020204" pitchFamily="34" charset="0"/>
                </a:rPr>
                <a:t>“</a:t>
              </a:r>
              <a:endParaRPr lang="en-US" sz="12800" dirty="0">
                <a:solidFill>
                  <a:schemeClr val="bg1">
                    <a:lumMod val="65000"/>
                  </a:schemeClr>
                </a:solidFill>
                <a:latin typeface="+mn-ea"/>
                <a:cs typeface="Open Sans Light"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Right)">
                                      <p:cBhvr>
                                        <p:cTn id="11" dur="500"/>
                                        <p:tgtEl>
                                          <p:spTgt spid="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Left)">
                                      <p:cBhvr>
                                        <p:cTn id="15" dur="500"/>
                                        <p:tgtEl>
                                          <p:spTgt spid="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7"/>
          <p:cNvGrpSpPr/>
          <p:nvPr/>
        </p:nvGrpSpPr>
        <p:grpSpPr>
          <a:xfrm>
            <a:off x="3047084" y="2666996"/>
            <a:ext cx="2859732" cy="2471063"/>
            <a:chOff x="2285015" y="2000246"/>
            <a:chExt cx="2145078" cy="1853297"/>
          </a:xfrm>
        </p:grpSpPr>
        <p:cxnSp>
          <p:nvCxnSpPr>
            <p:cNvPr id="35" name="Straight Connector 34"/>
            <p:cNvCxnSpPr>
              <a:stCxn id="8"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8" name="Isosceles Triangle 7"/>
              <p:cNvSpPr/>
              <p:nvPr/>
            </p:nvSpPr>
            <p:spPr>
              <a:xfrm>
                <a:off x="2285015" y="2004337"/>
                <a:ext cx="2145078" cy="18492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4" name="AutoShape 112"/>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0" name="Rectangle 39"/>
              <p:cNvSpPr/>
              <p:nvPr/>
            </p:nvSpPr>
            <p:spPr>
              <a:xfrm>
                <a:off x="2899654"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产品设计</a:t>
                </a:r>
              </a:p>
            </p:txBody>
          </p:sp>
        </p:grpSp>
      </p:grpSp>
      <p:grpSp>
        <p:nvGrpSpPr>
          <p:cNvPr id="12" name="Group 46"/>
          <p:cNvGrpSpPr/>
          <p:nvPr/>
        </p:nvGrpSpPr>
        <p:grpSpPr>
          <a:xfrm>
            <a:off x="6096000" y="2666997"/>
            <a:ext cx="2859732" cy="2471061"/>
            <a:chOff x="4572000" y="2000247"/>
            <a:chExt cx="2145078" cy="1853296"/>
          </a:xfrm>
        </p:grpSpPr>
        <p:cxnSp>
          <p:nvCxnSpPr>
            <p:cNvPr id="39" name="Straight Connector 38"/>
            <p:cNvCxnSpPr>
              <a:stCxn id="10"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0" name="Isosceles Triangle 9"/>
              <p:cNvSpPr/>
              <p:nvPr/>
            </p:nvSpPr>
            <p:spPr>
              <a:xfrm>
                <a:off x="4572000" y="2004337"/>
                <a:ext cx="2145078" cy="184920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AutoShape 59"/>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1" name="Rectangle 40"/>
              <p:cNvSpPr/>
              <p:nvPr/>
            </p:nvSpPr>
            <p:spPr>
              <a:xfrm>
                <a:off x="5273347"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企业标识</a:t>
                </a:r>
              </a:p>
            </p:txBody>
          </p:sp>
        </p:grpSp>
      </p:grpSp>
      <p:grpSp>
        <p:nvGrpSpPr>
          <p:cNvPr id="18" name="Group 36"/>
          <p:cNvGrpSpPr/>
          <p:nvPr/>
        </p:nvGrpSpPr>
        <p:grpSpPr>
          <a:xfrm>
            <a:off x="5238857" y="2000240"/>
            <a:ext cx="1501271" cy="3140104"/>
            <a:chOff x="3929058" y="1500180"/>
            <a:chExt cx="1126100" cy="2355078"/>
          </a:xfrm>
        </p:grpSpPr>
        <p:grpSp>
          <p:nvGrpSpPr>
            <p:cNvPr id="19" name="Group 32"/>
            <p:cNvGrpSpPr/>
            <p:nvPr/>
          </p:nvGrpSpPr>
          <p:grpSpPr>
            <a:xfrm>
              <a:off x="3929058" y="2884482"/>
              <a:ext cx="1126100" cy="970776"/>
              <a:chOff x="3929058" y="2884482"/>
              <a:chExt cx="1126100" cy="970776"/>
            </a:xfrm>
          </p:grpSpPr>
          <p:sp>
            <p:nvSpPr>
              <p:cNvPr id="9" name="Isosceles Triangle 8"/>
              <p:cNvSpPr/>
              <p:nvPr/>
            </p:nvSpPr>
            <p:spPr>
              <a:xfrm>
                <a:off x="3929058" y="2884482"/>
                <a:ext cx="1126100" cy="97077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0" name="Group 26"/>
              <p:cNvGrpSpPr/>
              <p:nvPr/>
            </p:nvGrpSpPr>
            <p:grpSpPr>
              <a:xfrm>
                <a:off x="4286248" y="3429006"/>
                <a:ext cx="366051" cy="297846"/>
                <a:chOff x="7730164" y="3530664"/>
                <a:chExt cx="366051" cy="297846"/>
              </a:xfrm>
              <a:solidFill>
                <a:schemeClr val="bg1"/>
              </a:solidFill>
            </p:grpSpPr>
            <p:sp>
              <p:nvSpPr>
                <p:cNvPr id="15"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6"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cxnSp>
          <p:nvCxnSpPr>
            <p:cNvPr id="29" name="Straight Connector 28"/>
            <p:cNvCxnSpPr>
              <a:stCxn id="9" idx="0"/>
            </p:cNvCxnSpPr>
            <p:nvPr/>
          </p:nvCxnSpPr>
          <p:spPr>
            <a:xfrm rot="5400000" flipH="1" flipV="1">
              <a:off x="4054217" y="2438137"/>
              <a:ext cx="884236" cy="845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4248075" y="1500180"/>
              <a:ext cx="446334"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物流</a:t>
              </a:r>
              <a:endParaRPr lang="en-US" sz="1600" dirty="0">
                <a:solidFill>
                  <a:schemeClr val="tx1">
                    <a:lumMod val="50000"/>
                    <a:lumOff val="50000"/>
                  </a:schemeClr>
                </a:solidFill>
                <a:latin typeface="+mn-ea"/>
                <a:cs typeface="Open Sans" panose="020B0606030504020204" pitchFamily="34" charset="0"/>
              </a:endParaRPr>
            </a:p>
          </p:txBody>
        </p:sp>
      </p:grpSp>
      <p:grpSp>
        <p:nvGrpSpPr>
          <p:cNvPr id="21" name="Group 29"/>
          <p:cNvGrpSpPr/>
          <p:nvPr/>
        </p:nvGrpSpPr>
        <p:grpSpPr>
          <a:xfrm>
            <a:off x="762658" y="2285994"/>
            <a:ext cx="2190480" cy="1488999"/>
            <a:chOff x="571472" y="1714494"/>
            <a:chExt cx="1643074" cy="1116749"/>
          </a:xfrm>
        </p:grpSpPr>
        <p:sp>
          <p:nvSpPr>
            <p:cNvPr id="43" name="Rectangle 42"/>
            <p:cNvSpPr/>
            <p:nvPr/>
          </p:nvSpPr>
          <p:spPr>
            <a:xfrm>
              <a:off x="571472" y="1714494"/>
              <a:ext cx="754150" cy="253915"/>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pitchFamily="34" charset="0"/>
                </a:rPr>
                <a:t>产品设计</a:t>
              </a:r>
              <a:endParaRPr lang="en-US" sz="1600" dirty="0">
                <a:solidFill>
                  <a:schemeClr val="tx1">
                    <a:lumMod val="50000"/>
                    <a:lumOff val="50000"/>
                  </a:schemeClr>
                </a:solidFill>
                <a:latin typeface="+mn-ea"/>
                <a:cs typeface="Open Sans" panose="020B0606030504020204" pitchFamily="34" charset="0"/>
              </a:endParaRPr>
            </a:p>
          </p:txBody>
        </p:sp>
        <p:sp>
          <p:nvSpPr>
            <p:cNvPr id="44" name="Rectangle 43"/>
            <p:cNvSpPr/>
            <p:nvPr/>
          </p:nvSpPr>
          <p:spPr>
            <a:xfrm>
              <a:off x="571472" y="2000246"/>
              <a:ext cx="1643074" cy="830997"/>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字以内，据统计每页幻灯片的最好控制在</a:t>
              </a:r>
              <a:r>
                <a:rPr lang="en-US" altLang="zh-CN" sz="1100" dirty="0">
                  <a:solidFill>
                    <a:schemeClr val="tx1">
                      <a:lumMod val="50000"/>
                      <a:lumOff val="50000"/>
                    </a:schemeClr>
                  </a:solidFill>
                  <a:latin typeface="+mn-ea"/>
                  <a:cs typeface="Open Sans Light" pitchFamily="34" charset="0"/>
                </a:rPr>
                <a:t>5</a:t>
              </a:r>
              <a:r>
                <a:rPr lang="zh-CN" altLang="en-US" sz="1100" dirty="0">
                  <a:solidFill>
                    <a:schemeClr val="tx1">
                      <a:lumMod val="50000"/>
                      <a:lumOff val="50000"/>
                    </a:schemeClr>
                  </a:solidFill>
                  <a:latin typeface="+mn-ea"/>
                  <a:cs typeface="Open Sans Light" pitchFamily="34" charset="0"/>
                </a:rPr>
                <a:t>分钟之内。</a:t>
              </a:r>
              <a:endParaRPr lang="ms-MY" sz="1100" dirty="0">
                <a:solidFill>
                  <a:schemeClr val="tx1">
                    <a:lumMod val="50000"/>
                    <a:lumOff val="50000"/>
                  </a:schemeClr>
                </a:solidFill>
                <a:latin typeface="+mn-ea"/>
                <a:cs typeface="Open Sans Light" pitchFamily="34" charset="0"/>
              </a:endParaRPr>
            </a:p>
          </p:txBody>
        </p:sp>
      </p:grpSp>
      <p:grpSp>
        <p:nvGrpSpPr>
          <p:cNvPr id="22" name="Group 30"/>
          <p:cNvGrpSpPr/>
          <p:nvPr/>
        </p:nvGrpSpPr>
        <p:grpSpPr>
          <a:xfrm>
            <a:off x="8953149" y="2285994"/>
            <a:ext cx="2190480" cy="1488999"/>
            <a:chOff x="6715140" y="1714494"/>
            <a:chExt cx="1643074" cy="1116749"/>
          </a:xfrm>
        </p:grpSpPr>
        <p:sp>
          <p:nvSpPr>
            <p:cNvPr id="45" name="Rectangle 44"/>
            <p:cNvSpPr/>
            <p:nvPr/>
          </p:nvSpPr>
          <p:spPr>
            <a:xfrm>
              <a:off x="7513852" y="1714494"/>
              <a:ext cx="754150" cy="253915"/>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pitchFamily="34" charset="0"/>
                </a:rPr>
                <a:t>企业标识</a:t>
              </a:r>
              <a:endParaRPr lang="en-US" sz="1600" dirty="0">
                <a:solidFill>
                  <a:schemeClr val="tx1">
                    <a:lumMod val="50000"/>
                    <a:lumOff val="50000"/>
                  </a:schemeClr>
                </a:solidFill>
                <a:latin typeface="+mn-ea"/>
                <a:cs typeface="Open Sans" panose="020B0606030504020204" pitchFamily="34" charset="0"/>
              </a:endParaRPr>
            </a:p>
          </p:txBody>
        </p:sp>
        <p:sp>
          <p:nvSpPr>
            <p:cNvPr id="46" name="Rectangle 45"/>
            <p:cNvSpPr/>
            <p:nvPr/>
          </p:nvSpPr>
          <p:spPr>
            <a:xfrm>
              <a:off x="6715140" y="2000246"/>
              <a:ext cx="1643074" cy="830997"/>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字以内，据统计每页幻灯片的最好控制在</a:t>
              </a:r>
              <a:r>
                <a:rPr lang="en-US" altLang="zh-CN" sz="1100" dirty="0">
                  <a:solidFill>
                    <a:schemeClr val="tx1">
                      <a:lumMod val="50000"/>
                      <a:lumOff val="50000"/>
                    </a:schemeClr>
                  </a:solidFill>
                  <a:latin typeface="+mn-ea"/>
                  <a:cs typeface="Open Sans Light" pitchFamily="34" charset="0"/>
                </a:rPr>
                <a:t>5</a:t>
              </a:r>
              <a:r>
                <a:rPr lang="zh-CN" altLang="en-US" sz="1100" dirty="0">
                  <a:solidFill>
                    <a:schemeClr val="tx1">
                      <a:lumMod val="50000"/>
                      <a:lumOff val="50000"/>
                    </a:schemeClr>
                  </a:solidFill>
                  <a:latin typeface="+mn-ea"/>
                  <a:cs typeface="Open Sans Light" pitchFamily="34" charset="0"/>
                </a:rPr>
                <a:t>分钟之内。</a:t>
              </a:r>
            </a:p>
          </p:txBody>
        </p:sp>
      </p:grpSp>
      <p:sp>
        <p:nvSpPr>
          <p:cNvPr id="28" name="Rectangle 27"/>
          <p:cNvSpPr/>
          <p:nvPr/>
        </p:nvSpPr>
        <p:spPr>
          <a:xfrm>
            <a:off x="857897" y="5619765"/>
            <a:ext cx="10361851" cy="738664"/>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Right)">
                                      <p:cBhvr>
                                        <p:cTn id="11" dur="500"/>
                                        <p:tgtEl>
                                          <p:spTgt spid="21"/>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500"/>
                                        <p:tgtEl>
                                          <p:spTgt spid="1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lide(fromLeft)">
                                      <p:cBhvr>
                                        <p:cTn id="23" dur="500"/>
                                        <p:tgtEl>
                                          <p:spTgt spid="2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857897" y="5619765"/>
            <a:ext cx="10361851" cy="738664"/>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a:t>
            </a:r>
          </a:p>
        </p:txBody>
      </p:sp>
      <p:grpSp>
        <p:nvGrpSpPr>
          <p:cNvPr id="3" name="Group 48"/>
          <p:cNvGrpSpPr/>
          <p:nvPr/>
        </p:nvGrpSpPr>
        <p:grpSpPr>
          <a:xfrm>
            <a:off x="8334102" y="1809739"/>
            <a:ext cx="2428576" cy="1550916"/>
            <a:chOff x="6250794" y="1357304"/>
            <a:chExt cx="1821669" cy="1163187"/>
          </a:xfrm>
        </p:grpSpPr>
        <p:sp>
          <p:nvSpPr>
            <p:cNvPr id="22" name="Bent Arrow 21"/>
            <p:cNvSpPr/>
            <p:nvPr/>
          </p:nvSpPr>
          <p:spPr>
            <a:xfrm>
              <a:off x="6250794" y="1357304"/>
              <a:ext cx="1821669" cy="1163187"/>
            </a:xfrm>
            <a:prstGeom prst="bentArrow">
              <a:avLst/>
            </a:prstGeom>
            <a:solidFill>
              <a:schemeClr val="accent5"/>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solidFill>
                  <a:schemeClr val="tx1">
                    <a:lumMod val="50000"/>
                    <a:lumOff val="50000"/>
                  </a:schemeClr>
                </a:solidFill>
                <a:latin typeface="+mn-ea"/>
              </a:endParaRPr>
            </a:p>
          </p:txBody>
        </p:sp>
        <p:sp>
          <p:nvSpPr>
            <p:cNvPr id="18" name="Rectangle 17"/>
            <p:cNvSpPr/>
            <p:nvPr/>
          </p:nvSpPr>
          <p:spPr>
            <a:xfrm>
              <a:off x="6715140" y="2214560"/>
              <a:ext cx="928694" cy="253916"/>
            </a:xfrm>
            <a:prstGeom prst="rect">
              <a:avLst/>
            </a:prstGeom>
          </p:spPr>
          <p:txBody>
            <a:bodyPr wrap="squar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产品发布</a:t>
              </a:r>
              <a:endParaRPr lang="en-US" sz="1600" dirty="0">
                <a:solidFill>
                  <a:schemeClr val="tx1">
                    <a:lumMod val="50000"/>
                    <a:lumOff val="50000"/>
                  </a:schemeClr>
                </a:solidFill>
                <a:latin typeface="+mn-ea"/>
                <a:cs typeface="Open Sans" panose="020B0606030504020204" pitchFamily="34" charset="0"/>
              </a:endParaRPr>
            </a:p>
          </p:txBody>
        </p:sp>
        <p:grpSp>
          <p:nvGrpSpPr>
            <p:cNvPr id="4" name="Group 30"/>
            <p:cNvGrpSpPr/>
            <p:nvPr/>
          </p:nvGrpSpPr>
          <p:grpSpPr>
            <a:xfrm>
              <a:off x="7000892" y="1857370"/>
              <a:ext cx="366676" cy="320373"/>
              <a:chOff x="4800505" y="2786674"/>
              <a:chExt cx="366676" cy="320373"/>
            </a:xfrm>
            <a:solidFill>
              <a:schemeClr val="accent5"/>
            </a:solidFill>
          </p:grpSpPr>
          <p:sp>
            <p:nvSpPr>
              <p:cNvPr id="24"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5"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6"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5" name="Group 36"/>
          <p:cNvGrpSpPr/>
          <p:nvPr/>
        </p:nvGrpSpPr>
        <p:grpSpPr>
          <a:xfrm>
            <a:off x="1048374" y="3360657"/>
            <a:ext cx="2428576" cy="1645159"/>
            <a:chOff x="785787" y="2520491"/>
            <a:chExt cx="1821669" cy="1233869"/>
          </a:xfrm>
        </p:grpSpPr>
        <p:sp>
          <p:nvSpPr>
            <p:cNvPr id="19" name="Bent Arrow 18"/>
            <p:cNvSpPr/>
            <p:nvPr/>
          </p:nvSpPr>
          <p:spPr>
            <a:xfrm>
              <a:off x="785787" y="2520491"/>
              <a:ext cx="1821669" cy="1163187"/>
            </a:xfrm>
            <a:prstGeom prst="bentArrow">
              <a:avLst/>
            </a:prstGeom>
            <a:solidFill>
              <a:schemeClr val="accent6"/>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a:solidFill>
                  <a:schemeClr val="tx1">
                    <a:lumMod val="50000"/>
                    <a:lumOff val="50000"/>
                  </a:schemeClr>
                </a:solidFill>
                <a:latin typeface="+mn-ea"/>
              </a:endParaRPr>
            </a:p>
          </p:txBody>
        </p:sp>
        <p:sp>
          <p:nvSpPr>
            <p:cNvPr id="15" name="Rectangle 14"/>
            <p:cNvSpPr/>
            <p:nvPr/>
          </p:nvSpPr>
          <p:spPr>
            <a:xfrm>
              <a:off x="1142976" y="3500444"/>
              <a:ext cx="928694" cy="253916"/>
            </a:xfrm>
            <a:prstGeom prst="rect">
              <a:avLst/>
            </a:prstGeom>
          </p:spPr>
          <p:txBody>
            <a:bodyPr wrap="squar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产品规划</a:t>
              </a:r>
              <a:endParaRPr lang="en-US" sz="1600" dirty="0">
                <a:solidFill>
                  <a:schemeClr val="tx1">
                    <a:lumMod val="50000"/>
                    <a:lumOff val="50000"/>
                  </a:schemeClr>
                </a:solidFill>
                <a:latin typeface="+mn-ea"/>
                <a:cs typeface="Open Sans" panose="020B0606030504020204" pitchFamily="34" charset="0"/>
              </a:endParaRPr>
            </a:p>
          </p:txBody>
        </p:sp>
        <p:sp>
          <p:nvSpPr>
            <p:cNvPr id="27" name="AutoShape 112"/>
            <p:cNvSpPr/>
            <p:nvPr/>
          </p:nvSpPr>
          <p:spPr bwMode="auto">
            <a:xfrm>
              <a:off x="1500166" y="3071816"/>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nvGrpSpPr>
          <p:cNvPr id="6" name="Group 47"/>
          <p:cNvGrpSpPr/>
          <p:nvPr/>
        </p:nvGrpSpPr>
        <p:grpSpPr>
          <a:xfrm>
            <a:off x="5905525" y="2412874"/>
            <a:ext cx="2428576" cy="1550916"/>
            <a:chOff x="4429124" y="1809654"/>
            <a:chExt cx="1821669" cy="1163187"/>
          </a:xfrm>
        </p:grpSpPr>
        <p:sp>
          <p:nvSpPr>
            <p:cNvPr id="21" name="Bent Arrow 20"/>
            <p:cNvSpPr/>
            <p:nvPr/>
          </p:nvSpPr>
          <p:spPr>
            <a:xfrm>
              <a:off x="4429124" y="1809654"/>
              <a:ext cx="1821669" cy="1163187"/>
            </a:xfrm>
            <a:prstGeom prst="bentArrow">
              <a:avLst/>
            </a:prstGeom>
            <a:solidFill>
              <a:schemeClr val="accent4"/>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a:solidFill>
                  <a:schemeClr val="tx1">
                    <a:lumMod val="50000"/>
                    <a:lumOff val="50000"/>
                  </a:schemeClr>
                </a:solidFill>
                <a:latin typeface="+mn-ea"/>
              </a:endParaRPr>
            </a:p>
          </p:txBody>
        </p:sp>
        <p:sp>
          <p:nvSpPr>
            <p:cNvPr id="17" name="Rectangle 16"/>
            <p:cNvSpPr/>
            <p:nvPr/>
          </p:nvSpPr>
          <p:spPr>
            <a:xfrm>
              <a:off x="4857752" y="2714626"/>
              <a:ext cx="928694" cy="253916"/>
            </a:xfrm>
            <a:prstGeom prst="rect">
              <a:avLst/>
            </a:prstGeom>
          </p:spPr>
          <p:txBody>
            <a:bodyPr wrap="squar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产品理念</a:t>
              </a:r>
              <a:endParaRPr lang="en-US" sz="1600" dirty="0">
                <a:solidFill>
                  <a:schemeClr val="tx1">
                    <a:lumMod val="50000"/>
                    <a:lumOff val="50000"/>
                  </a:schemeClr>
                </a:solidFill>
                <a:latin typeface="+mn-ea"/>
                <a:cs typeface="Open Sans" panose="020B0606030504020204" pitchFamily="34" charset="0"/>
              </a:endParaRPr>
            </a:p>
          </p:txBody>
        </p:sp>
        <p:grpSp>
          <p:nvGrpSpPr>
            <p:cNvPr id="7" name="Group 29"/>
            <p:cNvGrpSpPr/>
            <p:nvPr/>
          </p:nvGrpSpPr>
          <p:grpSpPr>
            <a:xfrm>
              <a:off x="5214942" y="2285998"/>
              <a:ext cx="251543" cy="366676"/>
              <a:chOff x="2612963" y="2767277"/>
              <a:chExt cx="251543" cy="366676"/>
            </a:xfrm>
            <a:solidFill>
              <a:schemeClr val="accent4"/>
            </a:solidFill>
          </p:grpSpPr>
          <p:sp>
            <p:nvSpPr>
              <p:cNvPr id="28" name="AutoShape 113"/>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9" name="AutoShape 114"/>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8" name="Group 46"/>
          <p:cNvGrpSpPr/>
          <p:nvPr/>
        </p:nvGrpSpPr>
        <p:grpSpPr>
          <a:xfrm>
            <a:off x="3476949" y="1904990"/>
            <a:ext cx="2428576" cy="2529320"/>
            <a:chOff x="2607455" y="1428742"/>
            <a:chExt cx="1821669" cy="1896990"/>
          </a:xfrm>
        </p:grpSpPr>
        <p:sp>
          <p:nvSpPr>
            <p:cNvPr id="20" name="Bent Arrow 19"/>
            <p:cNvSpPr/>
            <p:nvPr/>
          </p:nvSpPr>
          <p:spPr>
            <a:xfrm>
              <a:off x="2607455" y="2132762"/>
              <a:ext cx="1821669" cy="1163187"/>
            </a:xfrm>
            <a:prstGeom prst="bentArrow">
              <a:avLst/>
            </a:prstGeom>
            <a:solidFill>
              <a:schemeClr val="accent1"/>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a:solidFill>
                  <a:schemeClr val="tx1">
                    <a:lumMod val="50000"/>
                    <a:lumOff val="50000"/>
                  </a:schemeClr>
                </a:solidFill>
                <a:latin typeface="+mn-ea"/>
              </a:endParaRPr>
            </a:p>
          </p:txBody>
        </p:sp>
        <p:sp>
          <p:nvSpPr>
            <p:cNvPr id="16" name="Rectangle 15"/>
            <p:cNvSpPr/>
            <p:nvPr/>
          </p:nvSpPr>
          <p:spPr>
            <a:xfrm>
              <a:off x="3000364" y="3071816"/>
              <a:ext cx="928694" cy="253916"/>
            </a:xfrm>
            <a:prstGeom prst="rect">
              <a:avLst/>
            </a:prstGeom>
          </p:spPr>
          <p:txBody>
            <a:bodyPr wrap="square">
              <a:spAutoFit/>
            </a:bodyPr>
            <a:lstStyle/>
            <a:p>
              <a:pPr algn="ctr"/>
              <a:r>
                <a:rPr lang="zh-CN" altLang="en-US" sz="1600" dirty="0">
                  <a:solidFill>
                    <a:schemeClr val="tx1">
                      <a:lumMod val="50000"/>
                      <a:lumOff val="50000"/>
                    </a:schemeClr>
                  </a:solidFill>
                  <a:latin typeface="+mn-ea"/>
                  <a:cs typeface="Open Sans" panose="020B0606030504020204" pitchFamily="34" charset="0"/>
                </a:rPr>
                <a:t>团队合作</a:t>
              </a:r>
              <a:endParaRPr lang="en-US" sz="1600" dirty="0">
                <a:solidFill>
                  <a:schemeClr val="tx1">
                    <a:lumMod val="50000"/>
                    <a:lumOff val="50000"/>
                  </a:schemeClr>
                </a:solidFill>
                <a:latin typeface="+mn-ea"/>
                <a:cs typeface="Open Sans" panose="020B0606030504020204" pitchFamily="34" charset="0"/>
              </a:endParaRPr>
            </a:p>
          </p:txBody>
        </p:sp>
        <p:sp>
          <p:nvSpPr>
            <p:cNvPr id="23" name="AutoShape 29"/>
            <p:cNvSpPr/>
            <p:nvPr/>
          </p:nvSpPr>
          <p:spPr bwMode="auto">
            <a:xfrm>
              <a:off x="3286116" y="2643188"/>
              <a:ext cx="366051" cy="331636"/>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nvGrpSpPr>
            <p:cNvPr id="9" name="Group 39"/>
            <p:cNvGrpSpPr/>
            <p:nvPr/>
          </p:nvGrpSpPr>
          <p:grpSpPr>
            <a:xfrm>
              <a:off x="3291608" y="1428742"/>
              <a:ext cx="423296" cy="764990"/>
              <a:chOff x="3386647" y="802411"/>
              <a:chExt cx="172336" cy="311450"/>
            </a:xfrm>
            <a:solidFill>
              <a:schemeClr val="accent1"/>
            </a:solidFill>
          </p:grpSpPr>
          <p:sp>
            <p:nvSpPr>
              <p:cNvPr id="42"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3"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4"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5"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6" name="Line 75"/>
              <p:cNvSpPr>
                <a:spLocks noChangeShapeType="1"/>
              </p:cNvSpPr>
              <p:nvPr/>
            </p:nvSpPr>
            <p:spPr bwMode="auto">
              <a:xfrm>
                <a:off x="3534067" y="924914"/>
                <a:ext cx="2077" cy="2077"/>
              </a:xfrm>
              <a:prstGeom prst="line">
                <a:avLst/>
              </a:pr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Left)">
                                      <p:cBhvr>
                                        <p:cTn id="15" dur="500"/>
                                        <p:tgtEl>
                                          <p:spTgt spid="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Left)">
                                      <p:cBhvr>
                                        <p:cTn id="19" dur="500"/>
                                        <p:tgtEl>
                                          <p:spTgt spid="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slide(fromLeft)">
                                      <p:cBhvr>
                                        <p:cTn id="2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4251437" y="5114762"/>
            <a:ext cx="5053102" cy="246502"/>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23" name="组合 5"/>
          <p:cNvGrpSpPr/>
          <p:nvPr/>
        </p:nvGrpSpPr>
        <p:grpSpPr>
          <a:xfrm>
            <a:off x="4300288" y="1754828"/>
            <a:ext cx="4120681" cy="347376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6" name="组合 8"/>
          <p:cNvGrpSpPr/>
          <p:nvPr/>
        </p:nvGrpSpPr>
        <p:grpSpPr>
          <a:xfrm>
            <a:off x="3045700" y="2372964"/>
            <a:ext cx="3402580" cy="2880510"/>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9" name="组合 11"/>
          <p:cNvGrpSpPr/>
          <p:nvPr/>
        </p:nvGrpSpPr>
        <p:grpSpPr>
          <a:xfrm>
            <a:off x="4661377" y="2665145"/>
            <a:ext cx="3053245" cy="2584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32" name="组合 3"/>
          <p:cNvGrpSpPr/>
          <p:nvPr/>
        </p:nvGrpSpPr>
        <p:grpSpPr>
          <a:xfrm>
            <a:off x="4474523" y="3129253"/>
            <a:ext cx="2493169" cy="2115558"/>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5299590" y="3641383"/>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01</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6834501"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02</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6371691" y="1927374"/>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04</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3407522"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03</a:t>
            </a:r>
            <a:endParaRPr lang="zh-CN" altLang="en-US" sz="3600" dirty="0">
              <a:solidFill>
                <a:srgbClr val="FFFFFF"/>
              </a:solidFill>
              <a:latin typeface="Impact" panose="020B0806030902050204" pitchFamily="34" charset="0"/>
              <a:ea typeface="宋体" panose="02010600030101010101" pitchFamily="2" charset="-122"/>
            </a:endParaRPr>
          </a:p>
        </p:txBody>
      </p:sp>
      <p:grpSp>
        <p:nvGrpSpPr>
          <p:cNvPr id="139" name="组合 47"/>
          <p:cNvGrpSpPr/>
          <p:nvPr/>
        </p:nvGrpSpPr>
        <p:grpSpPr>
          <a:xfrm>
            <a:off x="1151793" y="1577892"/>
            <a:ext cx="3211667" cy="1149048"/>
            <a:chOff x="1836094" y="1391273"/>
            <a:chExt cx="3212504" cy="1149345"/>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42"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4"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4" y="1391273"/>
              <a:ext cx="2210776" cy="369427"/>
            </a:xfrm>
            <a:prstGeom prst="rect">
              <a:avLst/>
            </a:prstGeom>
            <a:noFill/>
          </p:spPr>
          <p:txBody>
            <a:bodyPr wrap="square">
              <a:spAutoFit/>
            </a:bodyPr>
            <a:lstStyle/>
            <a:p>
              <a:pPr>
                <a:defRPr/>
              </a:pPr>
              <a:r>
                <a:rPr lang="zh-CN" altLang="en-US" dirty="0">
                  <a:solidFill>
                    <a:schemeClr val="accent2"/>
                  </a:solidFill>
                  <a:latin typeface="微软雅黑" panose="020B0503020204020204" pitchFamily="34" charset="-122"/>
                  <a:ea typeface="微软雅黑" panose="020B0503020204020204" pitchFamily="34" charset="-122"/>
                </a:rPr>
                <a:t>在此添加标题</a:t>
              </a:r>
            </a:p>
          </p:txBody>
        </p:sp>
      </p:grpSp>
      <p:grpSp>
        <p:nvGrpSpPr>
          <p:cNvPr id="147" name="组合 76"/>
          <p:cNvGrpSpPr/>
          <p:nvPr/>
        </p:nvGrpSpPr>
        <p:grpSpPr>
          <a:xfrm>
            <a:off x="7714624" y="1153002"/>
            <a:ext cx="3561628" cy="1121535"/>
            <a:chOff x="7715042" y="1152407"/>
            <a:chExt cx="3562555" cy="1121825"/>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50"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369427"/>
            </a:xfrm>
            <a:prstGeom prst="rect">
              <a:avLst/>
            </a:prstGeom>
            <a:noFill/>
          </p:spPr>
          <p:txBody>
            <a:bodyPr wrap="square">
              <a:spAutoFit/>
            </a:bodyPr>
            <a:lstStyle/>
            <a:p>
              <a:pPr>
                <a:defRPr/>
              </a:pPr>
              <a:r>
                <a:rPr lang="zh-CN" altLang="en-US" dirty="0">
                  <a:solidFill>
                    <a:schemeClr val="accent4"/>
                  </a:solidFill>
                  <a:latin typeface="微软雅黑" panose="020B0503020204020204" pitchFamily="34" charset="-122"/>
                  <a:ea typeface="微软雅黑" panose="020B0503020204020204" pitchFamily="34" charset="-122"/>
                </a:rPr>
                <a:t>在此添加标题</a:t>
              </a:r>
            </a:p>
          </p:txBody>
        </p:sp>
        <p:sp>
          <p:nvSpPr>
            <p:cNvPr id="152" name="文本框 39"/>
            <p:cNvSpPr txBox="1"/>
            <p:nvPr/>
          </p:nvSpPr>
          <p:spPr bwMode="auto">
            <a:xfrm>
              <a:off x="8425456" y="1602721"/>
              <a:ext cx="2335183"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67" name="组合 53"/>
          <p:cNvGrpSpPr/>
          <p:nvPr/>
        </p:nvGrpSpPr>
        <p:grpSpPr>
          <a:xfrm>
            <a:off x="1037593" y="4576437"/>
            <a:ext cx="4076233" cy="1125401"/>
            <a:chOff x="1912294" y="4768811"/>
            <a:chExt cx="4077294" cy="1125694"/>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6" cy="369428"/>
            </a:xfrm>
            <a:prstGeom prst="rect">
              <a:avLst/>
            </a:prstGeom>
            <a:noFill/>
          </p:spPr>
          <p:txBody>
            <a:bodyPr wrap="square">
              <a:spAutoFit/>
            </a:bodyPr>
            <a:lstStyle/>
            <a:p>
              <a:pPr>
                <a:defRPr/>
              </a:pPr>
              <a:r>
                <a:rPr lang="zh-CN" altLang="en-US" dirty="0">
                  <a:solidFill>
                    <a:schemeClr val="accent1"/>
                  </a:solidFill>
                  <a:latin typeface="微软雅黑" panose="020B0503020204020204" pitchFamily="34" charset="-122"/>
                  <a:ea typeface="微软雅黑" panose="020B0503020204020204" pitchFamily="34" charset="-122"/>
                </a:rPr>
                <a:t>在此添加标题</a:t>
              </a:r>
            </a:p>
          </p:txBody>
        </p:sp>
        <p:sp>
          <p:nvSpPr>
            <p:cNvPr id="172" name="文本框 52"/>
            <p:cNvSpPr txBox="1"/>
            <p:nvPr/>
          </p:nvSpPr>
          <p:spPr bwMode="auto">
            <a:xfrm>
              <a:off x="2106681" y="5222992"/>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73" name="组合 75"/>
          <p:cNvGrpSpPr/>
          <p:nvPr/>
        </p:nvGrpSpPr>
        <p:grpSpPr>
          <a:xfrm>
            <a:off x="7134011" y="4958436"/>
            <a:ext cx="4142238" cy="1205894"/>
            <a:chOff x="6200247" y="4623378"/>
            <a:chExt cx="4143317" cy="1206208"/>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76"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grpSp>
        <p:sp>
          <p:nvSpPr>
            <p:cNvPr id="177" name="文本框 73"/>
            <p:cNvSpPr txBox="1"/>
            <p:nvPr/>
          </p:nvSpPr>
          <p:spPr bwMode="auto">
            <a:xfrm>
              <a:off x="7793864" y="4737149"/>
              <a:ext cx="2549700" cy="369428"/>
            </a:xfrm>
            <a:prstGeom prst="rect">
              <a:avLst/>
            </a:prstGeom>
            <a:noFill/>
          </p:spPr>
          <p:txBody>
            <a:bodyPr wrap="square">
              <a:spAutoFit/>
            </a:bodyPr>
            <a:lstStyle/>
            <a:p>
              <a:pPr>
                <a:defRPr/>
              </a:pPr>
              <a:r>
                <a:rPr lang="zh-CN" altLang="en-US" dirty="0">
                  <a:solidFill>
                    <a:schemeClr val="accent3"/>
                  </a:solidFill>
                  <a:latin typeface="微软雅黑" panose="020B0503020204020204" pitchFamily="34" charset="-122"/>
                  <a:ea typeface="微软雅黑" panose="020B0503020204020204" pitchFamily="34" charset="-122"/>
                </a:rPr>
                <a:t>在此添加标题</a:t>
              </a:r>
            </a:p>
          </p:txBody>
        </p:sp>
        <p:sp>
          <p:nvSpPr>
            <p:cNvPr id="178" name="文本框 74"/>
            <p:cNvSpPr txBox="1"/>
            <p:nvPr/>
          </p:nvSpPr>
          <p:spPr bwMode="auto">
            <a:xfrm>
              <a:off x="7371196" y="5158073"/>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anim calcmode="lin" valueType="num">
                                      <p:cBhvr>
                                        <p:cTn id="8" dur="1000" fill="hold"/>
                                        <p:tgtEl>
                                          <p:spTgt spid="132"/>
                                        </p:tgtEl>
                                        <p:attrNameLst>
                                          <p:attrName>ppt_x</p:attrName>
                                        </p:attrNameLst>
                                      </p:cBhvr>
                                      <p:tavLst>
                                        <p:tav tm="0">
                                          <p:val>
                                            <p:strVal val="#ppt_x"/>
                                          </p:val>
                                        </p:tav>
                                        <p:tav tm="100000">
                                          <p:val>
                                            <p:strVal val="#ppt_x"/>
                                          </p:val>
                                        </p:tav>
                                      </p:tavLst>
                                    </p:anim>
                                    <p:anim calcmode="lin" valueType="num">
                                      <p:cBhvr>
                                        <p:cTn id="9" dur="1000" fill="hold"/>
                                        <p:tgtEl>
                                          <p:spTgt spid="1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fade">
                                      <p:cBhvr>
                                        <p:cTn id="19" dur="1000"/>
                                        <p:tgtEl>
                                          <p:spTgt spid="126"/>
                                        </p:tgtEl>
                                      </p:cBhvr>
                                    </p:animEffect>
                                    <p:anim calcmode="lin" valueType="num">
                                      <p:cBhvr>
                                        <p:cTn id="20" dur="1000" fill="hold"/>
                                        <p:tgtEl>
                                          <p:spTgt spid="126"/>
                                        </p:tgtEl>
                                        <p:attrNameLst>
                                          <p:attrName>ppt_x</p:attrName>
                                        </p:attrNameLst>
                                      </p:cBhvr>
                                      <p:tavLst>
                                        <p:tav tm="0">
                                          <p:val>
                                            <p:strVal val="#ppt_x"/>
                                          </p:val>
                                        </p:tav>
                                        <p:tav tm="100000">
                                          <p:val>
                                            <p:strVal val="#ppt_x"/>
                                          </p:val>
                                        </p:tav>
                                      </p:tavLst>
                                    </p:anim>
                                    <p:anim calcmode="lin" valueType="num">
                                      <p:cBhvr>
                                        <p:cTn id="21" dur="1000" fill="hold"/>
                                        <p:tgtEl>
                                          <p:spTgt spid="12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fade">
                                      <p:cBhvr>
                                        <p:cTn id="25" dur="1000"/>
                                        <p:tgtEl>
                                          <p:spTgt spid="123"/>
                                        </p:tgtEl>
                                      </p:cBhvr>
                                    </p:animEffect>
                                    <p:anim calcmode="lin" valueType="num">
                                      <p:cBhvr>
                                        <p:cTn id="26" dur="1000" fill="hold"/>
                                        <p:tgtEl>
                                          <p:spTgt spid="123"/>
                                        </p:tgtEl>
                                        <p:attrNameLst>
                                          <p:attrName>ppt_x</p:attrName>
                                        </p:attrNameLst>
                                      </p:cBhvr>
                                      <p:tavLst>
                                        <p:tav tm="0">
                                          <p:val>
                                            <p:strVal val="#ppt_x"/>
                                          </p:val>
                                        </p:tav>
                                        <p:tav tm="100000">
                                          <p:val>
                                            <p:strVal val="#ppt_x"/>
                                          </p:val>
                                        </p:tav>
                                      </p:tavLst>
                                    </p:anim>
                                    <p:anim calcmode="lin" valueType="num">
                                      <p:cBhvr>
                                        <p:cTn id="27" dur="1000" fill="hold"/>
                                        <p:tgtEl>
                                          <p:spTgt spid="1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0-#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73"/>
                                        </p:tgtEl>
                                        <p:attrNameLst>
                                          <p:attrName>style.visibility</p:attrName>
                                        </p:attrNameLst>
                                      </p:cBhvr>
                                      <p:to>
                                        <p:strVal val="visible"/>
                                      </p:to>
                                    </p:set>
                                    <p:anim calcmode="lin" valueType="num">
                                      <p:cBhvr additive="base">
                                        <p:cTn id="56" dur="500" fill="hold"/>
                                        <p:tgtEl>
                                          <p:spTgt spid="173"/>
                                        </p:tgtEl>
                                        <p:attrNameLst>
                                          <p:attrName>ppt_x</p:attrName>
                                        </p:attrNameLst>
                                      </p:cBhvr>
                                      <p:tavLst>
                                        <p:tav tm="0">
                                          <p:val>
                                            <p:strVal val="1+#ppt_w/2"/>
                                          </p:val>
                                        </p:tav>
                                        <p:tav tm="100000">
                                          <p:val>
                                            <p:strVal val="#ppt_x"/>
                                          </p:val>
                                        </p:tav>
                                      </p:tavLst>
                                    </p:anim>
                                    <p:anim calcmode="lin" valueType="num">
                                      <p:cBhvr additive="base">
                                        <p:cTn id="57" dur="500" fill="hold"/>
                                        <p:tgtEl>
                                          <p:spTgt spid="17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7"/>
                                        </p:tgtEl>
                                        <p:attrNameLst>
                                          <p:attrName>style.visibility</p:attrName>
                                        </p:attrNameLst>
                                      </p:cBhvr>
                                      <p:to>
                                        <p:strVal val="visible"/>
                                      </p:to>
                                    </p:set>
                                    <p:anim calcmode="lin" valueType="num">
                                      <p:cBhvr additive="base">
                                        <p:cTn id="60" dur="500" fill="hold"/>
                                        <p:tgtEl>
                                          <p:spTgt spid="147"/>
                                        </p:tgtEl>
                                        <p:attrNameLst>
                                          <p:attrName>ppt_x</p:attrName>
                                        </p:attrNameLst>
                                      </p:cBhvr>
                                      <p:tavLst>
                                        <p:tav tm="0">
                                          <p:val>
                                            <p:strVal val="1+#ppt_w/2"/>
                                          </p:val>
                                        </p:tav>
                                        <p:tav tm="100000">
                                          <p:val>
                                            <p:strVal val="#ppt_x"/>
                                          </p:val>
                                        </p:tav>
                                      </p:tavLst>
                                    </p:anim>
                                    <p:anim calcmode="lin" valueType="num">
                                      <p:cBhvr additive="base">
                                        <p:cTn id="61" dur="500" fill="hold"/>
                                        <p:tgtEl>
                                          <p:spTgt spid="147"/>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39"/>
                                        </p:tgtEl>
                                        <p:attrNameLst>
                                          <p:attrName>style.visibility</p:attrName>
                                        </p:attrNameLst>
                                      </p:cBhvr>
                                      <p:to>
                                        <p:strVal val="visible"/>
                                      </p:to>
                                    </p:set>
                                    <p:anim calcmode="lin" valueType="num">
                                      <p:cBhvr additive="base">
                                        <p:cTn id="64" dur="500" fill="hold"/>
                                        <p:tgtEl>
                                          <p:spTgt spid="139"/>
                                        </p:tgtEl>
                                        <p:attrNameLst>
                                          <p:attrName>ppt_x</p:attrName>
                                        </p:attrNameLst>
                                      </p:cBhvr>
                                      <p:tavLst>
                                        <p:tav tm="0">
                                          <p:val>
                                            <p:strVal val="0-#ppt_w/2"/>
                                          </p:val>
                                        </p:tav>
                                        <p:tav tm="100000">
                                          <p:val>
                                            <p:strVal val="#ppt_x"/>
                                          </p:val>
                                        </p:tav>
                                      </p:tavLst>
                                    </p:anim>
                                    <p:anim calcmode="lin" valueType="num">
                                      <p:cBhvr additive="base">
                                        <p:cTn id="65"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txBox="1"/>
          <p:nvPr/>
        </p:nvSpPr>
        <p:spPr>
          <a:xfrm>
            <a:off x="3091349" y="2302221"/>
            <a:ext cx="2087688" cy="1838486"/>
          </a:xfrm>
          <a:prstGeom prst="rect">
            <a:avLst/>
          </a:prstGeom>
          <a:noFill/>
        </p:spPr>
        <p:txBody>
          <a:bodyPr wrap="square" lIns="68562" tIns="34281" rIns="68562" bIns="34281" rtlCol="0">
            <a:spAutoFit/>
          </a:bodyPr>
          <a:lstStyle/>
          <a:p>
            <a:pPr marL="0" lvl="1" algn="r"/>
            <a:r>
              <a:rPr lang="en-US" altLang="zh-CN" sz="11495" dirty="0" smtClean="0">
                <a:solidFill>
                  <a:srgbClr val="AA447D"/>
                </a:solidFill>
                <a:latin typeface="Impact MT Std" pitchFamily="34" charset="0"/>
                <a:ea typeface="微软雅黑" panose="020B0503020204020204" pitchFamily="34" charset="-122"/>
              </a:rPr>
              <a:t>04</a:t>
            </a:r>
            <a:endParaRPr lang="zh-CN" altLang="en-US" sz="8795" b="1" dirty="0">
              <a:solidFill>
                <a:srgbClr val="AA447D"/>
              </a:solidFill>
              <a:latin typeface="微软雅黑" panose="020B0503020204020204" pitchFamily="34" charset="-122"/>
              <a:ea typeface="微软雅黑" panose="020B0503020204020204" pitchFamily="34" charset="-122"/>
            </a:endParaRPr>
          </a:p>
        </p:txBody>
      </p:sp>
      <p:sp>
        <p:nvSpPr>
          <p:cNvPr id="3" name="文本框 9"/>
          <p:cNvSpPr txBox="1"/>
          <p:nvPr/>
        </p:nvSpPr>
        <p:spPr>
          <a:xfrm>
            <a:off x="5437209" y="2553456"/>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61723E"/>
                </a:solidFill>
                <a:latin typeface="微软雅黑" panose="020B0503020204020204" pitchFamily="34" charset="-122"/>
                <a:ea typeface="微软雅黑" panose="020B0503020204020204" pitchFamily="34" charset="-122"/>
              </a:rPr>
              <a:t>此处添加内容</a:t>
            </a:r>
            <a:r>
              <a:rPr lang="zh-CN" altLang="en-US" sz="4000" b="1" dirty="0">
                <a:solidFill>
                  <a:srgbClr val="61723E"/>
                </a:solidFill>
                <a:latin typeface="微软雅黑" panose="020B0503020204020204" pitchFamily="34" charset="-122"/>
                <a:ea typeface="微软雅黑" panose="020B0503020204020204" pitchFamily="34" charset="-122"/>
              </a:rPr>
              <a:t>概述</a:t>
            </a:r>
            <a:endParaRPr lang="zh-CN" altLang="en-US" sz="4400" b="1" dirty="0">
              <a:solidFill>
                <a:srgbClr val="61723E"/>
              </a:solidFill>
              <a:latin typeface="微软雅黑" panose="020B0503020204020204" pitchFamily="34" charset="-122"/>
              <a:ea typeface="微软雅黑" panose="020B0503020204020204" pitchFamily="34" charset="-122"/>
            </a:endParaRPr>
          </a:p>
        </p:txBody>
      </p:sp>
      <p:sp>
        <p:nvSpPr>
          <p:cNvPr id="4" name="TextBox 7"/>
          <p:cNvSpPr>
            <a:spLocks noChangeArrowheads="1"/>
          </p:cNvSpPr>
          <p:nvPr/>
        </p:nvSpPr>
        <p:spPr bwMode="auto">
          <a:xfrm>
            <a:off x="5509199" y="3310070"/>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3C457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柱形 7"/>
          <p:cNvSpPr/>
          <p:nvPr/>
        </p:nvSpPr>
        <p:spPr>
          <a:xfrm>
            <a:off x="4464245" y="5000160"/>
            <a:ext cx="3263513" cy="773890"/>
          </a:xfrm>
          <a:prstGeom prst="ca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9" name="圆柱形 8"/>
          <p:cNvSpPr/>
          <p:nvPr/>
        </p:nvSpPr>
        <p:spPr>
          <a:xfrm>
            <a:off x="4656215" y="4040303"/>
            <a:ext cx="2879570" cy="773890"/>
          </a:xfrm>
          <a:prstGeom prst="ca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10" name="圆柱形 9"/>
          <p:cNvSpPr/>
          <p:nvPr/>
        </p:nvSpPr>
        <p:spPr>
          <a:xfrm>
            <a:off x="4848188" y="3080446"/>
            <a:ext cx="2495627" cy="773890"/>
          </a:xfrm>
          <a:prstGeom prst="ca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11" name="圆柱形 10"/>
          <p:cNvSpPr/>
          <p:nvPr/>
        </p:nvSpPr>
        <p:spPr>
          <a:xfrm>
            <a:off x="5079934" y="2120590"/>
            <a:ext cx="2032132" cy="773890"/>
          </a:xfrm>
          <a:prstGeom prst="ca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cxnSp>
        <p:nvCxnSpPr>
          <p:cNvPr id="12" name="直接连接符 11"/>
          <p:cNvCxnSpPr/>
          <p:nvPr/>
        </p:nvCxnSpPr>
        <p:spPr>
          <a:xfrm>
            <a:off x="7535785" y="5486089"/>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112066" y="3467387"/>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984230" y="442724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368343" y="251053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8060288" y="2894476"/>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7" name="文本框 7"/>
          <p:cNvSpPr txBox="1">
            <a:spLocks noChangeArrowheads="1"/>
          </p:cNvSpPr>
          <p:nvPr/>
        </p:nvSpPr>
        <p:spPr bwMode="auto">
          <a:xfrm>
            <a:off x="8517929" y="4853893"/>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8" name="文本框 7"/>
          <p:cNvSpPr txBox="1">
            <a:spLocks noChangeArrowheads="1"/>
          </p:cNvSpPr>
          <p:nvPr/>
        </p:nvSpPr>
        <p:spPr bwMode="auto">
          <a:xfrm>
            <a:off x="624817" y="1838634"/>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144889" y="3758347"/>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0" name="标题 1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0000">
                                          <p:cBhvr additive="base">
                                            <p:cTn id="12"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60000">
                                          <p:cBhvr additive="base">
                                            <p:cTn id="22"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矩形 27"/>
            <p:cNvSpPr/>
            <p:nvPr/>
          </p:nvSpPr>
          <p:spPr>
            <a:xfrm>
              <a:off x="1506571"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grpSp>
      <p:grpSp>
        <p:nvGrpSpPr>
          <p:cNvPr id="3"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7" name="矩形 28"/>
            <p:cNvSpPr/>
            <p:nvPr/>
          </p:nvSpPr>
          <p:spPr>
            <a:xfrm>
              <a:off x="3278030"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91164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8" name="矩形 29"/>
            <p:cNvSpPr/>
            <p:nvPr/>
          </p:nvSpPr>
          <p:spPr>
            <a:xfrm>
              <a:off x="5019473"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9" name="矩形 30"/>
            <p:cNvSpPr/>
            <p:nvPr/>
          </p:nvSpPr>
          <p:spPr>
            <a:xfrm>
              <a:off x="6807568"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 name="Group 119"/>
          <p:cNvGrpSpPr/>
          <p:nvPr/>
        </p:nvGrpSpPr>
        <p:grpSpPr>
          <a:xfrm>
            <a:off x="3938713" y="4465739"/>
            <a:ext cx="4164077" cy="4121777"/>
            <a:chOff x="2953610" y="3349505"/>
            <a:chExt cx="3123871" cy="3092138"/>
          </a:xfrm>
        </p:grpSpPr>
        <p:grpSp>
          <p:nvGrpSpPr>
            <p:cNvPr id="7"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9"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2"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4"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15" name="标题 14"/>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ppt_x</p:attrName>
                                        </p:attrNameLst>
                                      </p:cBhvr>
                                      <p:tavLst>
                                        <p:tav tm="0">
                                          <p:val>
                                            <p:strVal val="#ppt_x-.2"/>
                                          </p:val>
                                        </p:tav>
                                        <p:tav tm="100000">
                                          <p:val>
                                            <p:strVal val="#ppt_x"/>
                                          </p:val>
                                        </p:tav>
                                      </p:tavLst>
                                    </p:anim>
                                    <p:anim calcmode="lin" valueType="num">
                                      <p:cBhvr>
                                        <p:cTn id="24"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 name="标题 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8900000">
            <a:off x="7234859" y="1818382"/>
            <a:ext cx="1745624" cy="1746129"/>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3" name="Freeform 6"/>
          <p:cNvSpPr/>
          <p:nvPr/>
        </p:nvSpPr>
        <p:spPr bwMode="auto">
          <a:xfrm rot="18900000">
            <a:off x="7885679" y="3082791"/>
            <a:ext cx="1748734" cy="1746129"/>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4" name="Freeform 5"/>
          <p:cNvSpPr/>
          <p:nvPr/>
        </p:nvSpPr>
        <p:spPr bwMode="auto">
          <a:xfrm rot="18900000">
            <a:off x="6624290" y="3736457"/>
            <a:ext cx="1745624" cy="1746129"/>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5" name="Freeform 8"/>
          <p:cNvSpPr/>
          <p:nvPr/>
        </p:nvSpPr>
        <p:spPr bwMode="auto">
          <a:xfrm rot="18900000">
            <a:off x="5971914" y="2472044"/>
            <a:ext cx="1745624" cy="1746129"/>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cxnSp>
        <p:nvCxnSpPr>
          <p:cNvPr id="6" name="직선 연결선 250"/>
          <p:cNvCxnSpPr/>
          <p:nvPr/>
        </p:nvCxnSpPr>
        <p:spPr>
          <a:xfrm>
            <a:off x="5610382" y="3012234"/>
            <a:ext cx="32618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직선 연결선 250"/>
          <p:cNvCxnSpPr/>
          <p:nvPr/>
        </p:nvCxnSpPr>
        <p:spPr>
          <a:xfrm>
            <a:off x="5681906" y="5279275"/>
            <a:ext cx="1191422"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 name="직선 연결선 250"/>
          <p:cNvCxnSpPr/>
          <p:nvPr/>
        </p:nvCxnSpPr>
        <p:spPr>
          <a:xfrm flipH="1">
            <a:off x="8682377" y="2043184"/>
            <a:ext cx="1425649"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250"/>
          <p:cNvCxnSpPr/>
          <p:nvPr/>
        </p:nvCxnSpPr>
        <p:spPr>
          <a:xfrm flipH="1">
            <a:off x="9654748" y="4313528"/>
            <a:ext cx="45327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0" name="Text Placeholder 8"/>
          <p:cNvSpPr txBox="1"/>
          <p:nvPr/>
        </p:nvSpPr>
        <p:spPr>
          <a:xfrm>
            <a:off x="692874" y="2449030"/>
            <a:ext cx="3099470" cy="3404225"/>
          </a:xfrm>
          <a:prstGeom prst="rect">
            <a:avLst/>
          </a:prstGeom>
        </p:spPr>
        <p:txBody>
          <a:bodyPr vert="horz" lIns="91404" tIns="45701" rIns="91404" bIns="4570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1" name="Straight Connector 59"/>
          <p:cNvCxnSpPr/>
          <p:nvPr/>
        </p:nvCxnSpPr>
        <p:spPr>
          <a:xfrm flipV="1">
            <a:off x="4080301" y="1731374"/>
            <a:ext cx="0" cy="4481211"/>
          </a:xfrm>
          <a:prstGeom prst="line">
            <a:avLst/>
          </a:prstGeom>
          <a:ln w="317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2" name="矩形 10"/>
          <p:cNvSpPr>
            <a:spLocks noChangeArrowheads="1"/>
          </p:cNvSpPr>
          <p:nvPr/>
        </p:nvSpPr>
        <p:spPr bwMode="auto">
          <a:xfrm>
            <a:off x="4317425" y="2770067"/>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3" name="矩形 10"/>
          <p:cNvSpPr>
            <a:spLocks noChangeArrowheads="1"/>
          </p:cNvSpPr>
          <p:nvPr/>
        </p:nvSpPr>
        <p:spPr bwMode="auto">
          <a:xfrm>
            <a:off x="10261635" y="178740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4" name="矩形 10"/>
          <p:cNvSpPr>
            <a:spLocks noChangeArrowheads="1"/>
          </p:cNvSpPr>
          <p:nvPr/>
        </p:nvSpPr>
        <p:spPr bwMode="auto">
          <a:xfrm>
            <a:off x="4394048" y="491428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5" name="矩形 10"/>
          <p:cNvSpPr>
            <a:spLocks noChangeArrowheads="1"/>
          </p:cNvSpPr>
          <p:nvPr/>
        </p:nvSpPr>
        <p:spPr bwMode="auto">
          <a:xfrm>
            <a:off x="10329327" y="4055270"/>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6" name="Text Placeholder 2"/>
          <p:cNvSpPr txBox="1"/>
          <p:nvPr/>
        </p:nvSpPr>
        <p:spPr bwMode="auto">
          <a:xfrm>
            <a:off x="528832" y="2109815"/>
            <a:ext cx="2031060" cy="35780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 calcmode="lin" valueType="num">
                                      <p:cBhvr>
                                        <p:cTn id="54" dur="500" fill="hold"/>
                                        <p:tgtEl>
                                          <p:spTgt spid="3"/>
                                        </p:tgtEl>
                                        <p:attrNameLst>
                                          <p:attrName>style.rotation</p:attrName>
                                        </p:attrNameLst>
                                      </p:cBhvr>
                                      <p:tavLst>
                                        <p:tav tm="0">
                                          <p:val>
                                            <p:fltVal val="360"/>
                                          </p:val>
                                        </p:tav>
                                        <p:tav tm="100000">
                                          <p:val>
                                            <p:fltVal val="0"/>
                                          </p:val>
                                        </p:tav>
                                      </p:tavLst>
                                    </p:anim>
                                    <p:animEffect transition="in" filter="fade">
                                      <p:cBhvr>
                                        <p:cTn id="55" dur="500"/>
                                        <p:tgtEl>
                                          <p:spTgt spid="3"/>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500"/>
                                        <p:tgtEl>
                                          <p:spTgt spid="16"/>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up)">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2" grpId="0"/>
      <p:bldP spid="13"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044651" y="3349377"/>
            <a:ext cx="2209774" cy="1628255"/>
            <a:chOff x="2282892" y="2767021"/>
            <a:chExt cx="1657762" cy="1221509"/>
          </a:xfrm>
        </p:grpSpPr>
        <p:sp>
          <p:nvSpPr>
            <p:cNvPr id="9" name="五边形 8"/>
            <p:cNvSpPr/>
            <p:nvPr/>
          </p:nvSpPr>
          <p:spPr>
            <a:xfrm rot="16200000" flipV="1">
              <a:off x="2501018" y="2548895"/>
              <a:ext cx="1221509" cy="16577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2354595" y="3395950"/>
              <a:ext cx="145373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工作汇报</a:t>
              </a:r>
            </a:p>
          </p:txBody>
        </p:sp>
      </p:grpSp>
      <p:grpSp>
        <p:nvGrpSpPr>
          <p:cNvPr id="11" name="组合 10"/>
          <p:cNvGrpSpPr/>
          <p:nvPr/>
        </p:nvGrpSpPr>
        <p:grpSpPr>
          <a:xfrm>
            <a:off x="5642102" y="3349377"/>
            <a:ext cx="2209774" cy="1628255"/>
            <a:chOff x="4231488" y="2767021"/>
            <a:chExt cx="1657762" cy="1221509"/>
          </a:xfrm>
        </p:grpSpPr>
        <p:sp>
          <p:nvSpPr>
            <p:cNvPr id="12" name="五边形 11"/>
            <p:cNvSpPr/>
            <p:nvPr/>
          </p:nvSpPr>
          <p:spPr>
            <a:xfrm rot="16200000" flipV="1">
              <a:off x="4449614" y="2548895"/>
              <a:ext cx="1221509" cy="16577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4333503" y="3289202"/>
              <a:ext cx="145373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新年计划</a:t>
              </a:r>
            </a:p>
          </p:txBody>
        </p:sp>
      </p:grpSp>
      <p:grpSp>
        <p:nvGrpSpPr>
          <p:cNvPr id="14" name="组合 13"/>
          <p:cNvGrpSpPr/>
          <p:nvPr/>
        </p:nvGrpSpPr>
        <p:grpSpPr>
          <a:xfrm>
            <a:off x="4343376" y="2360793"/>
            <a:ext cx="2209774" cy="1628255"/>
            <a:chOff x="3257190" y="2025390"/>
            <a:chExt cx="1657762" cy="1221509"/>
          </a:xfrm>
        </p:grpSpPr>
        <p:sp>
          <p:nvSpPr>
            <p:cNvPr id="15" name="五边形 14"/>
            <p:cNvSpPr/>
            <p:nvPr/>
          </p:nvSpPr>
          <p:spPr>
            <a:xfrm rot="5400000">
              <a:off x="3475316" y="1807264"/>
              <a:ext cx="1221509" cy="16577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3298587" y="2241715"/>
              <a:ext cx="1514348"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年终总结</a:t>
              </a:r>
            </a:p>
          </p:txBody>
        </p:sp>
      </p:grpSp>
      <p:grpSp>
        <p:nvGrpSpPr>
          <p:cNvPr id="17" name="组合 16"/>
          <p:cNvGrpSpPr/>
          <p:nvPr/>
        </p:nvGrpSpPr>
        <p:grpSpPr>
          <a:xfrm>
            <a:off x="6940830" y="2360793"/>
            <a:ext cx="2209774" cy="1628255"/>
            <a:chOff x="5205788" y="2025390"/>
            <a:chExt cx="1657762" cy="1221509"/>
          </a:xfrm>
        </p:grpSpPr>
        <p:sp>
          <p:nvSpPr>
            <p:cNvPr id="18" name="五边形 17"/>
            <p:cNvSpPr/>
            <p:nvPr/>
          </p:nvSpPr>
          <p:spPr>
            <a:xfrm rot="5400000">
              <a:off x="5423914" y="1807264"/>
              <a:ext cx="1221509" cy="165776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5205788" y="2241715"/>
              <a:ext cx="1657762" cy="461665"/>
            </a:xfrm>
            <a:prstGeom prst="rect">
              <a:avLst/>
            </a:prstGeom>
          </p:spPr>
          <p:txBody>
            <a:bodyPr wrap="square">
              <a:noAutofit/>
            </a:bodyPr>
            <a:lstStyle/>
            <a:p>
              <a:pPr algn="ctr">
                <a:defRPr/>
              </a:pPr>
              <a:r>
                <a:rPr lang="zh-CN" altLang="en-US" sz="3200" b="1" dirty="0">
                  <a:solidFill>
                    <a:srgbClr val="FFFFFF"/>
                  </a:solidFill>
                  <a:latin typeface="微软雅黑" panose="020B0503020204020204" pitchFamily="34" charset="-122"/>
                  <a:ea typeface="微软雅黑" panose="020B0503020204020204" pitchFamily="34" charset="-122"/>
                  <a:cs typeface="经典特宋简" pitchFamily="49" charset="-122"/>
                </a:rPr>
                <a:t>工作报告</a:t>
              </a:r>
            </a:p>
          </p:txBody>
        </p:sp>
      </p:grpSp>
      <p:cxnSp>
        <p:nvCxnSpPr>
          <p:cNvPr id="20" name="肘形连接符 19"/>
          <p:cNvCxnSpPr>
            <a:stCxn id="15" idx="1"/>
          </p:cNvCxnSpPr>
          <p:nvPr/>
        </p:nvCxnSpPr>
        <p:spPr>
          <a:xfrm rot="16200000" flipV="1">
            <a:off x="4150196" y="1248121"/>
            <a:ext cx="741780" cy="1483562"/>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rot="5400000" flipH="1" flipV="1">
            <a:off x="8323195" y="1443602"/>
            <a:ext cx="741780" cy="1112671"/>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肘形连接符 21"/>
          <p:cNvCxnSpPr>
            <a:stCxn id="9" idx="1"/>
          </p:cNvCxnSpPr>
          <p:nvPr/>
        </p:nvCxnSpPr>
        <p:spPr>
          <a:xfrm rot="5400000">
            <a:off x="3291853" y="4769005"/>
            <a:ext cx="649058" cy="1066310"/>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肘形连接符 22"/>
          <p:cNvCxnSpPr/>
          <p:nvPr/>
        </p:nvCxnSpPr>
        <p:spPr>
          <a:xfrm rot="16200000" flipH="1">
            <a:off x="6937481" y="4787138"/>
            <a:ext cx="638971" cy="1019948"/>
          </a:xfrm>
          <a:prstGeom prst="bentConnector2">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文本框 81"/>
          <p:cNvSpPr txBox="1">
            <a:spLocks noChangeArrowheads="1"/>
          </p:cNvSpPr>
          <p:nvPr/>
        </p:nvSpPr>
        <p:spPr bwMode="auto">
          <a:xfrm>
            <a:off x="667951" y="1445874"/>
            <a:ext cx="3111355" cy="129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此处输入您的文本请在此处输入您的文本输入您的文本</a:t>
            </a:r>
          </a:p>
        </p:txBody>
      </p:sp>
      <p:sp>
        <p:nvSpPr>
          <p:cNvPr id="25" name="文本框 81"/>
          <p:cNvSpPr txBox="1">
            <a:spLocks noChangeArrowheads="1"/>
          </p:cNvSpPr>
          <p:nvPr/>
        </p:nvSpPr>
        <p:spPr bwMode="auto">
          <a:xfrm>
            <a:off x="240875" y="4962675"/>
            <a:ext cx="2831263" cy="111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输入您的文本请在输入您的文本输入您的文本</a:t>
            </a:r>
          </a:p>
        </p:txBody>
      </p:sp>
      <p:sp>
        <p:nvSpPr>
          <p:cNvPr id="26" name="文本框 81"/>
          <p:cNvSpPr txBox="1">
            <a:spLocks noChangeArrowheads="1"/>
          </p:cNvSpPr>
          <p:nvPr/>
        </p:nvSpPr>
        <p:spPr bwMode="auto">
          <a:xfrm>
            <a:off x="9215848" y="1443626"/>
            <a:ext cx="2831263" cy="120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输入您的文本请在输入您的文本输入您的文本</a:t>
            </a:r>
          </a:p>
        </p:txBody>
      </p:sp>
      <p:sp>
        <p:nvSpPr>
          <p:cNvPr id="27" name="文本框 81"/>
          <p:cNvSpPr txBox="1">
            <a:spLocks noChangeArrowheads="1"/>
          </p:cNvSpPr>
          <p:nvPr/>
        </p:nvSpPr>
        <p:spPr bwMode="auto">
          <a:xfrm>
            <a:off x="7993848" y="5012564"/>
            <a:ext cx="3111355" cy="1296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spcAft>
                <a:spcPts val="80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此处输入您的文本请在此处输入您的文本输入您的文本</a:t>
            </a:r>
          </a:p>
        </p:txBody>
      </p:sp>
      <p:sp>
        <p:nvSpPr>
          <p:cNvPr id="28" name="标题 2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500"/>
                                        <p:tgtEl>
                                          <p:spTgt spid="25"/>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燕尾形 7"/>
          <p:cNvSpPr/>
          <p:nvPr/>
        </p:nvSpPr>
        <p:spPr>
          <a:xfrm rot="5400000">
            <a:off x="7225417" y="3788908"/>
            <a:ext cx="334922" cy="3839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 name="燕尾形 8"/>
          <p:cNvSpPr/>
          <p:nvPr/>
        </p:nvSpPr>
        <p:spPr>
          <a:xfrm>
            <a:off x="5904032" y="2421151"/>
            <a:ext cx="334922" cy="383943"/>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0" name="燕尾形 9"/>
          <p:cNvSpPr/>
          <p:nvPr/>
        </p:nvSpPr>
        <p:spPr>
          <a:xfrm rot="16200000">
            <a:off x="4631629" y="3860384"/>
            <a:ext cx="334922" cy="3839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1" name="燕尾形 10"/>
          <p:cNvSpPr/>
          <p:nvPr/>
        </p:nvSpPr>
        <p:spPr>
          <a:xfrm rot="10800000">
            <a:off x="5953053" y="5156704"/>
            <a:ext cx="334922" cy="38394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nvGrpSpPr>
          <p:cNvPr id="12" name="组合 11"/>
          <p:cNvGrpSpPr/>
          <p:nvPr/>
        </p:nvGrpSpPr>
        <p:grpSpPr>
          <a:xfrm>
            <a:off x="4079194" y="1893230"/>
            <a:ext cx="1439785" cy="1439785"/>
            <a:chOff x="3059001" y="1005605"/>
            <a:chExt cx="1080120" cy="1080120"/>
          </a:xfrm>
        </p:grpSpPr>
        <p:sp>
          <p:nvSpPr>
            <p:cNvPr id="13" name="矩形 12"/>
            <p:cNvSpPr/>
            <p:nvPr/>
          </p:nvSpPr>
          <p:spPr>
            <a:xfrm>
              <a:off x="3059001" y="1005605"/>
              <a:ext cx="1080120" cy="1080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矩形 13"/>
            <p:cNvSpPr/>
            <p:nvPr/>
          </p:nvSpPr>
          <p:spPr>
            <a:xfrm>
              <a:off x="3059001" y="1253277"/>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5" name="组合 14"/>
          <p:cNvGrpSpPr/>
          <p:nvPr/>
        </p:nvGrpSpPr>
        <p:grpSpPr>
          <a:xfrm>
            <a:off x="6672983" y="1893230"/>
            <a:ext cx="1439785" cy="1439785"/>
            <a:chOff x="5004849" y="1005605"/>
            <a:chExt cx="1080120" cy="1080120"/>
          </a:xfrm>
        </p:grpSpPr>
        <p:sp>
          <p:nvSpPr>
            <p:cNvPr id="16" name="矩形 15"/>
            <p:cNvSpPr/>
            <p:nvPr/>
          </p:nvSpPr>
          <p:spPr>
            <a:xfrm>
              <a:off x="5004849" y="1005605"/>
              <a:ext cx="1080120" cy="10801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16"/>
            <p:cNvSpPr/>
            <p:nvPr/>
          </p:nvSpPr>
          <p:spPr>
            <a:xfrm>
              <a:off x="5022851" y="1261954"/>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8" name="组合 17"/>
          <p:cNvGrpSpPr/>
          <p:nvPr/>
        </p:nvGrpSpPr>
        <p:grpSpPr>
          <a:xfrm>
            <a:off x="4079194" y="4628783"/>
            <a:ext cx="1439785" cy="1439785"/>
            <a:chOff x="3059001" y="3057804"/>
            <a:chExt cx="1080120" cy="1080120"/>
          </a:xfrm>
        </p:grpSpPr>
        <p:sp>
          <p:nvSpPr>
            <p:cNvPr id="19" name="矩形 18"/>
            <p:cNvSpPr/>
            <p:nvPr/>
          </p:nvSpPr>
          <p:spPr>
            <a:xfrm>
              <a:off x="3059001" y="3057804"/>
              <a:ext cx="1080120" cy="10801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19"/>
            <p:cNvSpPr/>
            <p:nvPr/>
          </p:nvSpPr>
          <p:spPr>
            <a:xfrm>
              <a:off x="3059001" y="3305476"/>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21" name="组合 20"/>
          <p:cNvGrpSpPr/>
          <p:nvPr/>
        </p:nvGrpSpPr>
        <p:grpSpPr>
          <a:xfrm>
            <a:off x="6672983" y="4628783"/>
            <a:ext cx="1439785" cy="1439785"/>
            <a:chOff x="5004849" y="3057804"/>
            <a:chExt cx="1080120" cy="1080120"/>
          </a:xfrm>
        </p:grpSpPr>
        <p:sp>
          <p:nvSpPr>
            <p:cNvPr id="22" name="矩形 21"/>
            <p:cNvSpPr/>
            <p:nvPr/>
          </p:nvSpPr>
          <p:spPr>
            <a:xfrm>
              <a:off x="5004849" y="3057804"/>
              <a:ext cx="1080120" cy="1080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5022851" y="3314153"/>
              <a:ext cx="1044116" cy="561743"/>
            </a:xfrm>
            <a:prstGeom prst="rect">
              <a:avLst/>
            </a:prstGeom>
          </p:spPr>
          <p:txBody>
            <a:bodyPr wrap="square">
              <a:spAutoFit/>
            </a:bodyPr>
            <a:lstStyle/>
            <a:p>
              <a:pPr lvl="0" algn="ctr"/>
              <a:r>
                <a:rPr lang="zh-CN" altLang="en-US" sz="2135" dirty="0">
                  <a:solidFill>
                    <a:schemeClr val="bg1"/>
                  </a:solidFill>
                  <a:latin typeface="微软雅黑" panose="020B0503020204020204" pitchFamily="34" charset="-122"/>
                  <a:ea typeface="微软雅黑" panose="020B0503020204020204" pitchFamily="34" charset="-122"/>
                </a:rPr>
                <a:t>添加文本标题</a:t>
              </a:r>
            </a:p>
          </p:txBody>
        </p:sp>
      </p:grpSp>
      <p:sp>
        <p:nvSpPr>
          <p:cNvPr id="24" name="文本框 7"/>
          <p:cNvSpPr txBox="1">
            <a:spLocks noChangeArrowheads="1"/>
          </p:cNvSpPr>
          <p:nvPr/>
        </p:nvSpPr>
        <p:spPr bwMode="auto">
          <a:xfrm>
            <a:off x="8134325" y="2076543"/>
            <a:ext cx="3647455" cy="109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5" name="文本框 7"/>
          <p:cNvSpPr txBox="1">
            <a:spLocks noChangeArrowheads="1"/>
          </p:cNvSpPr>
          <p:nvPr/>
        </p:nvSpPr>
        <p:spPr bwMode="auto">
          <a:xfrm>
            <a:off x="336861" y="2105941"/>
            <a:ext cx="3647455" cy="106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6" name="文本框 7"/>
          <p:cNvSpPr txBox="1">
            <a:spLocks noChangeArrowheads="1"/>
          </p:cNvSpPr>
          <p:nvPr/>
        </p:nvSpPr>
        <p:spPr bwMode="auto">
          <a:xfrm>
            <a:off x="8134325" y="4812095"/>
            <a:ext cx="3647455" cy="109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7" name="文本框 7"/>
          <p:cNvSpPr txBox="1">
            <a:spLocks noChangeArrowheads="1"/>
          </p:cNvSpPr>
          <p:nvPr/>
        </p:nvSpPr>
        <p:spPr bwMode="auto">
          <a:xfrm>
            <a:off x="336861" y="4826795"/>
            <a:ext cx="3647455" cy="106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8" name="标题 2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500"/>
                                        <p:tgtEl>
                                          <p:spTgt spid="25"/>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4" grpId="0"/>
      <p:bldP spid="25" grpId="0"/>
      <p:bldP spid="26" grpId="0"/>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39"/>
          <p:cNvGrpSpPr/>
          <p:nvPr/>
        </p:nvGrpSpPr>
        <p:grpSpPr>
          <a:xfrm>
            <a:off x="2308562" y="2235082"/>
            <a:ext cx="7661210" cy="60943"/>
            <a:chOff x="1172471" y="1676076"/>
            <a:chExt cx="5747404" cy="45719"/>
          </a:xfrm>
          <a:solidFill>
            <a:schemeClr val="bg2"/>
          </a:solidFill>
        </p:grpSpPr>
        <p:sp>
          <p:nvSpPr>
            <p:cNvPr id="81" name="椭圆 53"/>
            <p:cNvSpPr/>
            <p:nvPr/>
          </p:nvSpPr>
          <p:spPr>
            <a:xfrm>
              <a:off x="4024402" y="1676076"/>
              <a:ext cx="2895473" cy="45719"/>
            </a:xfrm>
            <a:prstGeom prst="ellipse">
              <a:avLst/>
            </a:prstGeom>
            <a:solidFill>
              <a:schemeClr val="tx2">
                <a:lumMod val="60000"/>
                <a:lumOff val="4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2" name="椭圆 54"/>
            <p:cNvSpPr/>
            <p:nvPr/>
          </p:nvSpPr>
          <p:spPr>
            <a:xfrm>
              <a:off x="1172471" y="1676076"/>
              <a:ext cx="2895473" cy="45719"/>
            </a:xfrm>
            <a:prstGeom prst="ellipse">
              <a:avLst/>
            </a:prstGeom>
            <a:solidFill>
              <a:schemeClr val="tx2">
                <a:lumMod val="60000"/>
                <a:lumOff val="4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grpSp>
        <p:nvGrpSpPr>
          <p:cNvPr id="84" name="组合 38"/>
          <p:cNvGrpSpPr/>
          <p:nvPr/>
        </p:nvGrpSpPr>
        <p:grpSpPr>
          <a:xfrm>
            <a:off x="2308562" y="5628182"/>
            <a:ext cx="7661210" cy="60943"/>
            <a:chOff x="1172471" y="1676076"/>
            <a:chExt cx="5747404" cy="45719"/>
          </a:xfrm>
          <a:solidFill>
            <a:schemeClr val="tx2">
              <a:lumMod val="60000"/>
              <a:lumOff val="40000"/>
            </a:schemeClr>
          </a:solidFill>
        </p:grpSpPr>
        <p:sp>
          <p:nvSpPr>
            <p:cNvPr id="85" name="椭圆 55"/>
            <p:cNvSpPr/>
            <p:nvPr/>
          </p:nvSpPr>
          <p:spPr>
            <a:xfrm>
              <a:off x="4024402" y="1676076"/>
              <a:ext cx="2895473" cy="45719"/>
            </a:xfrm>
            <a:prstGeom prst="ellipse">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6" name="椭圆 56"/>
            <p:cNvSpPr/>
            <p:nvPr/>
          </p:nvSpPr>
          <p:spPr>
            <a:xfrm>
              <a:off x="1172471" y="1676076"/>
              <a:ext cx="2895473" cy="45719"/>
            </a:xfrm>
            <a:prstGeom prst="ellipse">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grpSp>
        <p:nvGrpSpPr>
          <p:cNvPr id="108" name="组合 3"/>
          <p:cNvGrpSpPr/>
          <p:nvPr/>
        </p:nvGrpSpPr>
        <p:grpSpPr>
          <a:xfrm>
            <a:off x="395201" y="2365376"/>
            <a:ext cx="2682970" cy="1205646"/>
            <a:chOff x="5054599" y="1342008"/>
            <a:chExt cx="2012752" cy="904470"/>
          </a:xfrm>
        </p:grpSpPr>
        <p:sp>
          <p:nvSpPr>
            <p:cNvPr id="109" name="TextBox 108"/>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1"/>
                  </a:solidFill>
                </a:rPr>
                <a:t>点击添加标题</a:t>
              </a:r>
              <a:endParaRPr lang="en-US" altLang="zh-CN" sz="1865" dirty="0">
                <a:solidFill>
                  <a:schemeClr val="accent1"/>
                </a:solidFill>
              </a:endParaRPr>
            </a:p>
          </p:txBody>
        </p:sp>
        <p:sp>
          <p:nvSpPr>
            <p:cNvPr id="110"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1" name="组合 3"/>
          <p:cNvGrpSpPr/>
          <p:nvPr/>
        </p:nvGrpSpPr>
        <p:grpSpPr>
          <a:xfrm>
            <a:off x="395203" y="4391778"/>
            <a:ext cx="2682970" cy="1205646"/>
            <a:chOff x="5054599" y="1342008"/>
            <a:chExt cx="2012752" cy="904470"/>
          </a:xfrm>
        </p:grpSpPr>
        <p:sp>
          <p:nvSpPr>
            <p:cNvPr id="112" name="TextBox 111"/>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2"/>
                  </a:solidFill>
                </a:rPr>
                <a:t>点击添加标题</a:t>
              </a:r>
              <a:endParaRPr lang="en-US" altLang="zh-CN" sz="1865" dirty="0">
                <a:solidFill>
                  <a:schemeClr val="accent2"/>
                </a:solidFill>
              </a:endParaRPr>
            </a:p>
          </p:txBody>
        </p:sp>
        <p:sp>
          <p:nvSpPr>
            <p:cNvPr id="113"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4" name="组合 3"/>
          <p:cNvGrpSpPr/>
          <p:nvPr/>
        </p:nvGrpSpPr>
        <p:grpSpPr>
          <a:xfrm>
            <a:off x="8951170" y="2411593"/>
            <a:ext cx="2682970" cy="1205646"/>
            <a:chOff x="5054599" y="1342008"/>
            <a:chExt cx="2012752" cy="904470"/>
          </a:xfrm>
        </p:grpSpPr>
        <p:sp>
          <p:nvSpPr>
            <p:cNvPr id="115" name="TextBox 114"/>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3"/>
                  </a:solidFill>
                </a:rPr>
                <a:t>点击添加标题</a:t>
              </a:r>
              <a:endParaRPr lang="en-US" altLang="zh-CN" sz="1865" dirty="0">
                <a:solidFill>
                  <a:schemeClr val="accent3"/>
                </a:solidFill>
              </a:endParaRPr>
            </a:p>
          </p:txBody>
        </p:sp>
        <p:sp>
          <p:nvSpPr>
            <p:cNvPr id="116"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7" name="组合 3"/>
          <p:cNvGrpSpPr/>
          <p:nvPr/>
        </p:nvGrpSpPr>
        <p:grpSpPr>
          <a:xfrm>
            <a:off x="8951171" y="4437996"/>
            <a:ext cx="2682970" cy="1205646"/>
            <a:chOff x="5054599" y="1342008"/>
            <a:chExt cx="2012752" cy="904470"/>
          </a:xfrm>
        </p:grpSpPr>
        <p:sp>
          <p:nvSpPr>
            <p:cNvPr id="118" name="TextBox 117"/>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4"/>
                  </a:solidFill>
                </a:rPr>
                <a:t>点击添加标题</a:t>
              </a:r>
              <a:endParaRPr lang="en-US" altLang="zh-CN" sz="1865" dirty="0">
                <a:solidFill>
                  <a:schemeClr val="accent4"/>
                </a:solidFill>
              </a:endParaRPr>
            </a:p>
          </p:txBody>
        </p:sp>
        <p:sp>
          <p:nvSpPr>
            <p:cNvPr id="119"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67" name="Group 66"/>
          <p:cNvGrpSpPr/>
          <p:nvPr/>
        </p:nvGrpSpPr>
        <p:grpSpPr>
          <a:xfrm>
            <a:off x="3069829" y="1917014"/>
            <a:ext cx="2715295" cy="2066392"/>
            <a:chOff x="2301780" y="1437464"/>
            <a:chExt cx="2037002" cy="1550198"/>
          </a:xfrm>
        </p:grpSpPr>
        <p:sp>
          <p:nvSpPr>
            <p:cNvPr id="88" name="任意多边形 51"/>
            <p:cNvSpPr/>
            <p:nvPr/>
          </p:nvSpPr>
          <p:spPr>
            <a:xfrm>
              <a:off x="3938690" y="1474721"/>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9"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20" name="组合 41"/>
            <p:cNvGrpSpPr/>
            <p:nvPr/>
          </p:nvGrpSpPr>
          <p:grpSpPr>
            <a:xfrm>
              <a:off x="2954912" y="2081601"/>
              <a:ext cx="366085" cy="301752"/>
              <a:chOff x="5146675" y="766763"/>
              <a:chExt cx="1590676" cy="1338263"/>
            </a:xfrm>
            <a:solidFill>
              <a:schemeClr val="bg1"/>
            </a:solidFill>
          </p:grpSpPr>
          <p:sp>
            <p:nvSpPr>
              <p:cNvPr id="121"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2"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3"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4"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5"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6"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7"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8"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9"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0"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1"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2"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68" name="Group 67"/>
          <p:cNvGrpSpPr/>
          <p:nvPr/>
        </p:nvGrpSpPr>
        <p:grpSpPr>
          <a:xfrm>
            <a:off x="3078175" y="3968358"/>
            <a:ext cx="2706952" cy="2075166"/>
            <a:chOff x="2308039" y="2976374"/>
            <a:chExt cx="2030743" cy="1556780"/>
          </a:xfrm>
        </p:grpSpPr>
        <p:sp>
          <p:nvSpPr>
            <p:cNvPr id="78" name="任意多边形 76"/>
            <p:cNvSpPr/>
            <p:nvPr/>
          </p:nvSpPr>
          <p:spPr>
            <a:xfrm flipV="1">
              <a:off x="3938690" y="4256236"/>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1"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33" name="组合 55"/>
            <p:cNvGrpSpPr/>
            <p:nvPr/>
          </p:nvGrpSpPr>
          <p:grpSpPr>
            <a:xfrm>
              <a:off x="3011542" y="3496930"/>
              <a:ext cx="309455" cy="281349"/>
              <a:chOff x="5278438" y="2973388"/>
              <a:chExt cx="1344613" cy="1247775"/>
            </a:xfrm>
            <a:solidFill>
              <a:schemeClr val="bg1"/>
            </a:solidFill>
          </p:grpSpPr>
          <p:sp>
            <p:nvSpPr>
              <p:cNvPr id="134"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5"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6"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7"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69" name="Group 68"/>
          <p:cNvGrpSpPr/>
          <p:nvPr/>
        </p:nvGrpSpPr>
        <p:grpSpPr>
          <a:xfrm>
            <a:off x="6226653" y="3974049"/>
            <a:ext cx="2725123" cy="2037847"/>
            <a:chOff x="4670012" y="2980641"/>
            <a:chExt cx="2044375" cy="1528783"/>
          </a:xfrm>
        </p:grpSpPr>
        <p:sp>
          <p:nvSpPr>
            <p:cNvPr id="77" name="任意多边形 77"/>
            <p:cNvSpPr/>
            <p:nvPr/>
          </p:nvSpPr>
          <p:spPr>
            <a:xfrm flipH="1" flipV="1">
              <a:off x="4670012" y="4256236"/>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0"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38" name="组合 60"/>
            <p:cNvGrpSpPr/>
            <p:nvPr/>
          </p:nvGrpSpPr>
          <p:grpSpPr>
            <a:xfrm>
              <a:off x="5756905" y="3463325"/>
              <a:ext cx="271828" cy="348560"/>
              <a:chOff x="2951163" y="2495550"/>
              <a:chExt cx="1208088" cy="1581150"/>
            </a:xfrm>
            <a:solidFill>
              <a:schemeClr val="bg1"/>
            </a:solidFill>
          </p:grpSpPr>
          <p:sp>
            <p:nvSpPr>
              <p:cNvPr id="139"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0"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1"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2"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3"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4"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5"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6"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7"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70" name="Group 69"/>
          <p:cNvGrpSpPr/>
          <p:nvPr/>
        </p:nvGrpSpPr>
        <p:grpSpPr>
          <a:xfrm>
            <a:off x="6226649" y="1929711"/>
            <a:ext cx="2724522" cy="2076632"/>
            <a:chOff x="4670012" y="1446990"/>
            <a:chExt cx="2043924" cy="1557880"/>
          </a:xfrm>
        </p:grpSpPr>
        <p:sp>
          <p:nvSpPr>
            <p:cNvPr id="79" name="任意多边形 73"/>
            <p:cNvSpPr/>
            <p:nvPr/>
          </p:nvSpPr>
          <p:spPr>
            <a:xfrm flipH="1">
              <a:off x="4670012" y="1474721"/>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3"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48" name="组合 75"/>
            <p:cNvGrpSpPr/>
            <p:nvPr/>
          </p:nvGrpSpPr>
          <p:grpSpPr>
            <a:xfrm>
              <a:off x="5736680" y="2044613"/>
              <a:ext cx="337639" cy="371790"/>
              <a:chOff x="279401" y="2698750"/>
              <a:chExt cx="1473200" cy="1655763"/>
            </a:xfrm>
            <a:solidFill>
              <a:schemeClr val="bg1"/>
            </a:solidFill>
          </p:grpSpPr>
          <p:sp>
            <p:nvSpPr>
              <p:cNvPr id="149"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0"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1"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2"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3"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4"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5"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6"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157" name="TextBox 156"/>
          <p:cNvSpPr txBox="1"/>
          <p:nvPr/>
        </p:nvSpPr>
        <p:spPr>
          <a:xfrm>
            <a:off x="4921874" y="3698782"/>
            <a:ext cx="2233304" cy="502573"/>
          </a:xfrm>
          <a:prstGeom prst="rect">
            <a:avLst/>
          </a:prstGeom>
          <a:noFill/>
        </p:spPr>
        <p:txBody>
          <a:bodyPr wrap="none" rtlCol="0">
            <a:spAutoFit/>
          </a:bodyPr>
          <a:lstStyle/>
          <a:p>
            <a:r>
              <a:rPr lang="zh-CN" altLang="en-US" sz="2665" dirty="0">
                <a:solidFill>
                  <a:schemeClr val="tx1">
                    <a:lumMod val="50000"/>
                    <a:lumOff val="50000"/>
                  </a:schemeClr>
                </a:solidFill>
                <a:latin typeface="微软雅黑 Light" pitchFamily="34" charset="-122"/>
                <a:ea typeface="微软雅黑 Light" pitchFamily="34" charset="-122"/>
                <a:cs typeface="方正兰亭细黑_GBK_M" pitchFamily="2" charset="2"/>
              </a:rPr>
              <a:t>点击添加文字</a:t>
            </a:r>
            <a:endParaRPr lang="en-US" sz="2665" dirty="0">
              <a:solidFill>
                <a:schemeClr val="tx1">
                  <a:lumMod val="50000"/>
                  <a:lumOff val="50000"/>
                </a:schemeClr>
              </a:solidFill>
              <a:latin typeface="微软雅黑 Light" pitchFamily="34" charset="-122"/>
              <a:ea typeface="微软雅黑 Light" pitchFamily="34" charset="-122"/>
              <a:cs typeface="方正兰亭细黑_GBK_M" pitchFamily="2" charset="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fill="hold"/>
                                        <p:tgtEl>
                                          <p:spTgt spid="84"/>
                                        </p:tgtEl>
                                        <p:attrNameLst>
                                          <p:attrName>ppt_x</p:attrName>
                                        </p:attrNameLst>
                                      </p:cBhvr>
                                      <p:tavLst>
                                        <p:tav tm="0">
                                          <p:val>
                                            <p:strVal val="0-#ppt_w/2"/>
                                          </p:val>
                                        </p:tav>
                                        <p:tav tm="100000">
                                          <p:val>
                                            <p:strVal val="#ppt_x"/>
                                          </p:val>
                                        </p:tav>
                                      </p:tavLst>
                                    </p:anim>
                                    <p:anim calcmode="lin" valueType="num">
                                      <p:cBhvr additive="base">
                                        <p:cTn id="12" dur="500" fill="hold"/>
                                        <p:tgtEl>
                                          <p:spTgt spid="8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lide(fromTop)">
                                      <p:cBhvr>
                                        <p:cTn id="16" dur="500"/>
                                        <p:tgtEl>
                                          <p:spTgt spid="67"/>
                                        </p:tgtEl>
                                      </p:cBhvr>
                                    </p:animEffect>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slide(fromTop)">
                                      <p:cBhvr>
                                        <p:cTn id="19" dur="500"/>
                                        <p:tgtEl>
                                          <p:spTgt spid="70"/>
                                        </p:tgtEl>
                                      </p:cBhvr>
                                    </p:animEffect>
                                  </p:childTnLst>
                                </p:cTn>
                              </p:par>
                            </p:childTnLst>
                          </p:cTn>
                        </p:par>
                        <p:par>
                          <p:cTn id="20" fill="hold">
                            <p:stCondLst>
                              <p:cond delay="1000"/>
                            </p:stCondLst>
                            <p:childTnLst>
                              <p:par>
                                <p:cTn id="21" presetID="12" presetClass="entr" presetSubtype="4"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slide(fromBottom)">
                                      <p:cBhvr>
                                        <p:cTn id="23" dur="500"/>
                                        <p:tgtEl>
                                          <p:spTgt spid="68"/>
                                        </p:tgtEl>
                                      </p:cBhvr>
                                    </p:animEffect>
                                  </p:childTnLst>
                                </p:cTn>
                              </p:par>
                              <p:par>
                                <p:cTn id="24" presetID="12" presetClass="entr" presetSubtype="4"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slide(fromBottom)">
                                      <p:cBhvr>
                                        <p:cTn id="26" dur="500"/>
                                        <p:tgtEl>
                                          <p:spTgt spid="69"/>
                                        </p:tgtEl>
                                      </p:cBhvr>
                                    </p:animEffect>
                                  </p:childTnLst>
                                </p:cTn>
                              </p:par>
                            </p:childTnLst>
                          </p:cTn>
                        </p:par>
                        <p:par>
                          <p:cTn id="27" fill="hold">
                            <p:stCondLst>
                              <p:cond delay="1500"/>
                            </p:stCondLst>
                            <p:childTnLst>
                              <p:par>
                                <p:cTn id="28" presetID="12" presetClass="entr" presetSubtype="4" fill="hold" nodeType="after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slide(fromBottom)">
                                      <p:cBhvr>
                                        <p:cTn id="30" dur="500"/>
                                        <p:tgtEl>
                                          <p:spTgt spid="108"/>
                                        </p:tgtEl>
                                      </p:cBhvr>
                                    </p:animEffect>
                                  </p:childTnLst>
                                </p:cTn>
                              </p:par>
                            </p:childTnLst>
                          </p:cTn>
                        </p:par>
                        <p:par>
                          <p:cTn id="31" fill="hold">
                            <p:stCondLst>
                              <p:cond delay="2000"/>
                            </p:stCondLst>
                            <p:childTnLst>
                              <p:par>
                                <p:cTn id="32" presetID="12" presetClass="entr" presetSubtype="4"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slide(fromBottom)">
                                      <p:cBhvr>
                                        <p:cTn id="34" dur="500"/>
                                        <p:tgtEl>
                                          <p:spTgt spid="111"/>
                                        </p:tgtEl>
                                      </p:cBhvr>
                                    </p:animEffect>
                                  </p:childTnLst>
                                </p:cTn>
                              </p:par>
                            </p:childTnLst>
                          </p:cTn>
                        </p:par>
                        <p:par>
                          <p:cTn id="35" fill="hold">
                            <p:stCondLst>
                              <p:cond delay="2500"/>
                            </p:stCondLst>
                            <p:childTnLst>
                              <p:par>
                                <p:cTn id="36" presetID="12" presetClass="entr" presetSubtype="4" fill="hold" nodeType="after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slide(fromBottom)">
                                      <p:cBhvr>
                                        <p:cTn id="38" dur="500"/>
                                        <p:tgtEl>
                                          <p:spTgt spid="114"/>
                                        </p:tgtEl>
                                      </p:cBhvr>
                                    </p:animEffect>
                                  </p:childTnLst>
                                </p:cTn>
                              </p:par>
                            </p:childTnLst>
                          </p:cTn>
                        </p:par>
                        <p:par>
                          <p:cTn id="39" fill="hold">
                            <p:stCondLst>
                              <p:cond delay="3000"/>
                            </p:stCondLst>
                            <p:childTnLst>
                              <p:par>
                                <p:cTn id="40" presetID="12" presetClass="entr" presetSubtype="4" fill="hold" nodeType="after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slide(fromBottom)">
                                      <p:cBhvr>
                                        <p:cTn id="42" dur="500"/>
                                        <p:tgtEl>
                                          <p:spTgt spid="117"/>
                                        </p:tgtEl>
                                      </p:cBhvr>
                                    </p:animEffect>
                                  </p:childTnLst>
                                </p:cTn>
                              </p:par>
                            </p:childTnLst>
                          </p:cTn>
                        </p:par>
                        <p:par>
                          <p:cTn id="43" fill="hold">
                            <p:stCondLst>
                              <p:cond delay="3500"/>
                            </p:stCondLst>
                            <p:childTnLst>
                              <p:par>
                                <p:cTn id="44" presetID="23" presetClass="entr" presetSubtype="16" fill="hold" grpId="0" nodeType="afterEffect">
                                  <p:stCondLst>
                                    <p:cond delay="0"/>
                                  </p:stCondLst>
                                  <p:childTnLst>
                                    <p:set>
                                      <p:cBhvr>
                                        <p:cTn id="45" dur="1" fill="hold">
                                          <p:stCondLst>
                                            <p:cond delay="0"/>
                                          </p:stCondLst>
                                        </p:cTn>
                                        <p:tgtEl>
                                          <p:spTgt spid="157"/>
                                        </p:tgtEl>
                                        <p:attrNameLst>
                                          <p:attrName>style.visibility</p:attrName>
                                        </p:attrNameLst>
                                      </p:cBhvr>
                                      <p:to>
                                        <p:strVal val="visible"/>
                                      </p:to>
                                    </p:set>
                                    <p:anim calcmode="lin" valueType="num">
                                      <p:cBhvr>
                                        <p:cTn id="46" dur="500" fill="hold"/>
                                        <p:tgtEl>
                                          <p:spTgt spid="157"/>
                                        </p:tgtEl>
                                        <p:attrNameLst>
                                          <p:attrName>ppt_w</p:attrName>
                                        </p:attrNameLst>
                                      </p:cBhvr>
                                      <p:tavLst>
                                        <p:tav tm="0">
                                          <p:val>
                                            <p:fltVal val="0"/>
                                          </p:val>
                                        </p:tav>
                                        <p:tav tm="100000">
                                          <p:val>
                                            <p:strVal val="#ppt_w"/>
                                          </p:val>
                                        </p:tav>
                                      </p:tavLst>
                                    </p:anim>
                                    <p:anim calcmode="lin" valueType="num">
                                      <p:cBhvr>
                                        <p:cTn id="47" dur="500" fill="hold"/>
                                        <p:tgtEl>
                                          <p:spTgt spid="157"/>
                                        </p:tgtEl>
                                        <p:attrNameLst>
                                          <p:attrName>ppt_h</p:attrName>
                                        </p:attrNameLst>
                                      </p:cBhvr>
                                      <p:tavLst>
                                        <p:tav tm="0">
                                          <p:val>
                                            <p:fltVal val="0"/>
                                          </p:val>
                                        </p:tav>
                                        <p:tav tm="100000">
                                          <p:val>
                                            <p:strVal val="#ppt_h"/>
                                          </p:val>
                                        </p:tav>
                                      </p:tavLst>
                                    </p:anim>
                                  </p:childTnLst>
                                </p:cTn>
                              </p:par>
                            </p:childTnLst>
                          </p:cTn>
                        </p:par>
                        <p:par>
                          <p:cTn id="48" fill="hold">
                            <p:stCondLst>
                              <p:cond delay="4000"/>
                            </p:stCondLst>
                            <p:childTnLst>
                              <p:par>
                                <p:cTn id="49" presetID="26" presetClass="emph" presetSubtype="0" fill="hold" grpId="1" nodeType="afterEffect">
                                  <p:stCondLst>
                                    <p:cond delay="0"/>
                                  </p:stCondLst>
                                  <p:childTnLst>
                                    <p:animEffect transition="out" filter="fade">
                                      <p:cBhvr>
                                        <p:cTn id="50" dur="500" tmFilter="0, 0; .2, .5; .8, .5; 1, 0"/>
                                        <p:tgtEl>
                                          <p:spTgt spid="157"/>
                                        </p:tgtEl>
                                      </p:cBhvr>
                                    </p:animEffect>
                                    <p:animScale>
                                      <p:cBhvr>
                                        <p:cTn id="51" dur="250" autoRev="1" fill="hold"/>
                                        <p:tgtEl>
                                          <p:spTgt spid="1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7"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1804606" y="2898490"/>
            <a:ext cx="13048039" cy="734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r"/>
            <a:r>
              <a:rPr lang="zh-CN" altLang="en-US" sz="6000" b="1" dirty="0" smtClean="0">
                <a:solidFill>
                  <a:srgbClr val="AA447D"/>
                </a:solidFill>
              </a:rPr>
              <a:t>感谢您的耐心观看</a:t>
            </a:r>
            <a:endParaRPr lang="zh-CN" altLang="en-US" sz="6000" b="1" dirty="0">
              <a:solidFill>
                <a:srgbClr val="AA447D"/>
              </a:solidFill>
            </a:endParaRPr>
          </a:p>
        </p:txBody>
      </p:sp>
      <p:sp>
        <p:nvSpPr>
          <p:cNvPr id="3" name="PA_文本框 27"/>
          <p:cNvSpPr txBox="1"/>
          <p:nvPr>
            <p:custDataLst>
              <p:tags r:id="rId2"/>
            </p:custDataLst>
          </p:nvPr>
        </p:nvSpPr>
        <p:spPr>
          <a:xfrm>
            <a:off x="9053535" y="4269071"/>
            <a:ext cx="876820" cy="369188"/>
          </a:xfrm>
          <a:prstGeom prst="rect">
            <a:avLst/>
          </a:prstGeom>
          <a:solidFill>
            <a:srgbClr val="61723E"/>
          </a:solidFill>
        </p:spPr>
        <p:txBody>
          <a:bodyPr wrap="none" rtlCol="0">
            <a:spAutoFit/>
          </a:bodyPr>
          <a:lstStyle/>
          <a:p>
            <a:r>
              <a:rPr lang="zh-CN" altLang="en-US" sz="1800" dirty="0">
                <a:solidFill>
                  <a:schemeClr val="bg1"/>
                </a:solidFill>
                <a:latin typeface="+mj-ea"/>
                <a:ea typeface="+mj-ea"/>
              </a:rPr>
              <a:t>汇报人</a:t>
            </a:r>
          </a:p>
        </p:txBody>
      </p:sp>
      <p:sp>
        <p:nvSpPr>
          <p:cNvPr id="4" name="PA_文本框 28"/>
          <p:cNvSpPr txBox="1"/>
          <p:nvPr>
            <p:custDataLst>
              <p:tags r:id="rId3"/>
            </p:custDataLst>
          </p:nvPr>
        </p:nvSpPr>
        <p:spPr>
          <a:xfrm>
            <a:off x="9981449" y="4269071"/>
            <a:ext cx="535724" cy="369332"/>
          </a:xfrm>
          <a:prstGeom prst="rect">
            <a:avLst/>
          </a:prstGeom>
          <a:solidFill>
            <a:srgbClr val="61723E"/>
          </a:solidFill>
        </p:spPr>
        <p:txBody>
          <a:bodyPr wrap="none" rtlCol="0">
            <a:spAutoFit/>
          </a:bodyPr>
          <a:lstStyle/>
          <a:p>
            <a:pPr algn="l"/>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sp>
        <p:nvSpPr>
          <p:cNvPr id="5" name="PA_矩形 4"/>
          <p:cNvSpPr txBox="1">
            <a:spLocks noChangeArrowheads="1"/>
          </p:cNvSpPr>
          <p:nvPr>
            <p:custDataLst>
              <p:tags r:id="rId4"/>
            </p:custDataLst>
          </p:nvPr>
        </p:nvSpPr>
        <p:spPr bwMode="auto">
          <a:xfrm>
            <a:off x="4909202" y="3764533"/>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800" b="0" dirty="0">
                <a:solidFill>
                  <a:srgbClr val="AA447D"/>
                </a:solidFill>
                <a:latin typeface="+mn-ea"/>
              </a:rPr>
              <a:t>可用</a:t>
            </a:r>
            <a:r>
              <a:rPr lang="zh-CN" altLang="en-US" sz="1800" b="0" dirty="0" smtClean="0">
                <a:solidFill>
                  <a:srgbClr val="AA447D"/>
                </a:solidFill>
                <a:latin typeface="+mn-ea"/>
              </a:rPr>
              <a:t>于年终总结、工作汇报、新年计划总结等</a:t>
            </a:r>
            <a:endParaRPr lang="zh-CN" altLang="zh-CN" sz="1800" b="0" dirty="0">
              <a:solidFill>
                <a:srgbClr val="AA447D"/>
              </a:solidFill>
              <a:latin typeface="+mn-ea"/>
            </a:endParaRPr>
          </a:p>
        </p:txBody>
      </p:sp>
      <p:sp>
        <p:nvSpPr>
          <p:cNvPr id="8" name="PA_文本框 1"/>
          <p:cNvSpPr txBox="1"/>
          <p:nvPr>
            <p:custDataLst>
              <p:tags r:id="rId5"/>
            </p:custDataLst>
          </p:nvPr>
        </p:nvSpPr>
        <p:spPr>
          <a:xfrm>
            <a:off x="6268522" y="888494"/>
            <a:ext cx="4974911" cy="18704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r"/>
            <a:r>
              <a:rPr lang="en-US" altLang="zh-CN" sz="11500" b="1" dirty="0" smtClean="0">
                <a:solidFill>
                  <a:srgbClr val="61723E"/>
                </a:solidFill>
                <a:latin typeface="ADAM.CG PRO" pitchFamily="50" charset="0"/>
              </a:rPr>
              <a:t>2018</a:t>
            </a:r>
            <a:endParaRPr lang="zh-CN" altLang="en-US" sz="11500" b="1" dirty="0">
              <a:solidFill>
                <a:srgbClr val="61723E"/>
              </a:solidFill>
              <a:latin typeface="ADAM.CG PRO" pitchFamily="50"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850" fill="hold"/>
                                        <p:tgtEl>
                                          <p:spTgt spid="8"/>
                                        </p:tgtEl>
                                        <p:attrNameLst>
                                          <p:attrName>ppt_x</p:attrName>
                                        </p:attrNameLst>
                                      </p:cBhvr>
                                      <p:tavLst>
                                        <p:tav tm="0">
                                          <p:val>
                                            <p:strVal val="1+#ppt_w/2"/>
                                          </p:val>
                                        </p:tav>
                                        <p:tav tm="100000">
                                          <p:val>
                                            <p:strVal val="#ppt_x"/>
                                          </p:val>
                                        </p:tav>
                                      </p:tavLst>
                                    </p:anim>
                                    <p:anim calcmode="lin" valueType="num">
                                      <p:cBhvr additive="base">
                                        <p:cTn id="8" dur="8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105"/>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additive="base">
                                        <p:cTn id="12" dur="850" fill="hold"/>
                                        <p:tgtEl>
                                          <p:spTgt spid="2"/>
                                        </p:tgtEl>
                                        <p:attrNameLst>
                                          <p:attrName>ppt_x</p:attrName>
                                        </p:attrNameLst>
                                      </p:cBhvr>
                                      <p:tavLst>
                                        <p:tav tm="0">
                                          <p:val>
                                            <p:strVal val="1+#ppt_w/2"/>
                                          </p:val>
                                        </p:tav>
                                        <p:tav tm="100000">
                                          <p:val>
                                            <p:strVal val="#ppt_x"/>
                                          </p:val>
                                        </p:tav>
                                      </p:tavLst>
                                    </p:anim>
                                    <p:anim calcmode="lin" valueType="num">
                                      <p:cBhvr additive="base">
                                        <p:cTn id="13" dur="85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2550"/>
                            </p:stCondLst>
                            <p:childTnLst>
                              <p:par>
                                <p:cTn id="15" presetID="3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400" fill="hold"/>
                                        <p:tgtEl>
                                          <p:spTgt spid="5"/>
                                        </p:tgtEl>
                                        <p:attrNameLst>
                                          <p:attrName>ppt_w</p:attrName>
                                        </p:attrNameLst>
                                      </p:cBhvr>
                                      <p:tavLst>
                                        <p:tav tm="0">
                                          <p:val>
                                            <p:fltVal val="0"/>
                                          </p:val>
                                        </p:tav>
                                        <p:tav tm="100000">
                                          <p:val>
                                            <p:strVal val="#ppt_w"/>
                                          </p:val>
                                        </p:tav>
                                      </p:tavLst>
                                    </p:anim>
                                    <p:anim calcmode="lin" valueType="num">
                                      <p:cBhvr>
                                        <p:cTn id="18" dur="400" fill="hold"/>
                                        <p:tgtEl>
                                          <p:spTgt spid="5"/>
                                        </p:tgtEl>
                                        <p:attrNameLst>
                                          <p:attrName>ppt_h</p:attrName>
                                        </p:attrNameLst>
                                      </p:cBhvr>
                                      <p:tavLst>
                                        <p:tav tm="0">
                                          <p:val>
                                            <p:fltVal val="0"/>
                                          </p:val>
                                        </p:tav>
                                        <p:tav tm="100000">
                                          <p:val>
                                            <p:strVal val="#ppt_h"/>
                                          </p:val>
                                        </p:tav>
                                      </p:tavLst>
                                    </p:anim>
                                    <p:anim calcmode="lin" valueType="num">
                                      <p:cBhvr>
                                        <p:cTn id="19" dur="400" fill="hold"/>
                                        <p:tgtEl>
                                          <p:spTgt spid="5"/>
                                        </p:tgtEl>
                                        <p:attrNameLst>
                                          <p:attrName>style.rotation</p:attrName>
                                        </p:attrNameLst>
                                      </p:cBhvr>
                                      <p:tavLst>
                                        <p:tav tm="0">
                                          <p:val>
                                            <p:fltVal val="90"/>
                                          </p:val>
                                        </p:tav>
                                        <p:tav tm="100000">
                                          <p:val>
                                            <p:fltVal val="0"/>
                                          </p:val>
                                        </p:tav>
                                      </p:tavLst>
                                    </p:anim>
                                    <p:animEffect transition="in" filter="fade">
                                      <p:cBhvr>
                                        <p:cTn id="20" dur="400"/>
                                        <p:tgtEl>
                                          <p:spTgt spid="5"/>
                                        </p:tgtEl>
                                      </p:cBhvr>
                                    </p:animEffect>
                                  </p:childTnLst>
                                </p:cTn>
                              </p:par>
                            </p:childTnLst>
                          </p:cTn>
                        </p:par>
                        <p:par>
                          <p:cTn id="21" fill="hold">
                            <p:stCondLst>
                              <p:cond delay="295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ldLvl="0" animBg="1"/>
      <p:bldP spid="5"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990">
      <a:dk1>
        <a:sysClr val="windowText" lastClr="000000"/>
      </a:dk1>
      <a:lt1>
        <a:sysClr val="window" lastClr="FFFFFF"/>
      </a:lt1>
      <a:dk2>
        <a:srgbClr val="AA447D"/>
      </a:dk2>
      <a:lt2>
        <a:srgbClr val="61723E"/>
      </a:lt2>
      <a:accent1>
        <a:srgbClr val="61723E"/>
      </a:accent1>
      <a:accent2>
        <a:srgbClr val="AA447D"/>
      </a:accent2>
      <a:accent3>
        <a:srgbClr val="61723E"/>
      </a:accent3>
      <a:accent4>
        <a:srgbClr val="AA447D"/>
      </a:accent4>
      <a:accent5>
        <a:srgbClr val="61723E"/>
      </a:accent5>
      <a:accent6>
        <a:srgbClr val="AA447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3549</Words>
  <Application>Microsoft Office PowerPoint</Application>
  <PresentationFormat>自定义</PresentationFormat>
  <Paragraphs>405</Paragraphs>
  <Slides>38</Slides>
  <Notes>25</Notes>
  <HiddenSlides>0</HiddenSlides>
  <MMClips>1</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18</cp:revision>
  <dcterms:created xsi:type="dcterms:W3CDTF">2015-05-05T08:02:00Z</dcterms:created>
  <dcterms:modified xsi:type="dcterms:W3CDTF">2018-02-23T07:28:47Z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