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theme/themeOverride10.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1.xml" ContentType="application/vnd.openxmlformats-officedocument.presentationml.notesSlide+xml"/>
  <Override PartName="/ppt/theme/themeOverride11.xml" ContentType="application/vnd.openxmlformats-officedocument.themeOverride+xml"/>
  <Override PartName="/ppt/notesSlides/notesSlide12.xml" ContentType="application/vnd.openxmlformats-officedocument.presentationml.notesSlide+xml"/>
  <Override PartName="/ppt/theme/themeOverride12.xml" ContentType="application/vnd.openxmlformats-officedocument.themeOverr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3.xml" ContentType="application/vnd.openxmlformats-officedocument.presentationml.notesSlide+xml"/>
  <Override PartName="/ppt/theme/themeOverride13.xml" ContentType="application/vnd.openxmlformats-officedocument.themeOverride+xml"/>
  <Override PartName="/ppt/notesSlides/notesSlide14.xml" ContentType="application/vnd.openxmlformats-officedocument.presentationml.notesSlide+xml"/>
  <Override PartName="/ppt/theme/themeOverride14.xml" ContentType="application/vnd.openxmlformats-officedocument.themeOverride+xml"/>
  <Override PartName="/ppt/notesSlides/notesSlide15.xml" ContentType="application/vnd.openxmlformats-officedocument.presentationml.notesSlide+xml"/>
  <Override PartName="/ppt/theme/themeOverride15.xml" ContentType="application/vnd.openxmlformats-officedocument.themeOverride+xml"/>
  <Override PartName="/ppt/notesSlides/notesSlide16.xml" ContentType="application/vnd.openxmlformats-officedocument.presentationml.notesSlide+xml"/>
  <Override PartName="/ppt/theme/themeOverride16.xml" ContentType="application/vnd.openxmlformats-officedocument.themeOverride+xml"/>
  <Override PartName="/ppt/notesSlides/notesSlide17.xml" ContentType="application/vnd.openxmlformats-officedocument.presentationml.notesSlide+xml"/>
  <Override PartName="/ppt/theme/themeOverride17.xml" ContentType="application/vnd.openxmlformats-officedocument.themeOverride+xml"/>
  <Override PartName="/ppt/notesSlides/notesSlide18.xml" ContentType="application/vnd.openxmlformats-officedocument.presentationml.notesSlide+xml"/>
  <Override PartName="/ppt/theme/themeOverride18.xml" ContentType="application/vnd.openxmlformats-officedocument.themeOverr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9.xml" ContentType="application/vnd.openxmlformats-officedocument.themeOverride+xml"/>
  <Override PartName="/ppt/notesSlides/notesSlide20.xml" ContentType="application/vnd.openxmlformats-officedocument.presentationml.notesSlide+xml"/>
  <Override PartName="/ppt/theme/themeOverride20.xml" ContentType="application/vnd.openxmlformats-officedocument.themeOverride+xml"/>
  <Override PartName="/ppt/notesSlides/notesSlide21.xml" ContentType="application/vnd.openxmlformats-officedocument.presentationml.notesSlide+xml"/>
  <Override PartName="/ppt/theme/themeOverride21.xml" ContentType="application/vnd.openxmlformats-officedocument.themeOverride+xml"/>
  <Override PartName="/ppt/notesSlides/notesSlide22.xml" ContentType="application/vnd.openxmlformats-officedocument.presentationml.notesSlide+xml"/>
  <Override PartName="/ppt/theme/themeOverride22.xml" ContentType="application/vnd.openxmlformats-officedocument.themeOverr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3.xml" ContentType="application/vnd.openxmlformats-officedocument.presentationml.notesSlide+xml"/>
  <Override PartName="/ppt/theme/themeOverride23.xml" ContentType="application/vnd.openxmlformats-officedocument.themeOverride+xml"/>
  <Override PartName="/ppt/notesSlides/notesSlide24.xml" ContentType="application/vnd.openxmlformats-officedocument.presentationml.notesSlide+xml"/>
  <Override PartName="/ppt/theme/themeOverride24.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2" r:id="rId2"/>
    <p:sldId id="284" r:id="rId3"/>
    <p:sldId id="259" r:id="rId4"/>
    <p:sldId id="267" r:id="rId5"/>
    <p:sldId id="264" r:id="rId6"/>
    <p:sldId id="270" r:id="rId7"/>
    <p:sldId id="266" r:id="rId8"/>
    <p:sldId id="274" r:id="rId9"/>
    <p:sldId id="278" r:id="rId10"/>
    <p:sldId id="269" r:id="rId11"/>
    <p:sldId id="262" r:id="rId12"/>
    <p:sldId id="261" r:id="rId13"/>
    <p:sldId id="268" r:id="rId14"/>
    <p:sldId id="263" r:id="rId15"/>
    <p:sldId id="279" r:id="rId16"/>
    <p:sldId id="265" r:id="rId17"/>
    <p:sldId id="260" r:id="rId18"/>
    <p:sldId id="271" r:id="rId19"/>
    <p:sldId id="272" r:id="rId20"/>
    <p:sldId id="280" r:id="rId21"/>
    <p:sldId id="276" r:id="rId22"/>
    <p:sldId id="277" r:id="rId23"/>
    <p:sldId id="275" r:id="rId24"/>
    <p:sldId id="273"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08" autoAdjust="0"/>
    <p:restoredTop sz="94660"/>
  </p:normalViewPr>
  <p:slideViewPr>
    <p:cSldViewPr snapToGrid="0" showGuides="1">
      <p:cViewPr varScale="1">
        <p:scale>
          <a:sx n="87" d="100"/>
          <a:sy n="87" d="100"/>
        </p:scale>
        <p:origin x="510" y="9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8521413540242707E-2"/>
          <c:y val="3.993910094500111E-2"/>
          <c:w val="0.95810066003835259"/>
          <c:h val="0.81479829812062843"/>
        </c:manualLayout>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6F06-45B8-85CA-3A208EB843CE}"/>
            </c:ext>
          </c:extLst>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6F06-45B8-85CA-3A208EB843CE}"/>
            </c:ext>
          </c:extLst>
        </c:ser>
        <c:ser>
          <c:idx val="2"/>
          <c:order val="2"/>
          <c:tx>
            <c:strRef>
              <c:f>Sheet1!$D$1</c:f>
              <c:strCache>
                <c:ptCount val="1"/>
                <c:pt idx="0">
                  <c:v>系列 3</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6F06-45B8-85CA-3A208EB843CE}"/>
            </c:ext>
          </c:extLst>
        </c:ser>
        <c:dLbls>
          <c:dLblPos val="outEnd"/>
          <c:showLegendKey val="0"/>
          <c:showVal val="1"/>
          <c:showCatName val="0"/>
          <c:showSerName val="0"/>
          <c:showPercent val="0"/>
          <c:showBubbleSize val="0"/>
        </c:dLbls>
        <c:gapWidth val="219"/>
        <c:overlap val="-27"/>
        <c:axId val="-134077264"/>
        <c:axId val="-134071824"/>
      </c:barChart>
      <c:catAx>
        <c:axId val="-13407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34071824"/>
        <c:crosses val="autoZero"/>
        <c:auto val="1"/>
        <c:lblAlgn val="ctr"/>
        <c:lblOffset val="100"/>
        <c:noMultiLvlLbl val="0"/>
      </c:catAx>
      <c:valAx>
        <c:axId val="-13407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34077264"/>
        <c:crosses val="autoZero"/>
        <c:crossBetween val="between"/>
      </c:valAx>
      <c:spPr>
        <a:noFill/>
        <a:ln>
          <a:noFill/>
        </a:ln>
        <a:effectLst/>
      </c:spPr>
    </c:plotArea>
    <c:legend>
      <c:legendPos val="b"/>
      <c:layout>
        <c:manualLayout>
          <c:xMode val="edge"/>
          <c:yMode val="edge"/>
          <c:x val="0.3457570127952756"/>
          <c:y val="6.2355339855042921E-2"/>
          <c:w val="0.20119309653030981"/>
          <c:h val="6.57493412335960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F5051B-F729-4CD0-93C4-83163F353C82}"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1019BE-FD18-4EE5-B094-2118ECE0A2E5}" type="slidenum">
              <a:rPr lang="zh-CN" altLang="en-US" smtClean="0"/>
              <a:t>‹#›</a:t>
            </a:fld>
            <a:endParaRPr lang="zh-CN" altLang="en-US"/>
          </a:p>
        </p:txBody>
      </p:sp>
    </p:spTree>
    <p:extLst>
      <p:ext uri="{BB962C8B-B14F-4D97-AF65-F5344CB8AC3E}">
        <p14:creationId xmlns:p14="http://schemas.microsoft.com/office/powerpoint/2010/main" val="411521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1</a:t>
            </a:fld>
            <a:endParaRPr lang="zh-CN" altLang="en-US"/>
          </a:p>
        </p:txBody>
      </p:sp>
    </p:spTree>
    <p:extLst>
      <p:ext uri="{BB962C8B-B14F-4D97-AF65-F5344CB8AC3E}">
        <p14:creationId xmlns:p14="http://schemas.microsoft.com/office/powerpoint/2010/main" val="1869008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40F354-B102-40CD-AC5C-4356E9FF801F}" type="slidenum">
              <a:rPr lang="zh-CN" altLang="en-US" smtClean="0"/>
              <a:t>2</a:t>
            </a:fld>
            <a:endParaRPr lang="zh-CN" altLang="en-US"/>
          </a:p>
        </p:txBody>
      </p:sp>
    </p:spTree>
    <p:extLst>
      <p:ext uri="{BB962C8B-B14F-4D97-AF65-F5344CB8AC3E}">
        <p14:creationId xmlns:p14="http://schemas.microsoft.com/office/powerpoint/2010/main" val="2140589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3</a:t>
            </a:fld>
            <a:endParaRPr lang="zh-CN" altLang="en-US"/>
          </a:p>
        </p:txBody>
      </p:sp>
    </p:spTree>
    <p:extLst>
      <p:ext uri="{BB962C8B-B14F-4D97-AF65-F5344CB8AC3E}">
        <p14:creationId xmlns:p14="http://schemas.microsoft.com/office/powerpoint/2010/main" val="1210189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6263B-01B5-4813-8552-A112BD15E1B2}" type="slidenum">
              <a:rPr lang="zh-CN" altLang="en-US" smtClean="0"/>
              <a:t>4</a:t>
            </a:fld>
            <a:endParaRPr lang="zh-CN" altLang="en-US"/>
          </a:p>
        </p:txBody>
      </p:sp>
    </p:spTree>
    <p:extLst>
      <p:ext uri="{BB962C8B-B14F-4D97-AF65-F5344CB8AC3E}">
        <p14:creationId xmlns:p14="http://schemas.microsoft.com/office/powerpoint/2010/main" val="244938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5</a:t>
            </a:fld>
            <a:endParaRPr lang="zh-CN" altLang="en-US"/>
          </a:p>
        </p:txBody>
      </p:sp>
    </p:spTree>
    <p:extLst>
      <p:ext uri="{BB962C8B-B14F-4D97-AF65-F5344CB8AC3E}">
        <p14:creationId xmlns:p14="http://schemas.microsoft.com/office/powerpoint/2010/main" val="2778266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t>6</a:t>
            </a:fld>
            <a:endParaRPr lang="zh-CN" altLang="en-US"/>
          </a:p>
        </p:txBody>
      </p:sp>
    </p:spTree>
    <p:extLst>
      <p:ext uri="{BB962C8B-B14F-4D97-AF65-F5344CB8AC3E}">
        <p14:creationId xmlns:p14="http://schemas.microsoft.com/office/powerpoint/2010/main" val="2733431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46263B-01B5-4813-8552-A112BD15E1B2}" type="slidenum">
              <a:rPr lang="zh-CN" altLang="en-US" smtClean="0"/>
              <a:t>7</a:t>
            </a:fld>
            <a:endParaRPr lang="zh-CN" altLang="en-US"/>
          </a:p>
        </p:txBody>
      </p:sp>
    </p:spTree>
    <p:extLst>
      <p:ext uri="{BB962C8B-B14F-4D97-AF65-F5344CB8AC3E}">
        <p14:creationId xmlns:p14="http://schemas.microsoft.com/office/powerpoint/2010/main" val="2035367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88FFCF-9BB8-4641-9517-3B3B423002AC}" type="slidenum">
              <a:rPr lang="zh-CN" altLang="en-US" smtClean="0"/>
              <a:t>8</a:t>
            </a:fld>
            <a:endParaRPr lang="zh-CN" altLang="en-US"/>
          </a:p>
        </p:txBody>
      </p:sp>
    </p:spTree>
    <p:extLst>
      <p:ext uri="{BB962C8B-B14F-4D97-AF65-F5344CB8AC3E}">
        <p14:creationId xmlns:p14="http://schemas.microsoft.com/office/powerpoint/2010/main" val="2751876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9</a:t>
            </a:fld>
            <a:endParaRPr lang="zh-CN" altLang="en-US"/>
          </a:p>
        </p:txBody>
      </p:sp>
    </p:spTree>
    <p:extLst>
      <p:ext uri="{BB962C8B-B14F-4D97-AF65-F5344CB8AC3E}">
        <p14:creationId xmlns:p14="http://schemas.microsoft.com/office/powerpoint/2010/main" val="3231302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t>10</a:t>
            </a:fld>
            <a:endParaRPr lang="zh-CN" altLang="en-US"/>
          </a:p>
        </p:txBody>
      </p:sp>
    </p:spTree>
    <p:extLst>
      <p:ext uri="{BB962C8B-B14F-4D97-AF65-F5344CB8AC3E}">
        <p14:creationId xmlns:p14="http://schemas.microsoft.com/office/powerpoint/2010/main" val="473671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11</a:t>
            </a:fld>
            <a:endParaRPr lang="zh-CN" altLang="en-US"/>
          </a:p>
        </p:txBody>
      </p:sp>
    </p:spTree>
    <p:extLst>
      <p:ext uri="{BB962C8B-B14F-4D97-AF65-F5344CB8AC3E}">
        <p14:creationId xmlns:p14="http://schemas.microsoft.com/office/powerpoint/2010/main" val="1511302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12</a:t>
            </a:fld>
            <a:endParaRPr lang="zh-CN" altLang="en-US"/>
          </a:p>
        </p:txBody>
      </p:sp>
    </p:spTree>
    <p:extLst>
      <p:ext uri="{BB962C8B-B14F-4D97-AF65-F5344CB8AC3E}">
        <p14:creationId xmlns:p14="http://schemas.microsoft.com/office/powerpoint/2010/main" val="920540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C24395-8BEF-41A1-8AAA-0B6B11182D6B}" type="slidenum">
              <a:rPr lang="zh-CN" altLang="en-US" smtClean="0"/>
              <a:t>13</a:t>
            </a:fld>
            <a:endParaRPr lang="zh-CN" altLang="en-US"/>
          </a:p>
        </p:txBody>
      </p:sp>
    </p:spTree>
    <p:extLst>
      <p:ext uri="{BB962C8B-B14F-4D97-AF65-F5344CB8AC3E}">
        <p14:creationId xmlns:p14="http://schemas.microsoft.com/office/powerpoint/2010/main" val="724152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14</a:t>
            </a:fld>
            <a:endParaRPr lang="zh-CN" altLang="en-US"/>
          </a:p>
        </p:txBody>
      </p:sp>
    </p:spTree>
    <p:extLst>
      <p:ext uri="{BB962C8B-B14F-4D97-AF65-F5344CB8AC3E}">
        <p14:creationId xmlns:p14="http://schemas.microsoft.com/office/powerpoint/2010/main" val="1409198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15</a:t>
            </a:fld>
            <a:endParaRPr lang="zh-CN" altLang="en-US"/>
          </a:p>
        </p:txBody>
      </p:sp>
    </p:spTree>
    <p:extLst>
      <p:ext uri="{BB962C8B-B14F-4D97-AF65-F5344CB8AC3E}">
        <p14:creationId xmlns:p14="http://schemas.microsoft.com/office/powerpoint/2010/main" val="40283034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16</a:t>
            </a:fld>
            <a:endParaRPr lang="zh-CN" altLang="en-US"/>
          </a:p>
        </p:txBody>
      </p:sp>
    </p:spTree>
    <p:extLst>
      <p:ext uri="{BB962C8B-B14F-4D97-AF65-F5344CB8AC3E}">
        <p14:creationId xmlns:p14="http://schemas.microsoft.com/office/powerpoint/2010/main" val="2003341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17</a:t>
            </a:fld>
            <a:endParaRPr lang="zh-CN" altLang="en-US"/>
          </a:p>
        </p:txBody>
      </p:sp>
    </p:spTree>
    <p:extLst>
      <p:ext uri="{BB962C8B-B14F-4D97-AF65-F5344CB8AC3E}">
        <p14:creationId xmlns:p14="http://schemas.microsoft.com/office/powerpoint/2010/main" val="2829877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t>18</a:t>
            </a:fld>
            <a:endParaRPr lang="zh-CN" altLang="en-US"/>
          </a:p>
        </p:txBody>
      </p:sp>
    </p:spTree>
    <p:extLst>
      <p:ext uri="{BB962C8B-B14F-4D97-AF65-F5344CB8AC3E}">
        <p14:creationId xmlns:p14="http://schemas.microsoft.com/office/powerpoint/2010/main" val="3600056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t>19</a:t>
            </a:fld>
            <a:endParaRPr lang="zh-CN" altLang="en-US"/>
          </a:p>
        </p:txBody>
      </p:sp>
    </p:spTree>
    <p:extLst>
      <p:ext uri="{BB962C8B-B14F-4D97-AF65-F5344CB8AC3E}">
        <p14:creationId xmlns:p14="http://schemas.microsoft.com/office/powerpoint/2010/main" val="3095121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20</a:t>
            </a:fld>
            <a:endParaRPr lang="zh-CN" altLang="en-US"/>
          </a:p>
        </p:txBody>
      </p:sp>
    </p:spTree>
    <p:extLst>
      <p:ext uri="{BB962C8B-B14F-4D97-AF65-F5344CB8AC3E}">
        <p14:creationId xmlns:p14="http://schemas.microsoft.com/office/powerpoint/2010/main" val="303885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88FFCF-9BB8-4641-9517-3B3B423002AC}" type="slidenum">
              <a:rPr lang="zh-CN" altLang="en-US" smtClean="0"/>
              <a:t>21</a:t>
            </a:fld>
            <a:endParaRPr lang="zh-CN" altLang="en-US"/>
          </a:p>
        </p:txBody>
      </p:sp>
    </p:spTree>
    <p:extLst>
      <p:ext uri="{BB962C8B-B14F-4D97-AF65-F5344CB8AC3E}">
        <p14:creationId xmlns:p14="http://schemas.microsoft.com/office/powerpoint/2010/main" val="1000582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88FFCF-9BB8-4641-9517-3B3B423002AC}" type="slidenum">
              <a:rPr lang="zh-CN" altLang="en-US" smtClean="0"/>
              <a:t>22</a:t>
            </a:fld>
            <a:endParaRPr lang="zh-CN" altLang="en-US"/>
          </a:p>
        </p:txBody>
      </p:sp>
    </p:spTree>
    <p:extLst>
      <p:ext uri="{BB962C8B-B14F-4D97-AF65-F5344CB8AC3E}">
        <p14:creationId xmlns:p14="http://schemas.microsoft.com/office/powerpoint/2010/main" val="779828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88FFCF-9BB8-4641-9517-3B3B423002AC}" type="slidenum">
              <a:rPr lang="zh-CN" altLang="en-US" smtClean="0"/>
              <a:t>23</a:t>
            </a:fld>
            <a:endParaRPr lang="zh-CN" altLang="en-US"/>
          </a:p>
        </p:txBody>
      </p:sp>
    </p:spTree>
    <p:extLst>
      <p:ext uri="{BB962C8B-B14F-4D97-AF65-F5344CB8AC3E}">
        <p14:creationId xmlns:p14="http://schemas.microsoft.com/office/powerpoint/2010/main" val="40003980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480862-7396-4DFF-B9D3-97C2FEB422B3}" type="slidenum">
              <a:rPr lang="zh-CN" altLang="en-US" smtClean="0"/>
              <a:t>24</a:t>
            </a:fld>
            <a:endParaRPr lang="zh-CN" altLang="en-US"/>
          </a:p>
        </p:txBody>
      </p:sp>
    </p:spTree>
    <p:extLst>
      <p:ext uri="{BB962C8B-B14F-4D97-AF65-F5344CB8AC3E}">
        <p14:creationId xmlns:p14="http://schemas.microsoft.com/office/powerpoint/2010/main" val="3944493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1019BE-FD18-4EE5-B094-2118ECE0A2E5}" type="slidenum">
              <a:rPr lang="zh-CN" altLang="en-US" smtClean="0"/>
              <a:t>25</a:t>
            </a:fld>
            <a:endParaRPr lang="zh-CN" altLang="en-US"/>
          </a:p>
        </p:txBody>
      </p:sp>
    </p:spTree>
    <p:extLst>
      <p:ext uri="{BB962C8B-B14F-4D97-AF65-F5344CB8AC3E}">
        <p14:creationId xmlns:p14="http://schemas.microsoft.com/office/powerpoint/2010/main" val="3248981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194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866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5254171" y="178540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5254171" y="340606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txBody>
          <a:bodyPr wrap="square">
            <a:noAutofit/>
          </a:bodyPr>
          <a:lstStyle/>
          <a:p>
            <a:endParaRPr lang="zh-CN" altLang="en-US"/>
          </a:p>
        </p:txBody>
      </p:sp>
      <p:sp>
        <p:nvSpPr>
          <p:cNvPr id="13" name="图片占位符 12"/>
          <p:cNvSpPr>
            <a:spLocks noGrp="1"/>
          </p:cNvSpPr>
          <p:nvPr>
            <p:ph type="pic" sz="quarter" idx="13"/>
          </p:nvPr>
        </p:nvSpPr>
        <p:spPr>
          <a:xfrm>
            <a:off x="5254171" y="5026723"/>
            <a:ext cx="846332" cy="846330"/>
          </a:xfrm>
          <a:custGeom>
            <a:avLst/>
            <a:gdLst>
              <a:gd name="connsiteX0" fmla="*/ 423166 w 846332"/>
              <a:gd name="connsiteY0" fmla="*/ 0 h 846330"/>
              <a:gd name="connsiteX1" fmla="*/ 846332 w 846332"/>
              <a:gd name="connsiteY1" fmla="*/ 423165 h 846330"/>
              <a:gd name="connsiteX2" fmla="*/ 423166 w 846332"/>
              <a:gd name="connsiteY2" fmla="*/ 846330 h 846330"/>
              <a:gd name="connsiteX3" fmla="*/ 0 w 846332"/>
              <a:gd name="connsiteY3" fmla="*/ 423165 h 846330"/>
              <a:gd name="connsiteX4" fmla="*/ 423166 w 846332"/>
              <a:gd name="connsiteY4" fmla="*/ 0 h 846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332" h="846330">
                <a:moveTo>
                  <a:pt x="423166" y="0"/>
                </a:moveTo>
                <a:cubicBezTo>
                  <a:pt x="656874" y="0"/>
                  <a:pt x="846332" y="189457"/>
                  <a:pt x="846332" y="423165"/>
                </a:cubicBezTo>
                <a:cubicBezTo>
                  <a:pt x="846332" y="656873"/>
                  <a:pt x="656874" y="846330"/>
                  <a:pt x="423166" y="846330"/>
                </a:cubicBezTo>
                <a:cubicBezTo>
                  <a:pt x="189458" y="846330"/>
                  <a:pt x="0" y="656873"/>
                  <a:pt x="0" y="423165"/>
                </a:cubicBezTo>
                <a:cubicBezTo>
                  <a:pt x="0" y="189457"/>
                  <a:pt x="189458" y="0"/>
                  <a:pt x="423166" y="0"/>
                </a:cubicBezTo>
                <a:close/>
              </a:path>
            </a:pathLst>
          </a:custGeom>
        </p:spPr>
        <p:txBody>
          <a:bodyPr wrap="square">
            <a:noAutofit/>
          </a:bodyPr>
          <a:lstStyle/>
          <a:p>
            <a:endParaRPr lang="zh-CN" altLang="en-US"/>
          </a:p>
        </p:txBody>
      </p:sp>
      <p:sp>
        <p:nvSpPr>
          <p:cNvPr id="6" name="图片占位符 5"/>
          <p:cNvSpPr>
            <a:spLocks noGrp="1"/>
          </p:cNvSpPr>
          <p:nvPr>
            <p:ph type="pic" sz="quarter" idx="10"/>
          </p:nvPr>
        </p:nvSpPr>
        <p:spPr>
          <a:xfrm>
            <a:off x="1343025" y="2134734"/>
            <a:ext cx="3309258" cy="3309258"/>
          </a:xfrm>
          <a:custGeom>
            <a:avLst/>
            <a:gdLst>
              <a:gd name="connsiteX0" fmla="*/ 1654629 w 3309258"/>
              <a:gd name="connsiteY0" fmla="*/ 0 h 3309258"/>
              <a:gd name="connsiteX1" fmla="*/ 3309258 w 3309258"/>
              <a:gd name="connsiteY1" fmla="*/ 1654629 h 3309258"/>
              <a:gd name="connsiteX2" fmla="*/ 1654629 w 3309258"/>
              <a:gd name="connsiteY2" fmla="*/ 3309258 h 3309258"/>
              <a:gd name="connsiteX3" fmla="*/ 0 w 3309258"/>
              <a:gd name="connsiteY3" fmla="*/ 1654629 h 3309258"/>
              <a:gd name="connsiteX4" fmla="*/ 1654629 w 3309258"/>
              <a:gd name="connsiteY4" fmla="*/ 0 h 3309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9258" h="3309258">
                <a:moveTo>
                  <a:pt x="1654629" y="0"/>
                </a:moveTo>
                <a:cubicBezTo>
                  <a:pt x="2568455" y="0"/>
                  <a:pt x="3309258" y="740803"/>
                  <a:pt x="3309258" y="1654629"/>
                </a:cubicBezTo>
                <a:cubicBezTo>
                  <a:pt x="3309258" y="2568455"/>
                  <a:pt x="2568455" y="3309258"/>
                  <a:pt x="1654629" y="3309258"/>
                </a:cubicBezTo>
                <a:cubicBezTo>
                  <a:pt x="740803" y="3309258"/>
                  <a:pt x="0" y="2568455"/>
                  <a:pt x="0" y="1654629"/>
                </a:cubicBezTo>
                <a:cubicBezTo>
                  <a:pt x="0" y="740803"/>
                  <a:pt x="740803" y="0"/>
                  <a:pt x="165462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98035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719143" y="1492250"/>
            <a:ext cx="3500300" cy="2881115"/>
          </a:xfrm>
          <a:custGeom>
            <a:avLst/>
            <a:gdLst>
              <a:gd name="connsiteX0" fmla="*/ 0 w 3500300"/>
              <a:gd name="connsiteY0" fmla="*/ 0 h 2881115"/>
              <a:gd name="connsiteX1" fmla="*/ 3500300 w 3500300"/>
              <a:gd name="connsiteY1" fmla="*/ 0 h 2881115"/>
              <a:gd name="connsiteX2" fmla="*/ 3500300 w 3500300"/>
              <a:gd name="connsiteY2" fmla="*/ 2881115 h 2881115"/>
              <a:gd name="connsiteX3" fmla="*/ 0 w 3500300"/>
              <a:gd name="connsiteY3" fmla="*/ 2881115 h 2881115"/>
            </a:gdLst>
            <a:ahLst/>
            <a:cxnLst>
              <a:cxn ang="0">
                <a:pos x="connsiteX0" y="connsiteY0"/>
              </a:cxn>
              <a:cxn ang="0">
                <a:pos x="connsiteX1" y="connsiteY1"/>
              </a:cxn>
              <a:cxn ang="0">
                <a:pos x="connsiteX2" y="connsiteY2"/>
              </a:cxn>
              <a:cxn ang="0">
                <a:pos x="connsiteX3" y="connsiteY3"/>
              </a:cxn>
            </a:cxnLst>
            <a:rect l="l" t="t" r="r" b="b"/>
            <a:pathLst>
              <a:path w="3500300" h="2881115">
                <a:moveTo>
                  <a:pt x="0" y="0"/>
                </a:moveTo>
                <a:lnTo>
                  <a:pt x="3500300" y="0"/>
                </a:lnTo>
                <a:lnTo>
                  <a:pt x="3500300" y="2881115"/>
                </a:lnTo>
                <a:lnTo>
                  <a:pt x="0" y="2881115"/>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345855" y="1492254"/>
            <a:ext cx="3500300" cy="2881115"/>
          </a:xfrm>
          <a:custGeom>
            <a:avLst/>
            <a:gdLst>
              <a:gd name="connsiteX0" fmla="*/ 0 w 3500300"/>
              <a:gd name="connsiteY0" fmla="*/ 0 h 2881115"/>
              <a:gd name="connsiteX1" fmla="*/ 3500300 w 3500300"/>
              <a:gd name="connsiteY1" fmla="*/ 0 h 2881115"/>
              <a:gd name="connsiteX2" fmla="*/ 3500300 w 3500300"/>
              <a:gd name="connsiteY2" fmla="*/ 2881115 h 2881115"/>
              <a:gd name="connsiteX3" fmla="*/ 0 w 3500300"/>
              <a:gd name="connsiteY3" fmla="*/ 2881115 h 2881115"/>
            </a:gdLst>
            <a:ahLst/>
            <a:cxnLst>
              <a:cxn ang="0">
                <a:pos x="connsiteX0" y="connsiteY0"/>
              </a:cxn>
              <a:cxn ang="0">
                <a:pos x="connsiteX1" y="connsiteY1"/>
              </a:cxn>
              <a:cxn ang="0">
                <a:pos x="connsiteX2" y="connsiteY2"/>
              </a:cxn>
              <a:cxn ang="0">
                <a:pos x="connsiteX3" y="connsiteY3"/>
              </a:cxn>
            </a:cxnLst>
            <a:rect l="l" t="t" r="r" b="b"/>
            <a:pathLst>
              <a:path w="3500300" h="2881115">
                <a:moveTo>
                  <a:pt x="0" y="0"/>
                </a:moveTo>
                <a:lnTo>
                  <a:pt x="3500300" y="0"/>
                </a:lnTo>
                <a:lnTo>
                  <a:pt x="3500300" y="2881115"/>
                </a:lnTo>
                <a:lnTo>
                  <a:pt x="0" y="2881115"/>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72563" y="1492254"/>
            <a:ext cx="3500300" cy="2881115"/>
          </a:xfrm>
          <a:custGeom>
            <a:avLst/>
            <a:gdLst>
              <a:gd name="connsiteX0" fmla="*/ 0 w 3500300"/>
              <a:gd name="connsiteY0" fmla="*/ 0 h 2881115"/>
              <a:gd name="connsiteX1" fmla="*/ 3500300 w 3500300"/>
              <a:gd name="connsiteY1" fmla="*/ 0 h 2881115"/>
              <a:gd name="connsiteX2" fmla="*/ 3500300 w 3500300"/>
              <a:gd name="connsiteY2" fmla="*/ 2881115 h 2881115"/>
              <a:gd name="connsiteX3" fmla="*/ 0 w 3500300"/>
              <a:gd name="connsiteY3" fmla="*/ 2881115 h 2881115"/>
            </a:gdLst>
            <a:ahLst/>
            <a:cxnLst>
              <a:cxn ang="0">
                <a:pos x="connsiteX0" y="connsiteY0"/>
              </a:cxn>
              <a:cxn ang="0">
                <a:pos x="connsiteX1" y="connsiteY1"/>
              </a:cxn>
              <a:cxn ang="0">
                <a:pos x="connsiteX2" y="connsiteY2"/>
              </a:cxn>
              <a:cxn ang="0">
                <a:pos x="connsiteX3" y="connsiteY3"/>
              </a:cxn>
            </a:cxnLst>
            <a:rect l="l" t="t" r="r" b="b"/>
            <a:pathLst>
              <a:path w="3500300" h="2881115">
                <a:moveTo>
                  <a:pt x="0" y="0"/>
                </a:moveTo>
                <a:lnTo>
                  <a:pt x="3500300" y="0"/>
                </a:lnTo>
                <a:lnTo>
                  <a:pt x="3500300" y="2881115"/>
                </a:lnTo>
                <a:lnTo>
                  <a:pt x="0" y="288111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40076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95326" y="1638300"/>
            <a:ext cx="6784975" cy="3962400"/>
          </a:xfrm>
          <a:custGeom>
            <a:avLst/>
            <a:gdLst>
              <a:gd name="connsiteX0" fmla="*/ 0 w 6784975"/>
              <a:gd name="connsiteY0" fmla="*/ 0 h 3962400"/>
              <a:gd name="connsiteX1" fmla="*/ 6784975 w 6784975"/>
              <a:gd name="connsiteY1" fmla="*/ 0 h 3962400"/>
              <a:gd name="connsiteX2" fmla="*/ 6784975 w 6784975"/>
              <a:gd name="connsiteY2" fmla="*/ 3962400 h 3962400"/>
              <a:gd name="connsiteX3" fmla="*/ 0 w 6784975"/>
              <a:gd name="connsiteY3" fmla="*/ 3962400 h 3962400"/>
            </a:gdLst>
            <a:ahLst/>
            <a:cxnLst>
              <a:cxn ang="0">
                <a:pos x="connsiteX0" y="connsiteY0"/>
              </a:cxn>
              <a:cxn ang="0">
                <a:pos x="connsiteX1" y="connsiteY1"/>
              </a:cxn>
              <a:cxn ang="0">
                <a:pos x="connsiteX2" y="connsiteY2"/>
              </a:cxn>
              <a:cxn ang="0">
                <a:pos x="connsiteX3" y="connsiteY3"/>
              </a:cxn>
            </a:cxnLst>
            <a:rect l="l" t="t" r="r" b="b"/>
            <a:pathLst>
              <a:path w="6784975" h="3962400">
                <a:moveTo>
                  <a:pt x="0" y="0"/>
                </a:moveTo>
                <a:lnTo>
                  <a:pt x="6784975" y="0"/>
                </a:lnTo>
                <a:lnTo>
                  <a:pt x="6784975" y="3962400"/>
                </a:lnTo>
                <a:lnTo>
                  <a:pt x="0" y="3962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960835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7820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1581150" y="1857375"/>
            <a:ext cx="1809750" cy="1809750"/>
          </a:xfrm>
          <a:custGeom>
            <a:avLst/>
            <a:gdLst>
              <a:gd name="connsiteX0" fmla="*/ 904875 w 1809750"/>
              <a:gd name="connsiteY0" fmla="*/ 0 h 1809750"/>
              <a:gd name="connsiteX1" fmla="*/ 1809750 w 1809750"/>
              <a:gd name="connsiteY1" fmla="*/ 904875 h 1809750"/>
              <a:gd name="connsiteX2" fmla="*/ 904875 w 1809750"/>
              <a:gd name="connsiteY2" fmla="*/ 1809750 h 1809750"/>
              <a:gd name="connsiteX3" fmla="*/ 0 w 1809750"/>
              <a:gd name="connsiteY3" fmla="*/ 904875 h 1809750"/>
              <a:gd name="connsiteX4" fmla="*/ 904875 w 1809750"/>
              <a:gd name="connsiteY4" fmla="*/ 0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0" h="1809750">
                <a:moveTo>
                  <a:pt x="904875" y="0"/>
                </a:moveTo>
                <a:cubicBezTo>
                  <a:pt x="1404624" y="0"/>
                  <a:pt x="1809750" y="405126"/>
                  <a:pt x="1809750" y="904875"/>
                </a:cubicBezTo>
                <a:cubicBezTo>
                  <a:pt x="1809750" y="1404624"/>
                  <a:pt x="1404624" y="1809750"/>
                  <a:pt x="904875" y="1809750"/>
                </a:cubicBezTo>
                <a:cubicBezTo>
                  <a:pt x="405126" y="1809750"/>
                  <a:pt x="0" y="1404624"/>
                  <a:pt x="0" y="904875"/>
                </a:cubicBezTo>
                <a:cubicBezTo>
                  <a:pt x="0" y="405126"/>
                  <a:pt x="405126" y="0"/>
                  <a:pt x="904875"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3987800" y="1857375"/>
            <a:ext cx="1809750" cy="1809750"/>
          </a:xfrm>
          <a:custGeom>
            <a:avLst/>
            <a:gdLst>
              <a:gd name="connsiteX0" fmla="*/ 904875 w 1809750"/>
              <a:gd name="connsiteY0" fmla="*/ 0 h 1809750"/>
              <a:gd name="connsiteX1" fmla="*/ 1809750 w 1809750"/>
              <a:gd name="connsiteY1" fmla="*/ 904875 h 1809750"/>
              <a:gd name="connsiteX2" fmla="*/ 904875 w 1809750"/>
              <a:gd name="connsiteY2" fmla="*/ 1809750 h 1809750"/>
              <a:gd name="connsiteX3" fmla="*/ 0 w 1809750"/>
              <a:gd name="connsiteY3" fmla="*/ 904875 h 1809750"/>
              <a:gd name="connsiteX4" fmla="*/ 904875 w 1809750"/>
              <a:gd name="connsiteY4" fmla="*/ 0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0" h="1809750">
                <a:moveTo>
                  <a:pt x="904875" y="0"/>
                </a:moveTo>
                <a:cubicBezTo>
                  <a:pt x="1404624" y="0"/>
                  <a:pt x="1809750" y="405126"/>
                  <a:pt x="1809750" y="904875"/>
                </a:cubicBezTo>
                <a:cubicBezTo>
                  <a:pt x="1809750" y="1404624"/>
                  <a:pt x="1404624" y="1809750"/>
                  <a:pt x="904875" y="1809750"/>
                </a:cubicBezTo>
                <a:cubicBezTo>
                  <a:pt x="405126" y="1809750"/>
                  <a:pt x="0" y="1404624"/>
                  <a:pt x="0" y="904875"/>
                </a:cubicBezTo>
                <a:cubicBezTo>
                  <a:pt x="0" y="405126"/>
                  <a:pt x="405126" y="0"/>
                  <a:pt x="904875" y="0"/>
                </a:cubicBezTo>
                <a:close/>
              </a:path>
            </a:pathLst>
          </a:custGeom>
        </p:spPr>
        <p:txBody>
          <a:bodyPr wrap="square">
            <a:noAutofit/>
          </a:bodyPr>
          <a:lstStyle/>
          <a:p>
            <a:endParaRPr lang="zh-CN" altLang="en-US" dirty="0"/>
          </a:p>
        </p:txBody>
      </p:sp>
      <p:sp>
        <p:nvSpPr>
          <p:cNvPr id="16" name="图片占位符 15"/>
          <p:cNvSpPr>
            <a:spLocks noGrp="1"/>
          </p:cNvSpPr>
          <p:nvPr>
            <p:ph type="pic" sz="quarter" idx="12"/>
          </p:nvPr>
        </p:nvSpPr>
        <p:spPr>
          <a:xfrm>
            <a:off x="6394450" y="1857375"/>
            <a:ext cx="1809750" cy="1809750"/>
          </a:xfrm>
          <a:custGeom>
            <a:avLst/>
            <a:gdLst>
              <a:gd name="connsiteX0" fmla="*/ 904875 w 1809750"/>
              <a:gd name="connsiteY0" fmla="*/ 0 h 1809750"/>
              <a:gd name="connsiteX1" fmla="*/ 1809750 w 1809750"/>
              <a:gd name="connsiteY1" fmla="*/ 904875 h 1809750"/>
              <a:gd name="connsiteX2" fmla="*/ 904875 w 1809750"/>
              <a:gd name="connsiteY2" fmla="*/ 1809750 h 1809750"/>
              <a:gd name="connsiteX3" fmla="*/ 0 w 1809750"/>
              <a:gd name="connsiteY3" fmla="*/ 904875 h 1809750"/>
              <a:gd name="connsiteX4" fmla="*/ 904875 w 1809750"/>
              <a:gd name="connsiteY4" fmla="*/ 0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0" h="1809750">
                <a:moveTo>
                  <a:pt x="904875" y="0"/>
                </a:moveTo>
                <a:cubicBezTo>
                  <a:pt x="1404624" y="0"/>
                  <a:pt x="1809750" y="405126"/>
                  <a:pt x="1809750" y="904875"/>
                </a:cubicBezTo>
                <a:cubicBezTo>
                  <a:pt x="1809750" y="1404624"/>
                  <a:pt x="1404624" y="1809750"/>
                  <a:pt x="904875" y="1809750"/>
                </a:cubicBezTo>
                <a:cubicBezTo>
                  <a:pt x="405126" y="1809750"/>
                  <a:pt x="0" y="1404624"/>
                  <a:pt x="0" y="904875"/>
                </a:cubicBezTo>
                <a:cubicBezTo>
                  <a:pt x="0" y="405126"/>
                  <a:pt x="405126" y="0"/>
                  <a:pt x="904875" y="0"/>
                </a:cubicBez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8801100" y="1857375"/>
            <a:ext cx="1809750" cy="1809750"/>
          </a:xfrm>
          <a:custGeom>
            <a:avLst/>
            <a:gdLst>
              <a:gd name="connsiteX0" fmla="*/ 904875 w 1809750"/>
              <a:gd name="connsiteY0" fmla="*/ 0 h 1809750"/>
              <a:gd name="connsiteX1" fmla="*/ 1809750 w 1809750"/>
              <a:gd name="connsiteY1" fmla="*/ 904875 h 1809750"/>
              <a:gd name="connsiteX2" fmla="*/ 904875 w 1809750"/>
              <a:gd name="connsiteY2" fmla="*/ 1809750 h 1809750"/>
              <a:gd name="connsiteX3" fmla="*/ 0 w 1809750"/>
              <a:gd name="connsiteY3" fmla="*/ 904875 h 1809750"/>
              <a:gd name="connsiteX4" fmla="*/ 904875 w 1809750"/>
              <a:gd name="connsiteY4" fmla="*/ 0 h 180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9750" h="1809750">
                <a:moveTo>
                  <a:pt x="904875" y="0"/>
                </a:moveTo>
                <a:cubicBezTo>
                  <a:pt x="1404624" y="0"/>
                  <a:pt x="1809750" y="405126"/>
                  <a:pt x="1809750" y="904875"/>
                </a:cubicBezTo>
                <a:cubicBezTo>
                  <a:pt x="1809750" y="1404624"/>
                  <a:pt x="1404624" y="1809750"/>
                  <a:pt x="904875" y="1809750"/>
                </a:cubicBezTo>
                <a:cubicBezTo>
                  <a:pt x="405126" y="1809750"/>
                  <a:pt x="0" y="1404624"/>
                  <a:pt x="0" y="904875"/>
                </a:cubicBezTo>
                <a:cubicBezTo>
                  <a:pt x="0" y="405126"/>
                  <a:pt x="405126" y="0"/>
                  <a:pt x="9048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446230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448970" y="2460573"/>
            <a:ext cx="4010860" cy="2177143"/>
          </a:xfrm>
          <a:custGeom>
            <a:avLst/>
            <a:gdLst>
              <a:gd name="connsiteX0" fmla="*/ 0 w 4010860"/>
              <a:gd name="connsiteY0" fmla="*/ 0 h 2177143"/>
              <a:gd name="connsiteX1" fmla="*/ 4010860 w 4010860"/>
              <a:gd name="connsiteY1" fmla="*/ 0 h 2177143"/>
              <a:gd name="connsiteX2" fmla="*/ 4010860 w 4010860"/>
              <a:gd name="connsiteY2" fmla="*/ 2177143 h 2177143"/>
              <a:gd name="connsiteX3" fmla="*/ 0 w 4010860"/>
              <a:gd name="connsiteY3" fmla="*/ 2177143 h 2177143"/>
            </a:gdLst>
            <a:ahLst/>
            <a:cxnLst>
              <a:cxn ang="0">
                <a:pos x="connsiteX0" y="connsiteY0"/>
              </a:cxn>
              <a:cxn ang="0">
                <a:pos x="connsiteX1" y="connsiteY1"/>
              </a:cxn>
              <a:cxn ang="0">
                <a:pos x="connsiteX2" y="connsiteY2"/>
              </a:cxn>
              <a:cxn ang="0">
                <a:pos x="connsiteX3" y="connsiteY3"/>
              </a:cxn>
            </a:cxnLst>
            <a:rect l="l" t="t" r="r" b="b"/>
            <a:pathLst>
              <a:path w="4010860" h="2177143">
                <a:moveTo>
                  <a:pt x="0" y="0"/>
                </a:moveTo>
                <a:lnTo>
                  <a:pt x="4010860" y="0"/>
                </a:lnTo>
                <a:lnTo>
                  <a:pt x="4010860" y="2177143"/>
                </a:lnTo>
                <a:lnTo>
                  <a:pt x="0" y="2177143"/>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732170" y="2460573"/>
            <a:ext cx="4010860" cy="2177143"/>
          </a:xfrm>
          <a:custGeom>
            <a:avLst/>
            <a:gdLst>
              <a:gd name="connsiteX0" fmla="*/ 0 w 4010860"/>
              <a:gd name="connsiteY0" fmla="*/ 0 h 2177143"/>
              <a:gd name="connsiteX1" fmla="*/ 4010860 w 4010860"/>
              <a:gd name="connsiteY1" fmla="*/ 0 h 2177143"/>
              <a:gd name="connsiteX2" fmla="*/ 4010860 w 4010860"/>
              <a:gd name="connsiteY2" fmla="*/ 2177143 h 2177143"/>
              <a:gd name="connsiteX3" fmla="*/ 0 w 4010860"/>
              <a:gd name="connsiteY3" fmla="*/ 2177143 h 2177143"/>
            </a:gdLst>
            <a:ahLst/>
            <a:cxnLst>
              <a:cxn ang="0">
                <a:pos x="connsiteX0" y="connsiteY0"/>
              </a:cxn>
              <a:cxn ang="0">
                <a:pos x="connsiteX1" y="connsiteY1"/>
              </a:cxn>
              <a:cxn ang="0">
                <a:pos x="connsiteX2" y="connsiteY2"/>
              </a:cxn>
              <a:cxn ang="0">
                <a:pos x="connsiteX3" y="connsiteY3"/>
              </a:cxn>
            </a:cxnLst>
            <a:rect l="l" t="t" r="r" b="b"/>
            <a:pathLst>
              <a:path w="4010860" h="2177143">
                <a:moveTo>
                  <a:pt x="0" y="0"/>
                </a:moveTo>
                <a:lnTo>
                  <a:pt x="4010860" y="0"/>
                </a:lnTo>
                <a:lnTo>
                  <a:pt x="4010860" y="2177143"/>
                </a:lnTo>
                <a:lnTo>
                  <a:pt x="0" y="21771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24321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B17C719-629F-4B91-9FF9-8A5382A70D2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AE37C937-4548-4A38-929D-7DC2D104C00F}"/>
              </a:ext>
            </a:extLst>
          </p:cNvPr>
          <p:cNvSpPr>
            <a:spLocks noGrp="1"/>
          </p:cNvSpPr>
          <p:nvPr>
            <p:ph type="dt" sz="half" idx="10"/>
          </p:nvPr>
        </p:nvSpPr>
        <p:spPr/>
        <p:txBody>
          <a:bodyPr/>
          <a:lstStyle/>
          <a:p>
            <a:fld id="{867B40E5-825E-4637-A7B5-A2748EC368FB}" type="datetimeFigureOut">
              <a:rPr lang="zh-CN" altLang="en-US" smtClean="0"/>
              <a:t>2018/12/3</a:t>
            </a:fld>
            <a:endParaRPr lang="zh-CN" altLang="en-US"/>
          </a:p>
        </p:txBody>
      </p:sp>
      <p:sp>
        <p:nvSpPr>
          <p:cNvPr id="4" name="页脚占位符 3">
            <a:extLst>
              <a:ext uri="{FF2B5EF4-FFF2-40B4-BE49-F238E27FC236}">
                <a16:creationId xmlns:a16="http://schemas.microsoft.com/office/drawing/2014/main" xmlns="" id="{0831391C-F5BF-4B74-8E4F-D8BEBB31CCA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BCC12B87-E890-4AE5-BFE6-A67A10B8ECFC}"/>
              </a:ext>
            </a:extLst>
          </p:cNvPr>
          <p:cNvSpPr>
            <a:spLocks noGrp="1"/>
          </p:cNvSpPr>
          <p:nvPr>
            <p:ph type="sldNum" sz="quarter" idx="12"/>
          </p:nvPr>
        </p:nvSpPr>
        <p:spPr/>
        <p:txBody>
          <a:bodyPr/>
          <a:lstStyle/>
          <a:p>
            <a:fld id="{17380467-223B-4A69-AC1E-4BE5696E14AE}" type="slidenum">
              <a:rPr lang="zh-CN" altLang="en-US" smtClean="0"/>
              <a:t>‹#›</a:t>
            </a:fld>
            <a:endParaRPr lang="zh-CN" altLang="en-US"/>
          </a:p>
        </p:txBody>
      </p:sp>
    </p:spTree>
    <p:extLst>
      <p:ext uri="{BB962C8B-B14F-4D97-AF65-F5344CB8AC3E}">
        <p14:creationId xmlns:p14="http://schemas.microsoft.com/office/powerpoint/2010/main" val="2456407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37201336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1.mp3"/><Relationship Id="rId7" Type="http://schemas.microsoft.com/office/2007/relationships/hdphoto" Target="../media/hdphoto1.wdp"/><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microsoft.com/office/2007/relationships/hdphoto" Target="../media/hdphoto2.wdp"/><Relationship Id="rId2" Type="http://schemas.openxmlformats.org/officeDocument/2006/relationships/slideLayout" Target="../slideLayouts/slideLayout5.xml"/><Relationship Id="rId1" Type="http://schemas.openxmlformats.org/officeDocument/2006/relationships/themeOverride" Target="../theme/themeOverride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5.xml"/><Relationship Id="rId7" Type="http://schemas.openxmlformats.org/officeDocument/2006/relationships/image" Target="../media/image9.jpeg"/><Relationship Id="rId2" Type="http://schemas.openxmlformats.org/officeDocument/2006/relationships/slideLayout" Target="../slideLayouts/slideLayout3.xml"/><Relationship Id="rId1" Type="http://schemas.openxmlformats.org/officeDocument/2006/relationships/themeOverride" Target="../theme/themeOverride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notesSlide" Target="../notesSlides/notesSlide6.xml"/><Relationship Id="rId7" Type="http://schemas.openxmlformats.org/officeDocument/2006/relationships/image" Target="../media/image13.jpg"/><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hemeOverride" Target="../theme/themeOverride6.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hemeOverride" Target="../theme/themeOverride9.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6" Type="http://schemas.openxmlformats.org/officeDocument/2006/relationships/image" Target="../media/image3.png"/><Relationship Id="rId1" Type="http://schemas.openxmlformats.org/officeDocument/2006/relationships/themeOverride" Target="../theme/themeOverride10.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notesSlide" Target="../notesSlides/notesSlide11.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1.xml"/><Relationship Id="rId5" Type="http://schemas.openxmlformats.org/officeDocument/2006/relationships/image" Target="../media/image17.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tags" Target="../tags/tag25.xml"/><Relationship Id="rId18" Type="http://schemas.openxmlformats.org/officeDocument/2006/relationships/tags" Target="../tags/tag30.xml"/><Relationship Id="rId26" Type="http://schemas.openxmlformats.org/officeDocument/2006/relationships/tags" Target="../tags/tag38.xml"/><Relationship Id="rId3" Type="http://schemas.openxmlformats.org/officeDocument/2006/relationships/tags" Target="../tags/tag15.xml"/><Relationship Id="rId21" Type="http://schemas.openxmlformats.org/officeDocument/2006/relationships/tags" Target="../tags/tag33.xml"/><Relationship Id="rId7" Type="http://schemas.openxmlformats.org/officeDocument/2006/relationships/tags" Target="../tags/tag19.xml"/><Relationship Id="rId12" Type="http://schemas.openxmlformats.org/officeDocument/2006/relationships/tags" Target="../tags/tag24.xml"/><Relationship Id="rId17" Type="http://schemas.openxmlformats.org/officeDocument/2006/relationships/tags" Target="../tags/tag29.xml"/><Relationship Id="rId25" Type="http://schemas.openxmlformats.org/officeDocument/2006/relationships/tags" Target="../tags/tag37.xml"/><Relationship Id="rId2" Type="http://schemas.openxmlformats.org/officeDocument/2006/relationships/tags" Target="../tags/tag14.xml"/><Relationship Id="rId16" Type="http://schemas.openxmlformats.org/officeDocument/2006/relationships/tags" Target="../tags/tag28.xml"/><Relationship Id="rId20" Type="http://schemas.openxmlformats.org/officeDocument/2006/relationships/tags" Target="../tags/tag32.xml"/><Relationship Id="rId29" Type="http://schemas.openxmlformats.org/officeDocument/2006/relationships/notesSlide" Target="../notesSlides/notesSlide13.xml"/><Relationship Id="rId1" Type="http://schemas.openxmlformats.org/officeDocument/2006/relationships/themeOverride" Target="../theme/themeOverride12.xml"/><Relationship Id="rId6" Type="http://schemas.openxmlformats.org/officeDocument/2006/relationships/tags" Target="../tags/tag18.xml"/><Relationship Id="rId11" Type="http://schemas.openxmlformats.org/officeDocument/2006/relationships/tags" Target="../tags/tag23.xml"/><Relationship Id="rId24" Type="http://schemas.openxmlformats.org/officeDocument/2006/relationships/tags" Target="../tags/tag36.xml"/><Relationship Id="rId5" Type="http://schemas.openxmlformats.org/officeDocument/2006/relationships/tags" Target="../tags/tag17.xml"/><Relationship Id="rId15" Type="http://schemas.openxmlformats.org/officeDocument/2006/relationships/tags" Target="../tags/tag27.xml"/><Relationship Id="rId23" Type="http://schemas.openxmlformats.org/officeDocument/2006/relationships/tags" Target="../tags/tag35.xml"/><Relationship Id="rId28" Type="http://schemas.openxmlformats.org/officeDocument/2006/relationships/slideLayout" Target="../slideLayouts/slideLayout6.xml"/><Relationship Id="rId10" Type="http://schemas.openxmlformats.org/officeDocument/2006/relationships/tags" Target="../tags/tag22.xml"/><Relationship Id="rId19" Type="http://schemas.openxmlformats.org/officeDocument/2006/relationships/tags" Target="../tags/tag31.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tags" Target="../tags/tag26.xml"/><Relationship Id="rId22" Type="http://schemas.openxmlformats.org/officeDocument/2006/relationships/tags" Target="../tags/tag34.xml"/><Relationship Id="rId27" Type="http://schemas.openxmlformats.org/officeDocument/2006/relationships/tags" Target="../tags/tag39.xml"/><Relationship Id="rId30"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6.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8.xml"/><Relationship Id="rId5" Type="http://schemas.openxmlformats.org/officeDocument/2006/relationships/image" Target="../media/image3.png"/><Relationship Id="rId4" Type="http://schemas.openxmlformats.org/officeDocument/2006/relationships/chart" Target="../charts/char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hemeOverride" Target="../theme/themeOverride2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notesSlide" Target="../notesSlides/notesSlide22.xml"/><Relationship Id="rId7" Type="http://schemas.openxmlformats.org/officeDocument/2006/relationships/image" Target="../media/image23.jpg"/><Relationship Id="rId2" Type="http://schemas.openxmlformats.org/officeDocument/2006/relationships/slideLayout" Target="../slideLayouts/slideLayout2.xml"/><Relationship Id="rId1" Type="http://schemas.openxmlformats.org/officeDocument/2006/relationships/themeOverride" Target="../theme/themeOverride21.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tags" Target="../tags/tag51.xml"/><Relationship Id="rId18" Type="http://schemas.openxmlformats.org/officeDocument/2006/relationships/image" Target="../media/image25.png"/><Relationship Id="rId3" Type="http://schemas.openxmlformats.org/officeDocument/2006/relationships/tags" Target="../tags/tag41.xml"/><Relationship Id="rId7" Type="http://schemas.openxmlformats.org/officeDocument/2006/relationships/tags" Target="../tags/tag45.xml"/><Relationship Id="rId12" Type="http://schemas.openxmlformats.org/officeDocument/2006/relationships/tags" Target="../tags/tag50.xml"/><Relationship Id="rId17" Type="http://schemas.openxmlformats.org/officeDocument/2006/relationships/image" Target="../media/image3.png"/><Relationship Id="rId2" Type="http://schemas.openxmlformats.org/officeDocument/2006/relationships/tags" Target="../tags/tag40.xml"/><Relationship Id="rId16" Type="http://schemas.openxmlformats.org/officeDocument/2006/relationships/notesSlide" Target="../notesSlides/notesSlide23.xml"/><Relationship Id="rId1" Type="http://schemas.openxmlformats.org/officeDocument/2006/relationships/themeOverride" Target="../theme/themeOverride22.xml"/><Relationship Id="rId6" Type="http://schemas.openxmlformats.org/officeDocument/2006/relationships/tags" Target="../tags/tag44.xml"/><Relationship Id="rId11" Type="http://schemas.openxmlformats.org/officeDocument/2006/relationships/tags" Target="../tags/tag49.xml"/><Relationship Id="rId5" Type="http://schemas.openxmlformats.org/officeDocument/2006/relationships/tags" Target="../tags/tag43.xml"/><Relationship Id="rId15" Type="http://schemas.openxmlformats.org/officeDocument/2006/relationships/slideLayout" Target="../slideLayouts/slideLayout2.xml"/><Relationship Id="rId10" Type="http://schemas.openxmlformats.org/officeDocument/2006/relationships/tags" Target="../tags/tag48.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tags" Target="../tags/tag5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hemeOverride" Target="../theme/themeOverride23.xml"/><Relationship Id="rId6" Type="http://schemas.openxmlformats.org/officeDocument/2006/relationships/image" Target="../media/image3.png"/><Relationship Id="rId5" Type="http://schemas.openxmlformats.org/officeDocument/2006/relationships/image" Target="../media/image16.jp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EB9876DE-579B-4863-A094-E9855561F528}"/>
              </a:ext>
            </a:extLst>
          </p:cNvPr>
          <p:cNvPicPr>
            <a:picLocks noChangeAspect="1"/>
          </p:cNvPicPr>
          <p:nvPr/>
        </p:nvPicPr>
        <p:blipFill rotWithShape="1">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0344" b="4762"/>
          <a:stretch/>
        </p:blipFill>
        <p:spPr>
          <a:xfrm flipH="1" flipV="1">
            <a:off x="4625767" y="-4"/>
            <a:ext cx="7566232" cy="6858004"/>
          </a:xfrm>
          <a:prstGeom prst="rect">
            <a:avLst/>
          </a:prstGeom>
        </p:spPr>
      </p:pic>
      <p:sp>
        <p:nvSpPr>
          <p:cNvPr id="26" name="任意多边形: 形状 25">
            <a:extLst>
              <a:ext uri="{FF2B5EF4-FFF2-40B4-BE49-F238E27FC236}">
                <a16:creationId xmlns:a16="http://schemas.microsoft.com/office/drawing/2014/main" xmlns="" id="{74615F29-BCE1-41EE-8FCE-79B74607D7BF}"/>
              </a:ext>
            </a:extLst>
          </p:cNvPr>
          <p:cNvSpPr>
            <a:spLocks noChangeAspect="1" noAdjustHandles="1"/>
          </p:cNvSpPr>
          <p:nvPr/>
        </p:nvSpPr>
        <p:spPr>
          <a:xfrm flipV="1">
            <a:off x="-1" y="-2"/>
            <a:ext cx="7845796" cy="6858000"/>
          </a:xfrm>
          <a:custGeom>
            <a:avLst/>
            <a:gdLst>
              <a:gd name="connsiteX0" fmla="*/ 4511825 w 7248129"/>
              <a:gd name="connsiteY0" fmla="*/ 0 h 6858000"/>
              <a:gd name="connsiteX1" fmla="*/ 0 w 7248129"/>
              <a:gd name="connsiteY1" fmla="*/ 0 h 6858000"/>
              <a:gd name="connsiteX2" fmla="*/ 0 w 7248129"/>
              <a:gd name="connsiteY2" fmla="*/ 6858000 h 6858000"/>
              <a:gd name="connsiteX3" fmla="*/ 4511825 w 7248129"/>
              <a:gd name="connsiteY3" fmla="*/ 6858000 h 6858000"/>
              <a:gd name="connsiteX4" fmla="*/ 4511825 w 7248129"/>
              <a:gd name="connsiteY4" fmla="*/ 6857999 h 6858000"/>
              <a:gd name="connsiteX5" fmla="*/ 7248129 w 7248129"/>
              <a:gd name="connsiteY5" fmla="*/ 68579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8129" h="6858000">
                <a:moveTo>
                  <a:pt x="4511825" y="0"/>
                </a:moveTo>
                <a:lnTo>
                  <a:pt x="0" y="0"/>
                </a:lnTo>
                <a:lnTo>
                  <a:pt x="0" y="6858000"/>
                </a:lnTo>
                <a:lnTo>
                  <a:pt x="4511825" y="6858000"/>
                </a:lnTo>
                <a:lnTo>
                  <a:pt x="4511825" y="6857999"/>
                </a:lnTo>
                <a:lnTo>
                  <a:pt x="7248129" y="6857999"/>
                </a:lnTo>
                <a:close/>
              </a:path>
            </a:pathLst>
          </a:custGeom>
          <a:solidFill>
            <a:schemeClr val="bg1"/>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a:cs typeface="+mn-ea"/>
              <a:sym typeface="+mn-lt"/>
            </a:endParaRPr>
          </a:p>
        </p:txBody>
      </p:sp>
      <p:sp>
        <p:nvSpPr>
          <p:cNvPr id="32" name="矩形 31"/>
          <p:cNvSpPr/>
          <p:nvPr/>
        </p:nvSpPr>
        <p:spPr>
          <a:xfrm>
            <a:off x="786410" y="1378204"/>
            <a:ext cx="4762502" cy="830997"/>
          </a:xfrm>
          <a:prstGeom prst="rect">
            <a:avLst/>
          </a:prstGeom>
        </p:spPr>
        <p:txBody>
          <a:bodyPr wrap="square">
            <a:spAutoFit/>
            <a:scene3d>
              <a:camera prst="orthographicFront"/>
              <a:lightRig rig="threePt" dir="t"/>
            </a:scene3d>
            <a:sp3d contourW="12700"/>
          </a:bodyPr>
          <a:lstStyle/>
          <a:p>
            <a:pPr>
              <a:lnSpc>
                <a:spcPct val="120000"/>
              </a:lnSpc>
            </a:pPr>
            <a:r>
              <a:rPr lang="en-US" altLang="zh-CN" sz="4000" dirty="0">
                <a:solidFill>
                  <a:schemeClr val="accent2"/>
                </a:solidFill>
              </a:rPr>
              <a:t>LOGO</a:t>
            </a:r>
            <a:r>
              <a:rPr lang="zh-CN" altLang="en-US" sz="4000" dirty="0">
                <a:solidFill>
                  <a:schemeClr val="accent2"/>
                </a:solidFill>
              </a:rPr>
              <a:t>某某品牌</a:t>
            </a:r>
          </a:p>
        </p:txBody>
      </p:sp>
      <p:sp>
        <p:nvSpPr>
          <p:cNvPr id="33" name="矩形 32"/>
          <p:cNvSpPr/>
          <p:nvPr/>
        </p:nvSpPr>
        <p:spPr>
          <a:xfrm>
            <a:off x="761009" y="2166647"/>
            <a:ext cx="7404141" cy="902363"/>
          </a:xfrm>
          <a:prstGeom prst="rect">
            <a:avLst/>
          </a:prstGeom>
        </p:spPr>
        <p:txBody>
          <a:bodyPr wrap="square">
            <a:spAutoFit/>
            <a:scene3d>
              <a:camera prst="orthographicFront"/>
              <a:lightRig rig="threePt" dir="t"/>
            </a:scene3d>
            <a:sp3d contourW="12700"/>
          </a:bodyPr>
          <a:lstStyle/>
          <a:p>
            <a:pPr>
              <a:lnSpc>
                <a:spcPct val="120000"/>
              </a:lnSpc>
            </a:pPr>
            <a:r>
              <a:rPr lang="zh-CN" altLang="en-US" sz="4800" b="1" dirty="0">
                <a:solidFill>
                  <a:schemeClr val="accent3"/>
                </a:solidFill>
              </a:rPr>
              <a:t>新品牌简介</a:t>
            </a:r>
            <a:r>
              <a:rPr lang="en-US" altLang="zh-CN" sz="4800" b="1" dirty="0" err="1">
                <a:solidFill>
                  <a:schemeClr val="accent3"/>
                </a:solidFill>
              </a:rPr>
              <a:t>ppt</a:t>
            </a:r>
            <a:r>
              <a:rPr lang="zh-CN" altLang="en-US" sz="4800" b="1" dirty="0">
                <a:solidFill>
                  <a:schemeClr val="accent3"/>
                </a:solidFill>
              </a:rPr>
              <a:t>模板</a:t>
            </a:r>
            <a:endParaRPr lang="zh-CN" altLang="en-US" sz="4800" b="1" dirty="0">
              <a:solidFill>
                <a:schemeClr val="accent3"/>
              </a:solidFill>
            </a:endParaRPr>
          </a:p>
        </p:txBody>
      </p:sp>
      <p:sp>
        <p:nvSpPr>
          <p:cNvPr id="35" name="文本框 34"/>
          <p:cNvSpPr txBox="1"/>
          <p:nvPr/>
        </p:nvSpPr>
        <p:spPr>
          <a:xfrm>
            <a:off x="799110" y="3163696"/>
            <a:ext cx="5663730"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in a wider field</a:t>
            </a:r>
          </a:p>
        </p:txBody>
      </p:sp>
      <p:grpSp>
        <p:nvGrpSpPr>
          <p:cNvPr id="42" name="组合 41"/>
          <p:cNvGrpSpPr/>
          <p:nvPr/>
        </p:nvGrpSpPr>
        <p:grpSpPr>
          <a:xfrm>
            <a:off x="876964" y="3966410"/>
            <a:ext cx="3220903" cy="505267"/>
            <a:chOff x="3189514" y="4666399"/>
            <a:chExt cx="2184400" cy="505267"/>
          </a:xfrm>
        </p:grpSpPr>
        <p:sp>
          <p:nvSpPr>
            <p:cNvPr id="34" name="矩形 33"/>
            <p:cNvSpPr/>
            <p:nvPr/>
          </p:nvSpPr>
          <p:spPr>
            <a:xfrm>
              <a:off x="3270410" y="4710146"/>
              <a:ext cx="202730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accent3"/>
                  </a:solidFill>
                </a:rPr>
                <a:t>品牌部：</a:t>
              </a:r>
              <a:r>
                <a:rPr lang="en-US" altLang="zh-CN" sz="1600" dirty="0">
                  <a:solidFill>
                    <a:schemeClr val="accent3"/>
                  </a:solidFill>
                </a:rPr>
                <a:t>ABC  </a:t>
              </a:r>
              <a:r>
                <a:rPr lang="zh-CN" altLang="en-US" sz="1600" dirty="0">
                  <a:solidFill>
                    <a:schemeClr val="accent3"/>
                  </a:solidFill>
                </a:rPr>
                <a:t>时间：</a:t>
              </a:r>
              <a:r>
                <a:rPr lang="en-US" altLang="zh-CN" sz="1600" dirty="0">
                  <a:solidFill>
                    <a:schemeClr val="accent3"/>
                  </a:solidFill>
                </a:rPr>
                <a:t>201X.8.8</a:t>
              </a:r>
              <a:endParaRPr lang="zh-CN" altLang="en-US" sz="1600" dirty="0">
                <a:solidFill>
                  <a:schemeClr val="accent3"/>
                </a:solidFill>
              </a:endParaRPr>
            </a:p>
          </p:txBody>
        </p:sp>
        <p:sp>
          <p:nvSpPr>
            <p:cNvPr id="36" name="圆角矩形 35"/>
            <p:cNvSpPr/>
            <p:nvPr/>
          </p:nvSpPr>
          <p:spPr>
            <a:xfrm>
              <a:off x="3189514" y="4666399"/>
              <a:ext cx="2184400" cy="505267"/>
            </a:xfrm>
            <a:prstGeom prst="roundRect">
              <a:avLst>
                <a:gd name="adj" fmla="val 50000"/>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3" name="Ryan Farish - Holding Hands">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427674" y="-900864"/>
            <a:ext cx="609600" cy="609600"/>
          </a:xfrm>
          <a:prstGeom prst="rect">
            <a:avLst/>
          </a:prstGeom>
        </p:spPr>
      </p:pic>
      <p:sp>
        <p:nvSpPr>
          <p:cNvPr id="23" name="平行四边形 22">
            <a:extLst>
              <a:ext uri="{FF2B5EF4-FFF2-40B4-BE49-F238E27FC236}">
                <a16:creationId xmlns:a16="http://schemas.microsoft.com/office/drawing/2014/main" xmlns="" id="{2D90A3DF-6140-4B63-8251-256BE2D51027}"/>
              </a:ext>
            </a:extLst>
          </p:cNvPr>
          <p:cNvSpPr/>
          <p:nvPr/>
        </p:nvSpPr>
        <p:spPr>
          <a:xfrm flipH="1" flipV="1">
            <a:off x="5589227" y="1143528"/>
            <a:ext cx="3039880" cy="5733258"/>
          </a:xfrm>
          <a:prstGeom prst="parallelogram">
            <a:avLst>
              <a:gd name="adj" fmla="val 82751"/>
            </a:avLst>
          </a:prstGeom>
          <a:solidFill>
            <a:schemeClr val="accent3"/>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dirty="0">
              <a:cs typeface="+mn-ea"/>
              <a:sym typeface="+mn-lt"/>
            </a:endParaRPr>
          </a:p>
        </p:txBody>
      </p:sp>
      <p:sp>
        <p:nvSpPr>
          <p:cNvPr id="24" name="平行四边形 23">
            <a:extLst>
              <a:ext uri="{FF2B5EF4-FFF2-40B4-BE49-F238E27FC236}">
                <a16:creationId xmlns:a16="http://schemas.microsoft.com/office/drawing/2014/main" xmlns="" id="{2976EE52-BDA9-4FD5-8945-026B8DA44FFD}"/>
              </a:ext>
            </a:extLst>
          </p:cNvPr>
          <p:cNvSpPr/>
          <p:nvPr/>
        </p:nvSpPr>
        <p:spPr>
          <a:xfrm flipH="1" flipV="1">
            <a:off x="6363760" y="-3"/>
            <a:ext cx="1794884" cy="2924943"/>
          </a:xfrm>
          <a:prstGeom prst="parallelogram">
            <a:avLst>
              <a:gd name="adj" fmla="val 71397"/>
            </a:avLst>
          </a:prstGeom>
          <a:solidFill>
            <a:schemeClr val="accent2"/>
          </a:solidFill>
          <a:ln>
            <a:no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dirty="0">
              <a:cs typeface="+mn-ea"/>
              <a:sym typeface="+mn-lt"/>
            </a:endParaRPr>
          </a:p>
        </p:txBody>
      </p:sp>
    </p:spTree>
    <p:extLst>
      <p:ext uri="{BB962C8B-B14F-4D97-AF65-F5344CB8AC3E}">
        <p14:creationId xmlns:p14="http://schemas.microsoft.com/office/powerpoint/2010/main" val="2670002194"/>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1000"/>
                                        <p:tgtEl>
                                          <p:spTgt spid="32"/>
                                        </p:tgtEl>
                                      </p:cBhvr>
                                    </p:animEffect>
                                    <p:anim calcmode="lin" valueType="num">
                                      <p:cBhvr>
                                        <p:cTn id="11" dur="1000" fill="hold"/>
                                        <p:tgtEl>
                                          <p:spTgt spid="32"/>
                                        </p:tgtEl>
                                        <p:attrNameLst>
                                          <p:attrName>ppt_x</p:attrName>
                                        </p:attrNameLst>
                                      </p:cBhvr>
                                      <p:tavLst>
                                        <p:tav tm="0">
                                          <p:val>
                                            <p:strVal val="#ppt_x"/>
                                          </p:val>
                                        </p:tav>
                                        <p:tav tm="100000">
                                          <p:val>
                                            <p:strVal val="#ppt_x"/>
                                          </p:val>
                                        </p:tav>
                                      </p:tavLst>
                                    </p:anim>
                                    <p:anim calcmode="lin" valueType="num">
                                      <p:cBhvr>
                                        <p:cTn id="12" dur="1000" fill="hold"/>
                                        <p:tgtEl>
                                          <p:spTgt spid="3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randombar(horizontal)">
                                      <p:cBhvr>
                                        <p:cTn id="20" dur="500"/>
                                        <p:tgtEl>
                                          <p:spTgt spid="35"/>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ppt_w</p:attrName>
                                        </p:attrNameLst>
                                      </p:cBhvr>
                                      <p:tavLst>
                                        <p:tav tm="0">
                                          <p:val>
                                            <p:fltVal val="0"/>
                                          </p:val>
                                        </p:tav>
                                        <p:tav tm="100000">
                                          <p:val>
                                            <p:strVal val="#ppt_w"/>
                                          </p:val>
                                        </p:tav>
                                      </p:tavLst>
                                    </p:anim>
                                    <p:anim calcmode="lin" valueType="num">
                                      <p:cBhvr>
                                        <p:cTn id="25" dur="500" fill="hold"/>
                                        <p:tgtEl>
                                          <p:spTgt spid="42"/>
                                        </p:tgtEl>
                                        <p:attrNameLst>
                                          <p:attrName>ppt_h</p:attrName>
                                        </p:attrNameLst>
                                      </p:cBhvr>
                                      <p:tavLst>
                                        <p:tav tm="0">
                                          <p:val>
                                            <p:fltVal val="0"/>
                                          </p:val>
                                        </p:tav>
                                        <p:tav tm="100000">
                                          <p:val>
                                            <p:strVal val="#ppt_h"/>
                                          </p:val>
                                        </p:tav>
                                      </p:tavLst>
                                    </p:anim>
                                    <p:animEffect transition="in" filter="fade">
                                      <p:cBhvr>
                                        <p:cTn id="26" dur="500"/>
                                        <p:tgtEl>
                                          <p:spTgt spid="42"/>
                                        </p:tgtEl>
                                      </p:cBhvr>
                                    </p:animEffect>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1+#ppt_w/2"/>
                                          </p:val>
                                        </p:tav>
                                        <p:tav tm="100000">
                                          <p:val>
                                            <p:strVal val="#ppt_x"/>
                                          </p:val>
                                        </p:tav>
                                      </p:tavLst>
                                    </p:anim>
                                    <p:anim calcmode="lin" valueType="num">
                                      <p:cBhvr additive="base">
                                        <p:cTn id="31" dur="500" fill="hold"/>
                                        <p:tgtEl>
                                          <p:spTgt spid="22"/>
                                        </p:tgtEl>
                                        <p:attrNameLst>
                                          <p:attrName>ppt_y</p:attrName>
                                        </p:attrNameLst>
                                      </p:cBhvr>
                                      <p:tavLst>
                                        <p:tav tm="0">
                                          <p:val>
                                            <p:strVal val="#ppt_y"/>
                                          </p:val>
                                        </p:tav>
                                        <p:tav tm="100000">
                                          <p:val>
                                            <p:strVal val="#ppt_y"/>
                                          </p:val>
                                        </p:tav>
                                      </p:tavLst>
                                    </p:anim>
                                  </p:childTnLst>
                                </p:cTn>
                              </p:par>
                              <p:par>
                                <p:cTn id="32" presetID="2" presetClass="entr" presetSubtype="1" fill="hold" grpId="0" nodeType="withEffect">
                                  <p:stCondLst>
                                    <p:cond delay="50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ppt_x"/>
                                          </p:val>
                                        </p:tav>
                                        <p:tav tm="100000">
                                          <p:val>
                                            <p:strVal val="#ppt_x"/>
                                          </p:val>
                                        </p:tav>
                                      </p:tavLst>
                                    </p:anim>
                                    <p:anim calcmode="lin" valueType="num">
                                      <p:cBhvr additive="base">
                                        <p:cTn id="35" dur="500" fill="hold"/>
                                        <p:tgtEl>
                                          <p:spTgt spid="24"/>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50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ppt_x"/>
                                          </p:val>
                                        </p:tav>
                                        <p:tav tm="100000">
                                          <p:val>
                                            <p:strVal val="#ppt_x"/>
                                          </p:val>
                                        </p:tav>
                                      </p:tavLst>
                                    </p:anim>
                                    <p:anim calcmode="lin" valueType="num">
                                      <p:cBhvr additive="base">
                                        <p:cTn id="3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repeatCount="indefinite" fill="hold" display="0">
                  <p:stCondLst>
                    <p:cond delay="indefinite"/>
                  </p:stCondLst>
                  <p:endCondLst>
                    <p:cond evt="onStopAudio" delay="0">
                      <p:tgtEl>
                        <p:sldTgt/>
                      </p:tgtEl>
                    </p:cond>
                  </p:endCondLst>
                </p:cTn>
                <p:tgtEl>
                  <p:spTgt spid="43"/>
                </p:tgtEl>
              </p:cMediaNode>
            </p:audio>
          </p:childTnLst>
        </p:cTn>
      </p:par>
    </p:tnLst>
    <p:bldLst>
      <p:bldP spid="32" grpId="0"/>
      <p:bldP spid="33" grpId="0"/>
      <p:bldP spid="35" grpId="0"/>
      <p:bldP spid="23" grpId="0" animBg="1"/>
      <p:bldP spid="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9EAF0BFE-AEF5-4989-B37F-32A96278F3D3}"/>
              </a:ext>
            </a:extLst>
          </p:cNvPr>
          <p:cNvGrpSpPr/>
          <p:nvPr/>
        </p:nvGrpSpPr>
        <p:grpSpPr>
          <a:xfrm>
            <a:off x="828514" y="2850876"/>
            <a:ext cx="10621289" cy="2463271"/>
            <a:chOff x="698272" y="2591232"/>
            <a:chExt cx="10621289" cy="2463271"/>
          </a:xfrm>
        </p:grpSpPr>
        <p:sp>
          <p:nvSpPr>
            <p:cNvPr id="4" name="Rectangle 4">
              <a:extLst>
                <a:ext uri="{FF2B5EF4-FFF2-40B4-BE49-F238E27FC236}">
                  <a16:creationId xmlns:a16="http://schemas.microsoft.com/office/drawing/2014/main" xmlns="" id="{6069B589-810E-4D56-9A30-5DA6D868C6CB}"/>
                </a:ext>
              </a:extLst>
            </p:cNvPr>
            <p:cNvSpPr/>
            <p:nvPr/>
          </p:nvSpPr>
          <p:spPr>
            <a:xfrm>
              <a:off x="8961476" y="2591233"/>
              <a:ext cx="2358085" cy="2463270"/>
            </a:xfrm>
            <a:prstGeom prst="rect">
              <a:avLst/>
            </a:prstGeom>
            <a:solidFill>
              <a:schemeClr val="accent3"/>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品牌效率</a:t>
              </a:r>
            </a:p>
          </p:txBody>
        </p:sp>
        <p:sp>
          <p:nvSpPr>
            <p:cNvPr id="5" name="Rectangle 5">
              <a:extLst>
                <a:ext uri="{FF2B5EF4-FFF2-40B4-BE49-F238E27FC236}">
                  <a16:creationId xmlns:a16="http://schemas.microsoft.com/office/drawing/2014/main" xmlns="" id="{84F71407-B443-40BB-8F41-CAD8F44BD0A9}"/>
                </a:ext>
              </a:extLst>
            </p:cNvPr>
            <p:cNvSpPr/>
            <p:nvPr/>
          </p:nvSpPr>
          <p:spPr>
            <a:xfrm>
              <a:off x="698272" y="2591232"/>
              <a:ext cx="2358085" cy="2463271"/>
            </a:xfrm>
            <a:prstGeom prst="rect">
              <a:avLst/>
            </a:prstGeom>
            <a:solidFill>
              <a:schemeClr val="accent2"/>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市场分析</a:t>
              </a:r>
            </a:p>
          </p:txBody>
        </p:sp>
        <p:sp>
          <p:nvSpPr>
            <p:cNvPr id="6" name="Rectangle 6">
              <a:extLst>
                <a:ext uri="{FF2B5EF4-FFF2-40B4-BE49-F238E27FC236}">
                  <a16:creationId xmlns:a16="http://schemas.microsoft.com/office/drawing/2014/main" xmlns="" id="{4DAA5417-9F82-4B95-A212-BAFD27E83A57}"/>
                </a:ext>
              </a:extLst>
            </p:cNvPr>
            <p:cNvSpPr/>
            <p:nvPr/>
          </p:nvSpPr>
          <p:spPr>
            <a:xfrm>
              <a:off x="6207074" y="2591232"/>
              <a:ext cx="2358085" cy="2463271"/>
            </a:xfrm>
            <a:prstGeom prst="rect">
              <a:avLst/>
            </a:prstGeom>
            <a:solidFill>
              <a:schemeClr val="accent2"/>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提广策划</a:t>
              </a:r>
            </a:p>
          </p:txBody>
        </p:sp>
        <p:sp>
          <p:nvSpPr>
            <p:cNvPr id="7" name="Rectangle 7">
              <a:extLst>
                <a:ext uri="{FF2B5EF4-FFF2-40B4-BE49-F238E27FC236}">
                  <a16:creationId xmlns:a16="http://schemas.microsoft.com/office/drawing/2014/main" xmlns="" id="{2DC9CC48-957A-4838-A0C9-5DB0C00EF045}"/>
                </a:ext>
              </a:extLst>
            </p:cNvPr>
            <p:cNvSpPr/>
            <p:nvPr/>
          </p:nvSpPr>
          <p:spPr>
            <a:xfrm>
              <a:off x="3452673" y="2591232"/>
              <a:ext cx="2358085" cy="2463271"/>
            </a:xfrm>
            <a:prstGeom prst="rect">
              <a:avLst/>
            </a:prstGeom>
            <a:solidFill>
              <a:schemeClr val="accent3"/>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normAutofit/>
            </a:bodyPr>
            <a:lstStyle/>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目标定位</a:t>
              </a:r>
            </a:p>
          </p:txBody>
        </p:sp>
        <p:sp>
          <p:nvSpPr>
            <p:cNvPr id="8" name="Freeform: Shape 8">
              <a:extLst>
                <a:ext uri="{FF2B5EF4-FFF2-40B4-BE49-F238E27FC236}">
                  <a16:creationId xmlns:a16="http://schemas.microsoft.com/office/drawing/2014/main" xmlns="" id="{03BB46FF-F405-4447-B607-E68744936F55}"/>
                </a:ext>
              </a:extLst>
            </p:cNvPr>
            <p:cNvSpPr>
              <a:spLocks/>
            </p:cNvSpPr>
            <p:nvPr/>
          </p:nvSpPr>
          <p:spPr bwMode="auto">
            <a:xfrm>
              <a:off x="1592045" y="3259393"/>
              <a:ext cx="595023" cy="596783"/>
            </a:xfrm>
            <a:custGeom>
              <a:avLst/>
              <a:gdLst>
                <a:gd name="T0" fmla="*/ 186 w 186"/>
                <a:gd name="T1" fmla="*/ 55 h 186"/>
                <a:gd name="T2" fmla="*/ 185 w 186"/>
                <a:gd name="T3" fmla="*/ 53 h 186"/>
                <a:gd name="T4" fmla="*/ 185 w 186"/>
                <a:gd name="T5" fmla="*/ 53 h 186"/>
                <a:gd name="T6" fmla="*/ 185 w 186"/>
                <a:gd name="T7" fmla="*/ 52 h 186"/>
                <a:gd name="T8" fmla="*/ 184 w 186"/>
                <a:gd name="T9" fmla="*/ 52 h 186"/>
                <a:gd name="T10" fmla="*/ 134 w 186"/>
                <a:gd name="T11" fmla="*/ 2 h 186"/>
                <a:gd name="T12" fmla="*/ 134 w 186"/>
                <a:gd name="T13" fmla="*/ 2 h 186"/>
                <a:gd name="T14" fmla="*/ 131 w 186"/>
                <a:gd name="T15" fmla="*/ 0 h 186"/>
                <a:gd name="T16" fmla="*/ 55 w 186"/>
                <a:gd name="T17" fmla="*/ 0 h 186"/>
                <a:gd name="T18" fmla="*/ 52 w 186"/>
                <a:gd name="T19" fmla="*/ 2 h 186"/>
                <a:gd name="T20" fmla="*/ 52 w 186"/>
                <a:gd name="T21" fmla="*/ 2 h 186"/>
                <a:gd name="T22" fmla="*/ 2 w 186"/>
                <a:gd name="T23" fmla="*/ 52 h 186"/>
                <a:gd name="T24" fmla="*/ 1 w 186"/>
                <a:gd name="T25" fmla="*/ 52 h 186"/>
                <a:gd name="T26" fmla="*/ 1 w 186"/>
                <a:gd name="T27" fmla="*/ 53 h 186"/>
                <a:gd name="T28" fmla="*/ 1 w 186"/>
                <a:gd name="T29" fmla="*/ 53 h 186"/>
                <a:gd name="T30" fmla="*/ 0 w 186"/>
                <a:gd name="T31" fmla="*/ 55 h 186"/>
                <a:gd name="T32" fmla="*/ 1 w 186"/>
                <a:gd name="T33" fmla="*/ 58 h 186"/>
                <a:gd name="T34" fmla="*/ 1 w 186"/>
                <a:gd name="T35" fmla="*/ 58 h 186"/>
                <a:gd name="T36" fmla="*/ 90 w 186"/>
                <a:gd name="T37" fmla="*/ 184 h 186"/>
                <a:gd name="T38" fmla="*/ 90 w 186"/>
                <a:gd name="T39" fmla="*/ 184 h 186"/>
                <a:gd name="T40" fmla="*/ 93 w 186"/>
                <a:gd name="T41" fmla="*/ 186 h 186"/>
                <a:gd name="T42" fmla="*/ 96 w 186"/>
                <a:gd name="T43" fmla="*/ 184 h 186"/>
                <a:gd name="T44" fmla="*/ 96 w 186"/>
                <a:gd name="T45" fmla="*/ 184 h 186"/>
                <a:gd name="T46" fmla="*/ 185 w 186"/>
                <a:gd name="T47" fmla="*/ 58 h 186"/>
                <a:gd name="T48" fmla="*/ 185 w 186"/>
                <a:gd name="T49" fmla="*/ 58 h 186"/>
                <a:gd name="T50" fmla="*/ 186 w 186"/>
                <a:gd name="T51" fmla="*/ 55 h 186"/>
                <a:gd name="T52" fmla="*/ 129 w 186"/>
                <a:gd name="T53" fmla="*/ 9 h 186"/>
                <a:gd name="T54" fmla="*/ 171 w 186"/>
                <a:gd name="T55" fmla="*/ 51 h 186"/>
                <a:gd name="T56" fmla="*/ 134 w 186"/>
                <a:gd name="T57" fmla="*/ 51 h 186"/>
                <a:gd name="T58" fmla="*/ 112 w 186"/>
                <a:gd name="T59" fmla="*/ 9 h 186"/>
                <a:gd name="T60" fmla="*/ 129 w 186"/>
                <a:gd name="T61" fmla="*/ 9 h 186"/>
                <a:gd name="T62" fmla="*/ 103 w 186"/>
                <a:gd name="T63" fmla="*/ 9 h 186"/>
                <a:gd name="T64" fmla="*/ 124 w 186"/>
                <a:gd name="T65" fmla="*/ 51 h 186"/>
                <a:gd name="T66" fmla="*/ 62 w 186"/>
                <a:gd name="T67" fmla="*/ 51 h 186"/>
                <a:gd name="T68" fmla="*/ 83 w 186"/>
                <a:gd name="T69" fmla="*/ 9 h 186"/>
                <a:gd name="T70" fmla="*/ 103 w 186"/>
                <a:gd name="T71" fmla="*/ 9 h 186"/>
                <a:gd name="T72" fmla="*/ 57 w 186"/>
                <a:gd name="T73" fmla="*/ 9 h 186"/>
                <a:gd name="T74" fmla="*/ 74 w 186"/>
                <a:gd name="T75" fmla="*/ 9 h 186"/>
                <a:gd name="T76" fmla="*/ 52 w 186"/>
                <a:gd name="T77" fmla="*/ 51 h 186"/>
                <a:gd name="T78" fmla="*/ 14 w 186"/>
                <a:gd name="T79" fmla="*/ 51 h 186"/>
                <a:gd name="T80" fmla="*/ 57 w 186"/>
                <a:gd name="T81" fmla="*/ 9 h 186"/>
                <a:gd name="T82" fmla="*/ 12 w 186"/>
                <a:gd name="T83" fmla="*/ 59 h 186"/>
                <a:gd name="T84" fmla="*/ 52 w 186"/>
                <a:gd name="T85" fmla="*/ 59 h 186"/>
                <a:gd name="T86" fmla="*/ 81 w 186"/>
                <a:gd name="T87" fmla="*/ 158 h 186"/>
                <a:gd name="T88" fmla="*/ 12 w 186"/>
                <a:gd name="T89" fmla="*/ 59 h 186"/>
                <a:gd name="T90" fmla="*/ 93 w 186"/>
                <a:gd name="T91" fmla="*/ 167 h 186"/>
                <a:gd name="T92" fmla="*/ 61 w 186"/>
                <a:gd name="T93" fmla="*/ 59 h 186"/>
                <a:gd name="T94" fmla="*/ 125 w 186"/>
                <a:gd name="T95" fmla="*/ 59 h 186"/>
                <a:gd name="T96" fmla="*/ 93 w 186"/>
                <a:gd name="T97" fmla="*/ 167 h 186"/>
                <a:gd name="T98" fmla="*/ 105 w 186"/>
                <a:gd name="T99" fmla="*/ 158 h 186"/>
                <a:gd name="T100" fmla="*/ 134 w 186"/>
                <a:gd name="T101" fmla="*/ 59 h 186"/>
                <a:gd name="T102" fmla="*/ 173 w 186"/>
                <a:gd name="T103" fmla="*/ 59 h 186"/>
                <a:gd name="T104" fmla="*/ 105 w 186"/>
                <a:gd name="T105" fmla="*/ 15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6" h="186">
                  <a:moveTo>
                    <a:pt x="186" y="55"/>
                  </a:moveTo>
                  <a:cubicBezTo>
                    <a:pt x="186" y="54"/>
                    <a:pt x="185" y="53"/>
                    <a:pt x="185" y="53"/>
                  </a:cubicBezTo>
                  <a:cubicBezTo>
                    <a:pt x="185" y="53"/>
                    <a:pt x="185" y="53"/>
                    <a:pt x="185" y="53"/>
                  </a:cubicBezTo>
                  <a:cubicBezTo>
                    <a:pt x="185" y="52"/>
                    <a:pt x="185" y="52"/>
                    <a:pt x="185" y="52"/>
                  </a:cubicBezTo>
                  <a:cubicBezTo>
                    <a:pt x="185" y="52"/>
                    <a:pt x="184" y="52"/>
                    <a:pt x="184" y="52"/>
                  </a:cubicBezTo>
                  <a:cubicBezTo>
                    <a:pt x="134" y="2"/>
                    <a:pt x="134" y="2"/>
                    <a:pt x="134" y="2"/>
                  </a:cubicBezTo>
                  <a:cubicBezTo>
                    <a:pt x="134" y="2"/>
                    <a:pt x="134" y="2"/>
                    <a:pt x="134" y="2"/>
                  </a:cubicBezTo>
                  <a:cubicBezTo>
                    <a:pt x="133" y="1"/>
                    <a:pt x="132" y="0"/>
                    <a:pt x="131" y="0"/>
                  </a:cubicBezTo>
                  <a:cubicBezTo>
                    <a:pt x="55" y="0"/>
                    <a:pt x="55" y="0"/>
                    <a:pt x="55" y="0"/>
                  </a:cubicBezTo>
                  <a:cubicBezTo>
                    <a:pt x="54" y="0"/>
                    <a:pt x="52" y="1"/>
                    <a:pt x="52" y="2"/>
                  </a:cubicBezTo>
                  <a:cubicBezTo>
                    <a:pt x="52" y="2"/>
                    <a:pt x="52" y="2"/>
                    <a:pt x="52" y="2"/>
                  </a:cubicBezTo>
                  <a:cubicBezTo>
                    <a:pt x="2" y="52"/>
                    <a:pt x="2" y="52"/>
                    <a:pt x="2" y="52"/>
                  </a:cubicBezTo>
                  <a:cubicBezTo>
                    <a:pt x="1" y="52"/>
                    <a:pt x="1" y="52"/>
                    <a:pt x="1" y="52"/>
                  </a:cubicBezTo>
                  <a:cubicBezTo>
                    <a:pt x="1" y="53"/>
                    <a:pt x="1" y="53"/>
                    <a:pt x="1" y="53"/>
                  </a:cubicBezTo>
                  <a:cubicBezTo>
                    <a:pt x="1" y="53"/>
                    <a:pt x="1" y="53"/>
                    <a:pt x="1" y="53"/>
                  </a:cubicBezTo>
                  <a:cubicBezTo>
                    <a:pt x="1" y="53"/>
                    <a:pt x="0" y="54"/>
                    <a:pt x="0" y="55"/>
                  </a:cubicBezTo>
                  <a:cubicBezTo>
                    <a:pt x="0" y="56"/>
                    <a:pt x="1" y="57"/>
                    <a:pt x="1" y="58"/>
                  </a:cubicBezTo>
                  <a:cubicBezTo>
                    <a:pt x="1" y="58"/>
                    <a:pt x="1" y="58"/>
                    <a:pt x="1" y="58"/>
                  </a:cubicBezTo>
                  <a:cubicBezTo>
                    <a:pt x="90" y="184"/>
                    <a:pt x="90" y="184"/>
                    <a:pt x="90" y="184"/>
                  </a:cubicBezTo>
                  <a:cubicBezTo>
                    <a:pt x="90" y="184"/>
                    <a:pt x="90" y="184"/>
                    <a:pt x="90" y="184"/>
                  </a:cubicBezTo>
                  <a:cubicBezTo>
                    <a:pt x="90" y="185"/>
                    <a:pt x="92" y="186"/>
                    <a:pt x="93" y="186"/>
                  </a:cubicBezTo>
                  <a:cubicBezTo>
                    <a:pt x="94" y="186"/>
                    <a:pt x="95" y="185"/>
                    <a:pt x="96" y="184"/>
                  </a:cubicBezTo>
                  <a:cubicBezTo>
                    <a:pt x="96" y="184"/>
                    <a:pt x="96" y="184"/>
                    <a:pt x="96" y="184"/>
                  </a:cubicBezTo>
                  <a:cubicBezTo>
                    <a:pt x="185" y="58"/>
                    <a:pt x="185" y="58"/>
                    <a:pt x="185" y="58"/>
                  </a:cubicBezTo>
                  <a:cubicBezTo>
                    <a:pt x="185" y="58"/>
                    <a:pt x="185" y="58"/>
                    <a:pt x="185" y="58"/>
                  </a:cubicBezTo>
                  <a:cubicBezTo>
                    <a:pt x="185" y="57"/>
                    <a:pt x="186" y="56"/>
                    <a:pt x="186" y="55"/>
                  </a:cubicBezTo>
                  <a:close/>
                  <a:moveTo>
                    <a:pt x="129" y="9"/>
                  </a:moveTo>
                  <a:cubicBezTo>
                    <a:pt x="171" y="51"/>
                    <a:pt x="171" y="51"/>
                    <a:pt x="171" y="51"/>
                  </a:cubicBezTo>
                  <a:cubicBezTo>
                    <a:pt x="134" y="51"/>
                    <a:pt x="134" y="51"/>
                    <a:pt x="134" y="51"/>
                  </a:cubicBezTo>
                  <a:cubicBezTo>
                    <a:pt x="112" y="9"/>
                    <a:pt x="112" y="9"/>
                    <a:pt x="112" y="9"/>
                  </a:cubicBezTo>
                  <a:lnTo>
                    <a:pt x="129" y="9"/>
                  </a:lnTo>
                  <a:close/>
                  <a:moveTo>
                    <a:pt x="103" y="9"/>
                  </a:moveTo>
                  <a:cubicBezTo>
                    <a:pt x="124" y="51"/>
                    <a:pt x="124" y="51"/>
                    <a:pt x="124" y="51"/>
                  </a:cubicBezTo>
                  <a:cubicBezTo>
                    <a:pt x="62" y="51"/>
                    <a:pt x="62" y="51"/>
                    <a:pt x="62" y="51"/>
                  </a:cubicBezTo>
                  <a:cubicBezTo>
                    <a:pt x="83" y="9"/>
                    <a:pt x="83" y="9"/>
                    <a:pt x="83" y="9"/>
                  </a:cubicBezTo>
                  <a:lnTo>
                    <a:pt x="103" y="9"/>
                  </a:lnTo>
                  <a:close/>
                  <a:moveTo>
                    <a:pt x="57" y="9"/>
                  </a:moveTo>
                  <a:cubicBezTo>
                    <a:pt x="74" y="9"/>
                    <a:pt x="74" y="9"/>
                    <a:pt x="74" y="9"/>
                  </a:cubicBezTo>
                  <a:cubicBezTo>
                    <a:pt x="52" y="51"/>
                    <a:pt x="52" y="51"/>
                    <a:pt x="52" y="51"/>
                  </a:cubicBezTo>
                  <a:cubicBezTo>
                    <a:pt x="14" y="51"/>
                    <a:pt x="14" y="51"/>
                    <a:pt x="14" y="51"/>
                  </a:cubicBezTo>
                  <a:lnTo>
                    <a:pt x="57" y="9"/>
                  </a:lnTo>
                  <a:close/>
                  <a:moveTo>
                    <a:pt x="12" y="59"/>
                  </a:moveTo>
                  <a:cubicBezTo>
                    <a:pt x="52" y="59"/>
                    <a:pt x="52" y="59"/>
                    <a:pt x="52" y="59"/>
                  </a:cubicBezTo>
                  <a:cubicBezTo>
                    <a:pt x="81" y="158"/>
                    <a:pt x="81" y="158"/>
                    <a:pt x="81" y="158"/>
                  </a:cubicBezTo>
                  <a:lnTo>
                    <a:pt x="12" y="59"/>
                  </a:lnTo>
                  <a:close/>
                  <a:moveTo>
                    <a:pt x="93" y="167"/>
                  </a:moveTo>
                  <a:cubicBezTo>
                    <a:pt x="61" y="59"/>
                    <a:pt x="61" y="59"/>
                    <a:pt x="61" y="59"/>
                  </a:cubicBezTo>
                  <a:cubicBezTo>
                    <a:pt x="125" y="59"/>
                    <a:pt x="125" y="59"/>
                    <a:pt x="125" y="59"/>
                  </a:cubicBezTo>
                  <a:lnTo>
                    <a:pt x="93" y="167"/>
                  </a:lnTo>
                  <a:close/>
                  <a:moveTo>
                    <a:pt x="105" y="158"/>
                  </a:moveTo>
                  <a:cubicBezTo>
                    <a:pt x="134" y="59"/>
                    <a:pt x="134" y="59"/>
                    <a:pt x="134" y="59"/>
                  </a:cubicBezTo>
                  <a:cubicBezTo>
                    <a:pt x="173" y="59"/>
                    <a:pt x="173" y="59"/>
                    <a:pt x="173" y="59"/>
                  </a:cubicBezTo>
                  <a:lnTo>
                    <a:pt x="105" y="158"/>
                  </a:lnTo>
                  <a:close/>
                </a:path>
              </a:pathLst>
            </a:custGeom>
            <a:solidFill>
              <a:schemeClr val="bg1"/>
            </a:solidFill>
            <a:ln>
              <a:noFill/>
            </a:ln>
          </p:spPr>
          <p:txBody>
            <a:bodyPr anchor="ctr"/>
            <a:lstStyle/>
            <a:p>
              <a:pPr algn="ctr"/>
              <a:endParaRPr>
                <a:cs typeface="+mn-ea"/>
                <a:sym typeface="+mn-lt"/>
              </a:endParaRPr>
            </a:p>
          </p:txBody>
        </p:sp>
        <p:sp>
          <p:nvSpPr>
            <p:cNvPr id="9" name="Freeform: Shape 9">
              <a:extLst>
                <a:ext uri="{FF2B5EF4-FFF2-40B4-BE49-F238E27FC236}">
                  <a16:creationId xmlns:a16="http://schemas.microsoft.com/office/drawing/2014/main" xmlns="" id="{11CECA52-9706-463A-B463-E9BCA2A0167C}"/>
                </a:ext>
              </a:extLst>
            </p:cNvPr>
            <p:cNvSpPr>
              <a:spLocks/>
            </p:cNvSpPr>
            <p:nvPr/>
          </p:nvSpPr>
          <p:spPr bwMode="auto">
            <a:xfrm>
              <a:off x="4334105" y="3259393"/>
              <a:ext cx="595220" cy="596981"/>
            </a:xfrm>
            <a:custGeom>
              <a:avLst/>
              <a:gdLst>
                <a:gd name="T0" fmla="*/ 186 w 186"/>
                <a:gd name="T1" fmla="*/ 55 h 186"/>
                <a:gd name="T2" fmla="*/ 131 w 186"/>
                <a:gd name="T3" fmla="*/ 0 h 186"/>
                <a:gd name="T4" fmla="*/ 93 w 186"/>
                <a:gd name="T5" fmla="*/ 15 h 186"/>
                <a:gd name="T6" fmla="*/ 55 w 186"/>
                <a:gd name="T7" fmla="*/ 0 h 186"/>
                <a:gd name="T8" fmla="*/ 0 w 186"/>
                <a:gd name="T9" fmla="*/ 55 h 186"/>
                <a:gd name="T10" fmla="*/ 0 w 186"/>
                <a:gd name="T11" fmla="*/ 61 h 186"/>
                <a:gd name="T12" fmla="*/ 93 w 186"/>
                <a:gd name="T13" fmla="*/ 186 h 186"/>
                <a:gd name="T14" fmla="*/ 185 w 186"/>
                <a:gd name="T15" fmla="*/ 61 h 186"/>
                <a:gd name="T16" fmla="*/ 186 w 186"/>
                <a:gd name="T17" fmla="*/ 55 h 186"/>
                <a:gd name="T18" fmla="*/ 177 w 186"/>
                <a:gd name="T19" fmla="*/ 60 h 186"/>
                <a:gd name="T20" fmla="*/ 93 w 186"/>
                <a:gd name="T21" fmla="*/ 177 h 186"/>
                <a:gd name="T22" fmla="*/ 9 w 186"/>
                <a:gd name="T23" fmla="*/ 60 h 186"/>
                <a:gd name="T24" fmla="*/ 8 w 186"/>
                <a:gd name="T25" fmla="*/ 55 h 186"/>
                <a:gd name="T26" fmla="*/ 55 w 186"/>
                <a:gd name="T27" fmla="*/ 9 h 186"/>
                <a:gd name="T28" fmla="*/ 87 w 186"/>
                <a:gd name="T29" fmla="*/ 22 h 186"/>
                <a:gd name="T30" fmla="*/ 91 w 186"/>
                <a:gd name="T31" fmla="*/ 25 h 186"/>
                <a:gd name="T32" fmla="*/ 76 w 186"/>
                <a:gd name="T33" fmla="*/ 59 h 186"/>
                <a:gd name="T34" fmla="*/ 97 w 186"/>
                <a:gd name="T35" fmla="*/ 84 h 186"/>
                <a:gd name="T36" fmla="*/ 80 w 186"/>
                <a:gd name="T37" fmla="*/ 122 h 186"/>
                <a:gd name="T38" fmla="*/ 93 w 186"/>
                <a:gd name="T39" fmla="*/ 144 h 186"/>
                <a:gd name="T40" fmla="*/ 90 w 186"/>
                <a:gd name="T41" fmla="*/ 122 h 186"/>
                <a:gd name="T42" fmla="*/ 106 w 186"/>
                <a:gd name="T43" fmla="*/ 82 h 186"/>
                <a:gd name="T44" fmla="*/ 86 w 186"/>
                <a:gd name="T45" fmla="*/ 58 h 186"/>
                <a:gd name="T46" fmla="*/ 104 w 186"/>
                <a:gd name="T47" fmla="*/ 17 h 186"/>
                <a:gd name="T48" fmla="*/ 131 w 186"/>
                <a:gd name="T49" fmla="*/ 9 h 186"/>
                <a:gd name="T50" fmla="*/ 177 w 186"/>
                <a:gd name="T51" fmla="*/ 55 h 186"/>
                <a:gd name="T52" fmla="*/ 177 w 186"/>
                <a:gd name="T53" fmla="*/ 6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86">
                  <a:moveTo>
                    <a:pt x="186" y="55"/>
                  </a:moveTo>
                  <a:cubicBezTo>
                    <a:pt x="186" y="25"/>
                    <a:pt x="161" y="0"/>
                    <a:pt x="131" y="0"/>
                  </a:cubicBezTo>
                  <a:cubicBezTo>
                    <a:pt x="116" y="0"/>
                    <a:pt x="103" y="6"/>
                    <a:pt x="93" y="15"/>
                  </a:cubicBezTo>
                  <a:cubicBezTo>
                    <a:pt x="83" y="6"/>
                    <a:pt x="70" y="0"/>
                    <a:pt x="55" y="0"/>
                  </a:cubicBezTo>
                  <a:cubicBezTo>
                    <a:pt x="25" y="0"/>
                    <a:pt x="0" y="25"/>
                    <a:pt x="0" y="55"/>
                  </a:cubicBezTo>
                  <a:cubicBezTo>
                    <a:pt x="0" y="58"/>
                    <a:pt x="1" y="63"/>
                    <a:pt x="0" y="61"/>
                  </a:cubicBezTo>
                  <a:cubicBezTo>
                    <a:pt x="6" y="115"/>
                    <a:pt x="85" y="186"/>
                    <a:pt x="93" y="186"/>
                  </a:cubicBezTo>
                  <a:cubicBezTo>
                    <a:pt x="101" y="186"/>
                    <a:pt x="179" y="115"/>
                    <a:pt x="185" y="61"/>
                  </a:cubicBezTo>
                  <a:cubicBezTo>
                    <a:pt x="185" y="63"/>
                    <a:pt x="186" y="58"/>
                    <a:pt x="186" y="55"/>
                  </a:cubicBezTo>
                  <a:close/>
                  <a:moveTo>
                    <a:pt x="177" y="60"/>
                  </a:moveTo>
                  <a:cubicBezTo>
                    <a:pt x="172" y="105"/>
                    <a:pt x="109" y="167"/>
                    <a:pt x="93" y="177"/>
                  </a:cubicBezTo>
                  <a:cubicBezTo>
                    <a:pt x="77" y="167"/>
                    <a:pt x="14" y="105"/>
                    <a:pt x="9" y="60"/>
                  </a:cubicBezTo>
                  <a:cubicBezTo>
                    <a:pt x="9" y="60"/>
                    <a:pt x="8" y="58"/>
                    <a:pt x="8" y="55"/>
                  </a:cubicBezTo>
                  <a:cubicBezTo>
                    <a:pt x="8" y="29"/>
                    <a:pt x="29" y="9"/>
                    <a:pt x="55" y="9"/>
                  </a:cubicBezTo>
                  <a:cubicBezTo>
                    <a:pt x="67" y="9"/>
                    <a:pt x="78" y="13"/>
                    <a:pt x="87" y="22"/>
                  </a:cubicBezTo>
                  <a:cubicBezTo>
                    <a:pt x="91" y="25"/>
                    <a:pt x="91" y="25"/>
                    <a:pt x="91" y="25"/>
                  </a:cubicBezTo>
                  <a:cubicBezTo>
                    <a:pt x="76" y="59"/>
                    <a:pt x="76" y="59"/>
                    <a:pt x="76" y="59"/>
                  </a:cubicBezTo>
                  <a:cubicBezTo>
                    <a:pt x="97" y="84"/>
                    <a:pt x="97" y="84"/>
                    <a:pt x="97" y="84"/>
                  </a:cubicBezTo>
                  <a:cubicBezTo>
                    <a:pt x="80" y="122"/>
                    <a:pt x="80" y="122"/>
                    <a:pt x="80" y="122"/>
                  </a:cubicBezTo>
                  <a:cubicBezTo>
                    <a:pt x="93" y="144"/>
                    <a:pt x="93" y="144"/>
                    <a:pt x="93" y="144"/>
                  </a:cubicBezTo>
                  <a:cubicBezTo>
                    <a:pt x="90" y="122"/>
                    <a:pt x="90" y="122"/>
                    <a:pt x="90" y="122"/>
                  </a:cubicBezTo>
                  <a:cubicBezTo>
                    <a:pt x="106" y="82"/>
                    <a:pt x="106" y="82"/>
                    <a:pt x="106" y="82"/>
                  </a:cubicBezTo>
                  <a:cubicBezTo>
                    <a:pt x="86" y="58"/>
                    <a:pt x="86" y="58"/>
                    <a:pt x="86" y="58"/>
                  </a:cubicBezTo>
                  <a:cubicBezTo>
                    <a:pt x="104" y="17"/>
                    <a:pt x="104" y="17"/>
                    <a:pt x="104" y="17"/>
                  </a:cubicBezTo>
                  <a:cubicBezTo>
                    <a:pt x="112" y="12"/>
                    <a:pt x="121" y="9"/>
                    <a:pt x="131" y="9"/>
                  </a:cubicBezTo>
                  <a:cubicBezTo>
                    <a:pt x="156" y="9"/>
                    <a:pt x="177" y="29"/>
                    <a:pt x="177" y="55"/>
                  </a:cubicBezTo>
                  <a:cubicBezTo>
                    <a:pt x="177" y="58"/>
                    <a:pt x="177" y="60"/>
                    <a:pt x="177" y="60"/>
                  </a:cubicBezTo>
                  <a:close/>
                </a:path>
              </a:pathLst>
            </a:custGeom>
            <a:solidFill>
              <a:schemeClr val="bg1"/>
            </a:solidFill>
            <a:ln>
              <a:noFill/>
            </a:ln>
          </p:spPr>
          <p:txBody>
            <a:bodyPr anchor="ctr"/>
            <a:lstStyle/>
            <a:p>
              <a:pPr algn="ctr"/>
              <a:endParaRPr>
                <a:cs typeface="+mn-ea"/>
                <a:sym typeface="+mn-lt"/>
              </a:endParaRPr>
            </a:p>
          </p:txBody>
        </p:sp>
        <p:sp>
          <p:nvSpPr>
            <p:cNvPr id="10" name="Freeform: Shape 10">
              <a:extLst>
                <a:ext uri="{FF2B5EF4-FFF2-40B4-BE49-F238E27FC236}">
                  <a16:creationId xmlns:a16="http://schemas.microsoft.com/office/drawing/2014/main" xmlns="" id="{99C7A64B-5F24-4E57-8133-473358C9C530}"/>
                </a:ext>
              </a:extLst>
            </p:cNvPr>
            <p:cNvSpPr>
              <a:spLocks/>
            </p:cNvSpPr>
            <p:nvPr/>
          </p:nvSpPr>
          <p:spPr bwMode="auto">
            <a:xfrm>
              <a:off x="9842028" y="3264478"/>
              <a:ext cx="596981" cy="591698"/>
            </a:xfrm>
            <a:custGeom>
              <a:avLst/>
              <a:gdLst>
                <a:gd name="T0" fmla="*/ 157 w 186"/>
                <a:gd name="T1" fmla="*/ 159 h 185"/>
                <a:gd name="T2" fmla="*/ 186 w 186"/>
                <a:gd name="T3" fmla="*/ 93 h 185"/>
                <a:gd name="T4" fmla="*/ 93 w 186"/>
                <a:gd name="T5" fmla="*/ 0 h 185"/>
                <a:gd name="T6" fmla="*/ 0 w 186"/>
                <a:gd name="T7" fmla="*/ 93 h 185"/>
                <a:gd name="T8" fmla="*/ 29 w 186"/>
                <a:gd name="T9" fmla="*/ 159 h 185"/>
                <a:gd name="T10" fmla="*/ 18 w 186"/>
                <a:gd name="T11" fmla="*/ 178 h 185"/>
                <a:gd name="T12" fmla="*/ 17 w 186"/>
                <a:gd name="T13" fmla="*/ 181 h 185"/>
                <a:gd name="T14" fmla="*/ 21 w 186"/>
                <a:gd name="T15" fmla="*/ 185 h 185"/>
                <a:gd name="T16" fmla="*/ 24 w 186"/>
                <a:gd name="T17" fmla="*/ 184 h 185"/>
                <a:gd name="T18" fmla="*/ 25 w 186"/>
                <a:gd name="T19" fmla="*/ 182 h 185"/>
                <a:gd name="T20" fmla="*/ 35 w 186"/>
                <a:gd name="T21" fmla="*/ 165 h 185"/>
                <a:gd name="T22" fmla="*/ 93 w 186"/>
                <a:gd name="T23" fmla="*/ 185 h 185"/>
                <a:gd name="T24" fmla="*/ 151 w 186"/>
                <a:gd name="T25" fmla="*/ 165 h 185"/>
                <a:gd name="T26" fmla="*/ 161 w 186"/>
                <a:gd name="T27" fmla="*/ 182 h 185"/>
                <a:gd name="T28" fmla="*/ 165 w 186"/>
                <a:gd name="T29" fmla="*/ 185 h 185"/>
                <a:gd name="T30" fmla="*/ 169 w 186"/>
                <a:gd name="T31" fmla="*/ 181 h 185"/>
                <a:gd name="T32" fmla="*/ 168 w 186"/>
                <a:gd name="T33" fmla="*/ 178 h 185"/>
                <a:gd name="T34" fmla="*/ 157 w 186"/>
                <a:gd name="T35" fmla="*/ 159 h 185"/>
                <a:gd name="T36" fmla="*/ 93 w 186"/>
                <a:gd name="T37" fmla="*/ 177 h 185"/>
                <a:gd name="T38" fmla="*/ 9 w 186"/>
                <a:gd name="T39" fmla="*/ 93 h 185"/>
                <a:gd name="T40" fmla="*/ 93 w 186"/>
                <a:gd name="T41" fmla="*/ 8 h 185"/>
                <a:gd name="T42" fmla="*/ 177 w 186"/>
                <a:gd name="T43" fmla="*/ 93 h 185"/>
                <a:gd name="T44" fmla="*/ 93 w 186"/>
                <a:gd name="T45" fmla="*/ 177 h 185"/>
                <a:gd name="T46" fmla="*/ 93 w 186"/>
                <a:gd name="T47" fmla="*/ 34 h 185"/>
                <a:gd name="T48" fmla="*/ 34 w 186"/>
                <a:gd name="T49" fmla="*/ 93 h 185"/>
                <a:gd name="T50" fmla="*/ 93 w 186"/>
                <a:gd name="T51" fmla="*/ 152 h 185"/>
                <a:gd name="T52" fmla="*/ 152 w 186"/>
                <a:gd name="T53" fmla="*/ 93 h 185"/>
                <a:gd name="T54" fmla="*/ 93 w 186"/>
                <a:gd name="T55" fmla="*/ 34 h 185"/>
                <a:gd name="T56" fmla="*/ 93 w 186"/>
                <a:gd name="T57" fmla="*/ 143 h 185"/>
                <a:gd name="T58" fmla="*/ 42 w 186"/>
                <a:gd name="T59" fmla="*/ 93 h 185"/>
                <a:gd name="T60" fmla="*/ 93 w 186"/>
                <a:gd name="T61" fmla="*/ 42 h 185"/>
                <a:gd name="T62" fmla="*/ 144 w 186"/>
                <a:gd name="T63" fmla="*/ 93 h 185"/>
                <a:gd name="T64" fmla="*/ 93 w 186"/>
                <a:gd name="T65" fmla="*/ 143 h 185"/>
                <a:gd name="T66" fmla="*/ 93 w 186"/>
                <a:gd name="T67" fmla="*/ 67 h 185"/>
                <a:gd name="T68" fmla="*/ 68 w 186"/>
                <a:gd name="T69" fmla="*/ 93 h 185"/>
                <a:gd name="T70" fmla="*/ 93 w 186"/>
                <a:gd name="T71" fmla="*/ 118 h 185"/>
                <a:gd name="T72" fmla="*/ 118 w 186"/>
                <a:gd name="T73" fmla="*/ 93 h 185"/>
                <a:gd name="T74" fmla="*/ 93 w 186"/>
                <a:gd name="T75" fmla="*/ 67 h 185"/>
                <a:gd name="T76" fmla="*/ 93 w 186"/>
                <a:gd name="T77" fmla="*/ 109 h 185"/>
                <a:gd name="T78" fmla="*/ 76 w 186"/>
                <a:gd name="T79" fmla="*/ 93 h 185"/>
                <a:gd name="T80" fmla="*/ 93 w 186"/>
                <a:gd name="T81" fmla="*/ 76 h 185"/>
                <a:gd name="T82" fmla="*/ 110 w 186"/>
                <a:gd name="T83" fmla="*/ 93 h 185"/>
                <a:gd name="T84" fmla="*/ 93 w 186"/>
                <a:gd name="T85" fmla="*/ 10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185">
                  <a:moveTo>
                    <a:pt x="157" y="159"/>
                  </a:moveTo>
                  <a:cubicBezTo>
                    <a:pt x="175" y="143"/>
                    <a:pt x="186" y="119"/>
                    <a:pt x="186" y="93"/>
                  </a:cubicBezTo>
                  <a:cubicBezTo>
                    <a:pt x="186" y="41"/>
                    <a:pt x="144" y="0"/>
                    <a:pt x="93" y="0"/>
                  </a:cubicBezTo>
                  <a:cubicBezTo>
                    <a:pt x="42" y="0"/>
                    <a:pt x="0" y="41"/>
                    <a:pt x="0" y="93"/>
                  </a:cubicBezTo>
                  <a:cubicBezTo>
                    <a:pt x="0" y="119"/>
                    <a:pt x="11" y="143"/>
                    <a:pt x="29" y="159"/>
                  </a:cubicBezTo>
                  <a:cubicBezTo>
                    <a:pt x="18" y="178"/>
                    <a:pt x="18" y="178"/>
                    <a:pt x="18" y="178"/>
                  </a:cubicBezTo>
                  <a:cubicBezTo>
                    <a:pt x="18" y="179"/>
                    <a:pt x="17" y="180"/>
                    <a:pt x="17" y="181"/>
                  </a:cubicBezTo>
                  <a:cubicBezTo>
                    <a:pt x="17" y="183"/>
                    <a:pt x="19" y="185"/>
                    <a:pt x="21" y="185"/>
                  </a:cubicBezTo>
                  <a:cubicBezTo>
                    <a:pt x="22" y="185"/>
                    <a:pt x="24" y="185"/>
                    <a:pt x="24" y="184"/>
                  </a:cubicBezTo>
                  <a:cubicBezTo>
                    <a:pt x="25" y="184"/>
                    <a:pt x="25" y="183"/>
                    <a:pt x="25" y="182"/>
                  </a:cubicBezTo>
                  <a:cubicBezTo>
                    <a:pt x="35" y="165"/>
                    <a:pt x="35" y="165"/>
                    <a:pt x="35" y="165"/>
                  </a:cubicBezTo>
                  <a:cubicBezTo>
                    <a:pt x="51" y="178"/>
                    <a:pt x="71" y="185"/>
                    <a:pt x="93" y="185"/>
                  </a:cubicBezTo>
                  <a:cubicBezTo>
                    <a:pt x="115" y="185"/>
                    <a:pt x="135" y="178"/>
                    <a:pt x="151" y="165"/>
                  </a:cubicBezTo>
                  <a:cubicBezTo>
                    <a:pt x="161" y="182"/>
                    <a:pt x="161" y="182"/>
                    <a:pt x="161" y="182"/>
                  </a:cubicBezTo>
                  <a:cubicBezTo>
                    <a:pt x="161" y="184"/>
                    <a:pt x="163" y="185"/>
                    <a:pt x="165" y="185"/>
                  </a:cubicBezTo>
                  <a:cubicBezTo>
                    <a:pt x="167" y="185"/>
                    <a:pt x="169" y="183"/>
                    <a:pt x="169" y="181"/>
                  </a:cubicBezTo>
                  <a:cubicBezTo>
                    <a:pt x="169" y="180"/>
                    <a:pt x="168" y="179"/>
                    <a:pt x="168" y="178"/>
                  </a:cubicBezTo>
                  <a:lnTo>
                    <a:pt x="157" y="159"/>
                  </a:lnTo>
                  <a:close/>
                  <a:moveTo>
                    <a:pt x="93" y="177"/>
                  </a:moveTo>
                  <a:cubicBezTo>
                    <a:pt x="46" y="177"/>
                    <a:pt x="9" y="139"/>
                    <a:pt x="9" y="93"/>
                  </a:cubicBezTo>
                  <a:cubicBezTo>
                    <a:pt x="9" y="46"/>
                    <a:pt x="46" y="8"/>
                    <a:pt x="93" y="8"/>
                  </a:cubicBezTo>
                  <a:cubicBezTo>
                    <a:pt x="140" y="8"/>
                    <a:pt x="177" y="46"/>
                    <a:pt x="177" y="93"/>
                  </a:cubicBezTo>
                  <a:cubicBezTo>
                    <a:pt x="177" y="139"/>
                    <a:pt x="140" y="177"/>
                    <a:pt x="93" y="177"/>
                  </a:cubicBezTo>
                  <a:close/>
                  <a:moveTo>
                    <a:pt x="93" y="34"/>
                  </a:moveTo>
                  <a:cubicBezTo>
                    <a:pt x="60" y="34"/>
                    <a:pt x="34" y="60"/>
                    <a:pt x="34" y="93"/>
                  </a:cubicBezTo>
                  <a:cubicBezTo>
                    <a:pt x="34" y="125"/>
                    <a:pt x="60" y="152"/>
                    <a:pt x="93" y="152"/>
                  </a:cubicBezTo>
                  <a:cubicBezTo>
                    <a:pt x="126" y="152"/>
                    <a:pt x="152" y="125"/>
                    <a:pt x="152" y="93"/>
                  </a:cubicBezTo>
                  <a:cubicBezTo>
                    <a:pt x="152" y="60"/>
                    <a:pt x="126" y="34"/>
                    <a:pt x="93" y="34"/>
                  </a:cubicBezTo>
                  <a:close/>
                  <a:moveTo>
                    <a:pt x="93" y="143"/>
                  </a:moveTo>
                  <a:cubicBezTo>
                    <a:pt x="65" y="143"/>
                    <a:pt x="42" y="121"/>
                    <a:pt x="42" y="93"/>
                  </a:cubicBezTo>
                  <a:cubicBezTo>
                    <a:pt x="42" y="65"/>
                    <a:pt x="65" y="42"/>
                    <a:pt x="93" y="42"/>
                  </a:cubicBezTo>
                  <a:cubicBezTo>
                    <a:pt x="121" y="42"/>
                    <a:pt x="144" y="65"/>
                    <a:pt x="144" y="93"/>
                  </a:cubicBezTo>
                  <a:cubicBezTo>
                    <a:pt x="144" y="121"/>
                    <a:pt x="121" y="143"/>
                    <a:pt x="93" y="143"/>
                  </a:cubicBezTo>
                  <a:close/>
                  <a:moveTo>
                    <a:pt x="93" y="67"/>
                  </a:moveTo>
                  <a:cubicBezTo>
                    <a:pt x="79" y="67"/>
                    <a:pt x="68" y="79"/>
                    <a:pt x="68" y="93"/>
                  </a:cubicBezTo>
                  <a:cubicBezTo>
                    <a:pt x="68" y="107"/>
                    <a:pt x="79" y="118"/>
                    <a:pt x="93" y="118"/>
                  </a:cubicBezTo>
                  <a:cubicBezTo>
                    <a:pt x="107" y="118"/>
                    <a:pt x="118" y="107"/>
                    <a:pt x="118" y="93"/>
                  </a:cubicBezTo>
                  <a:cubicBezTo>
                    <a:pt x="118" y="79"/>
                    <a:pt x="107" y="67"/>
                    <a:pt x="93" y="67"/>
                  </a:cubicBezTo>
                  <a:close/>
                  <a:moveTo>
                    <a:pt x="93" y="109"/>
                  </a:moveTo>
                  <a:cubicBezTo>
                    <a:pt x="84" y="109"/>
                    <a:pt x="76" y="102"/>
                    <a:pt x="76" y="93"/>
                  </a:cubicBezTo>
                  <a:cubicBezTo>
                    <a:pt x="76" y="83"/>
                    <a:pt x="84" y="76"/>
                    <a:pt x="93" y="76"/>
                  </a:cubicBezTo>
                  <a:cubicBezTo>
                    <a:pt x="102" y="76"/>
                    <a:pt x="110" y="83"/>
                    <a:pt x="110" y="93"/>
                  </a:cubicBezTo>
                  <a:cubicBezTo>
                    <a:pt x="110" y="102"/>
                    <a:pt x="102" y="109"/>
                    <a:pt x="93" y="109"/>
                  </a:cubicBezTo>
                  <a:close/>
                </a:path>
              </a:pathLst>
            </a:custGeom>
            <a:solidFill>
              <a:schemeClr val="bg1"/>
            </a:solidFill>
            <a:ln>
              <a:noFill/>
            </a:ln>
          </p:spPr>
          <p:txBody>
            <a:bodyPr anchor="ctr"/>
            <a:lstStyle/>
            <a:p>
              <a:pPr algn="ctr"/>
              <a:endParaRPr>
                <a:cs typeface="+mn-ea"/>
                <a:sym typeface="+mn-lt"/>
              </a:endParaRPr>
            </a:p>
          </p:txBody>
        </p:sp>
        <p:sp>
          <p:nvSpPr>
            <p:cNvPr id="11" name="Freeform: Shape 11">
              <a:extLst>
                <a:ext uri="{FF2B5EF4-FFF2-40B4-BE49-F238E27FC236}">
                  <a16:creationId xmlns:a16="http://schemas.microsoft.com/office/drawing/2014/main" xmlns="" id="{534527C3-F284-424B-A4B3-096061BD4047}"/>
                </a:ext>
              </a:extLst>
            </p:cNvPr>
            <p:cNvSpPr>
              <a:spLocks/>
            </p:cNvSpPr>
            <p:nvPr/>
          </p:nvSpPr>
          <p:spPr bwMode="auto">
            <a:xfrm>
              <a:off x="7081462" y="3262913"/>
              <a:ext cx="609309" cy="593460"/>
            </a:xfrm>
            <a:custGeom>
              <a:avLst/>
              <a:gdLst>
                <a:gd name="T0" fmla="*/ 0 w 190"/>
                <a:gd name="T1" fmla="*/ 185 h 185"/>
                <a:gd name="T2" fmla="*/ 77 w 190"/>
                <a:gd name="T3" fmla="*/ 153 h 185"/>
                <a:gd name="T4" fmla="*/ 15 w 190"/>
                <a:gd name="T5" fmla="*/ 170 h 185"/>
                <a:gd name="T6" fmla="*/ 38 w 190"/>
                <a:gd name="T7" fmla="*/ 143 h 185"/>
                <a:gd name="T8" fmla="*/ 15 w 190"/>
                <a:gd name="T9" fmla="*/ 170 h 185"/>
                <a:gd name="T10" fmla="*/ 118 w 190"/>
                <a:gd name="T11" fmla="*/ 97 h 185"/>
                <a:gd name="T12" fmla="*/ 109 w 190"/>
                <a:gd name="T13" fmla="*/ 97 h 185"/>
                <a:gd name="T14" fmla="*/ 184 w 190"/>
                <a:gd name="T15" fmla="*/ 1 h 185"/>
                <a:gd name="T16" fmla="*/ 88 w 190"/>
                <a:gd name="T17" fmla="*/ 38 h 185"/>
                <a:gd name="T18" fmla="*/ 10 w 190"/>
                <a:gd name="T19" fmla="*/ 91 h 185"/>
                <a:gd name="T20" fmla="*/ 52 w 190"/>
                <a:gd name="T21" fmla="*/ 133 h 185"/>
                <a:gd name="T22" fmla="*/ 82 w 190"/>
                <a:gd name="T23" fmla="*/ 143 h 185"/>
                <a:gd name="T24" fmla="*/ 117 w 190"/>
                <a:gd name="T25" fmla="*/ 127 h 185"/>
                <a:gd name="T26" fmla="*/ 184 w 190"/>
                <a:gd name="T27" fmla="*/ 1 h 185"/>
                <a:gd name="T28" fmla="*/ 98 w 190"/>
                <a:gd name="T29" fmla="*/ 155 h 185"/>
                <a:gd name="T30" fmla="*/ 82 w 190"/>
                <a:gd name="T31" fmla="*/ 134 h 185"/>
                <a:gd name="T32" fmla="*/ 75 w 190"/>
                <a:gd name="T33" fmla="*/ 135 h 185"/>
                <a:gd name="T34" fmla="*/ 50 w 190"/>
                <a:gd name="T35" fmla="*/ 105 h 185"/>
                <a:gd name="T36" fmla="*/ 30 w 190"/>
                <a:gd name="T37" fmla="*/ 87 h 185"/>
                <a:gd name="T38" fmla="*/ 61 w 190"/>
                <a:gd name="T39" fmla="*/ 75 h 185"/>
                <a:gd name="T40" fmla="*/ 109 w 190"/>
                <a:gd name="T41" fmla="*/ 125 h 185"/>
                <a:gd name="T42" fmla="*/ 134 w 190"/>
                <a:gd name="T43" fmla="*/ 99 h 185"/>
                <a:gd name="T44" fmla="*/ 67 w 190"/>
                <a:gd name="T45" fmla="*/ 70 h 185"/>
                <a:gd name="T46" fmla="*/ 94 w 190"/>
                <a:gd name="T47" fmla="*/ 44 h 185"/>
                <a:gd name="T48" fmla="*/ 141 w 190"/>
                <a:gd name="T49" fmla="*/ 91 h 185"/>
                <a:gd name="T50" fmla="*/ 84 w 190"/>
                <a:gd name="T51" fmla="*/ 72 h 185"/>
                <a:gd name="T52" fmla="*/ 92 w 190"/>
                <a:gd name="T53" fmla="*/ 72 h 185"/>
                <a:gd name="T54" fmla="*/ 139 w 190"/>
                <a:gd name="T55" fmla="*/ 59 h 185"/>
                <a:gd name="T56" fmla="*/ 139 w 190"/>
                <a:gd name="T57" fmla="*/ 34 h 185"/>
                <a:gd name="T58" fmla="*/ 139 w 190"/>
                <a:gd name="T59" fmla="*/ 59 h 185"/>
                <a:gd name="T60" fmla="*/ 143 w 190"/>
                <a:gd name="T61" fmla="*/ 46 h 185"/>
                <a:gd name="T62" fmla="*/ 135 w 190"/>
                <a:gd name="T63" fmla="*/ 46 h 185"/>
                <a:gd name="T64" fmla="*/ 101 w 190"/>
                <a:gd name="T65" fmla="*/ 88 h 185"/>
                <a:gd name="T66" fmla="*/ 101 w 190"/>
                <a:gd name="T67" fmla="*/ 80 h 185"/>
                <a:gd name="T68" fmla="*/ 101 w 190"/>
                <a:gd name="T69" fmla="*/ 8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0" h="185">
                  <a:moveTo>
                    <a:pt x="32" y="104"/>
                  </a:moveTo>
                  <a:cubicBezTo>
                    <a:pt x="0" y="185"/>
                    <a:pt x="0" y="185"/>
                    <a:pt x="0" y="185"/>
                  </a:cubicBezTo>
                  <a:cubicBezTo>
                    <a:pt x="82" y="153"/>
                    <a:pt x="82" y="153"/>
                    <a:pt x="82" y="153"/>
                  </a:cubicBezTo>
                  <a:cubicBezTo>
                    <a:pt x="80" y="153"/>
                    <a:pt x="79" y="153"/>
                    <a:pt x="77" y="153"/>
                  </a:cubicBezTo>
                  <a:cubicBezTo>
                    <a:pt x="52" y="153"/>
                    <a:pt x="29" y="129"/>
                    <a:pt x="32" y="104"/>
                  </a:cubicBezTo>
                  <a:close/>
                  <a:moveTo>
                    <a:pt x="15" y="170"/>
                  </a:moveTo>
                  <a:cubicBezTo>
                    <a:pt x="30" y="132"/>
                    <a:pt x="30" y="132"/>
                    <a:pt x="30" y="132"/>
                  </a:cubicBezTo>
                  <a:cubicBezTo>
                    <a:pt x="32" y="136"/>
                    <a:pt x="35" y="140"/>
                    <a:pt x="38" y="143"/>
                  </a:cubicBezTo>
                  <a:cubicBezTo>
                    <a:pt x="42" y="148"/>
                    <a:pt x="47" y="152"/>
                    <a:pt x="53" y="155"/>
                  </a:cubicBezTo>
                  <a:lnTo>
                    <a:pt x="15" y="170"/>
                  </a:lnTo>
                  <a:close/>
                  <a:moveTo>
                    <a:pt x="113" y="101"/>
                  </a:moveTo>
                  <a:cubicBezTo>
                    <a:pt x="116" y="101"/>
                    <a:pt x="118" y="99"/>
                    <a:pt x="118" y="97"/>
                  </a:cubicBezTo>
                  <a:cubicBezTo>
                    <a:pt x="118" y="95"/>
                    <a:pt x="116" y="93"/>
                    <a:pt x="113" y="93"/>
                  </a:cubicBezTo>
                  <a:cubicBezTo>
                    <a:pt x="111" y="93"/>
                    <a:pt x="109" y="95"/>
                    <a:pt x="109" y="97"/>
                  </a:cubicBezTo>
                  <a:cubicBezTo>
                    <a:pt x="109" y="99"/>
                    <a:pt x="111" y="101"/>
                    <a:pt x="113" y="101"/>
                  </a:cubicBezTo>
                  <a:close/>
                  <a:moveTo>
                    <a:pt x="184" y="1"/>
                  </a:moveTo>
                  <a:cubicBezTo>
                    <a:pt x="183" y="0"/>
                    <a:pt x="180" y="0"/>
                    <a:pt x="177" y="0"/>
                  </a:cubicBezTo>
                  <a:cubicBezTo>
                    <a:pt x="159" y="0"/>
                    <a:pt x="113" y="13"/>
                    <a:pt x="88" y="38"/>
                  </a:cubicBezTo>
                  <a:cubicBezTo>
                    <a:pt x="82" y="44"/>
                    <a:pt x="62" y="62"/>
                    <a:pt x="58" y="68"/>
                  </a:cubicBezTo>
                  <a:cubicBezTo>
                    <a:pt x="43" y="72"/>
                    <a:pt x="22" y="80"/>
                    <a:pt x="10" y="91"/>
                  </a:cubicBezTo>
                  <a:cubicBezTo>
                    <a:pt x="10" y="91"/>
                    <a:pt x="25" y="91"/>
                    <a:pt x="42" y="103"/>
                  </a:cubicBezTo>
                  <a:cubicBezTo>
                    <a:pt x="40" y="113"/>
                    <a:pt x="43" y="124"/>
                    <a:pt x="52" y="133"/>
                  </a:cubicBezTo>
                  <a:cubicBezTo>
                    <a:pt x="59" y="140"/>
                    <a:pt x="67" y="144"/>
                    <a:pt x="75" y="144"/>
                  </a:cubicBezTo>
                  <a:cubicBezTo>
                    <a:pt x="78" y="144"/>
                    <a:pt x="80" y="143"/>
                    <a:pt x="82" y="143"/>
                  </a:cubicBezTo>
                  <a:cubicBezTo>
                    <a:pt x="94" y="160"/>
                    <a:pt x="94" y="175"/>
                    <a:pt x="94" y="175"/>
                  </a:cubicBezTo>
                  <a:cubicBezTo>
                    <a:pt x="105" y="163"/>
                    <a:pt x="113" y="142"/>
                    <a:pt x="117" y="127"/>
                  </a:cubicBezTo>
                  <a:cubicBezTo>
                    <a:pt x="124" y="123"/>
                    <a:pt x="141" y="103"/>
                    <a:pt x="147" y="97"/>
                  </a:cubicBezTo>
                  <a:cubicBezTo>
                    <a:pt x="177" y="68"/>
                    <a:pt x="190" y="7"/>
                    <a:pt x="184" y="1"/>
                  </a:cubicBezTo>
                  <a:close/>
                  <a:moveTo>
                    <a:pt x="109" y="125"/>
                  </a:moveTo>
                  <a:cubicBezTo>
                    <a:pt x="106" y="136"/>
                    <a:pt x="102" y="147"/>
                    <a:pt x="98" y="155"/>
                  </a:cubicBezTo>
                  <a:cubicBezTo>
                    <a:pt x="96" y="150"/>
                    <a:pt x="93" y="144"/>
                    <a:pt x="89" y="138"/>
                  </a:cubicBezTo>
                  <a:cubicBezTo>
                    <a:pt x="88" y="136"/>
                    <a:pt x="85" y="134"/>
                    <a:pt x="82" y="134"/>
                  </a:cubicBezTo>
                  <a:cubicBezTo>
                    <a:pt x="82" y="134"/>
                    <a:pt x="81" y="134"/>
                    <a:pt x="80" y="135"/>
                  </a:cubicBezTo>
                  <a:cubicBezTo>
                    <a:pt x="79" y="135"/>
                    <a:pt x="77" y="135"/>
                    <a:pt x="75" y="135"/>
                  </a:cubicBezTo>
                  <a:cubicBezTo>
                    <a:pt x="69" y="135"/>
                    <a:pt x="63" y="132"/>
                    <a:pt x="58" y="127"/>
                  </a:cubicBezTo>
                  <a:cubicBezTo>
                    <a:pt x="51" y="121"/>
                    <a:pt x="48" y="113"/>
                    <a:pt x="50" y="105"/>
                  </a:cubicBezTo>
                  <a:cubicBezTo>
                    <a:pt x="51" y="101"/>
                    <a:pt x="50" y="98"/>
                    <a:pt x="47" y="96"/>
                  </a:cubicBezTo>
                  <a:cubicBezTo>
                    <a:pt x="41" y="92"/>
                    <a:pt x="35" y="89"/>
                    <a:pt x="30" y="87"/>
                  </a:cubicBezTo>
                  <a:cubicBezTo>
                    <a:pt x="38" y="83"/>
                    <a:pt x="49" y="79"/>
                    <a:pt x="60" y="76"/>
                  </a:cubicBezTo>
                  <a:cubicBezTo>
                    <a:pt x="60" y="76"/>
                    <a:pt x="60" y="76"/>
                    <a:pt x="61" y="75"/>
                  </a:cubicBezTo>
                  <a:cubicBezTo>
                    <a:pt x="110" y="124"/>
                    <a:pt x="110" y="124"/>
                    <a:pt x="110" y="124"/>
                  </a:cubicBezTo>
                  <a:cubicBezTo>
                    <a:pt x="110" y="125"/>
                    <a:pt x="109" y="125"/>
                    <a:pt x="109" y="125"/>
                  </a:cubicBezTo>
                  <a:close/>
                  <a:moveTo>
                    <a:pt x="141" y="91"/>
                  </a:moveTo>
                  <a:cubicBezTo>
                    <a:pt x="140" y="93"/>
                    <a:pt x="137" y="96"/>
                    <a:pt x="134" y="99"/>
                  </a:cubicBezTo>
                  <a:cubicBezTo>
                    <a:pt x="129" y="105"/>
                    <a:pt x="120" y="113"/>
                    <a:pt x="115" y="118"/>
                  </a:cubicBezTo>
                  <a:cubicBezTo>
                    <a:pt x="67" y="70"/>
                    <a:pt x="67" y="70"/>
                    <a:pt x="67" y="70"/>
                  </a:cubicBezTo>
                  <a:cubicBezTo>
                    <a:pt x="72" y="65"/>
                    <a:pt x="80" y="56"/>
                    <a:pt x="86" y="51"/>
                  </a:cubicBezTo>
                  <a:cubicBezTo>
                    <a:pt x="89" y="48"/>
                    <a:pt x="92" y="45"/>
                    <a:pt x="94" y="44"/>
                  </a:cubicBezTo>
                  <a:cubicBezTo>
                    <a:pt x="116" y="21"/>
                    <a:pt x="160" y="8"/>
                    <a:pt x="177" y="8"/>
                  </a:cubicBezTo>
                  <a:cubicBezTo>
                    <a:pt x="177" y="22"/>
                    <a:pt x="165" y="68"/>
                    <a:pt x="141" y="91"/>
                  </a:cubicBezTo>
                  <a:close/>
                  <a:moveTo>
                    <a:pt x="88" y="67"/>
                  </a:moveTo>
                  <a:cubicBezTo>
                    <a:pt x="86" y="67"/>
                    <a:pt x="84" y="69"/>
                    <a:pt x="84" y="72"/>
                  </a:cubicBezTo>
                  <a:cubicBezTo>
                    <a:pt x="84" y="74"/>
                    <a:pt x="86" y="76"/>
                    <a:pt x="88" y="76"/>
                  </a:cubicBezTo>
                  <a:cubicBezTo>
                    <a:pt x="90" y="76"/>
                    <a:pt x="92" y="74"/>
                    <a:pt x="92" y="72"/>
                  </a:cubicBezTo>
                  <a:cubicBezTo>
                    <a:pt x="92" y="69"/>
                    <a:pt x="90" y="67"/>
                    <a:pt x="88" y="67"/>
                  </a:cubicBezTo>
                  <a:close/>
                  <a:moveTo>
                    <a:pt x="139" y="59"/>
                  </a:moveTo>
                  <a:cubicBezTo>
                    <a:pt x="146" y="59"/>
                    <a:pt x="151" y="53"/>
                    <a:pt x="151" y="46"/>
                  </a:cubicBezTo>
                  <a:cubicBezTo>
                    <a:pt x="151" y="39"/>
                    <a:pt x="146" y="34"/>
                    <a:pt x="139" y="34"/>
                  </a:cubicBezTo>
                  <a:cubicBezTo>
                    <a:pt x="132" y="34"/>
                    <a:pt x="126" y="39"/>
                    <a:pt x="126" y="46"/>
                  </a:cubicBezTo>
                  <a:cubicBezTo>
                    <a:pt x="126" y="53"/>
                    <a:pt x="132" y="59"/>
                    <a:pt x="139" y="59"/>
                  </a:cubicBezTo>
                  <a:close/>
                  <a:moveTo>
                    <a:pt x="139" y="42"/>
                  </a:moveTo>
                  <a:cubicBezTo>
                    <a:pt x="141" y="42"/>
                    <a:pt x="143" y="44"/>
                    <a:pt x="143" y="46"/>
                  </a:cubicBezTo>
                  <a:cubicBezTo>
                    <a:pt x="143" y="49"/>
                    <a:pt x="141" y="50"/>
                    <a:pt x="139" y="50"/>
                  </a:cubicBezTo>
                  <a:cubicBezTo>
                    <a:pt x="136" y="50"/>
                    <a:pt x="135" y="49"/>
                    <a:pt x="135" y="46"/>
                  </a:cubicBezTo>
                  <a:cubicBezTo>
                    <a:pt x="135" y="44"/>
                    <a:pt x="136" y="42"/>
                    <a:pt x="139" y="42"/>
                  </a:cubicBezTo>
                  <a:close/>
                  <a:moveTo>
                    <a:pt x="101" y="88"/>
                  </a:moveTo>
                  <a:cubicBezTo>
                    <a:pt x="103" y="88"/>
                    <a:pt x="105" y="87"/>
                    <a:pt x="105" y="84"/>
                  </a:cubicBezTo>
                  <a:cubicBezTo>
                    <a:pt x="105" y="82"/>
                    <a:pt x="103" y="80"/>
                    <a:pt x="101" y="80"/>
                  </a:cubicBezTo>
                  <a:cubicBezTo>
                    <a:pt x="98" y="80"/>
                    <a:pt x="97" y="82"/>
                    <a:pt x="97" y="84"/>
                  </a:cubicBezTo>
                  <a:cubicBezTo>
                    <a:pt x="97" y="87"/>
                    <a:pt x="98" y="88"/>
                    <a:pt x="101" y="88"/>
                  </a:cubicBezTo>
                  <a:close/>
                </a:path>
              </a:pathLst>
            </a:custGeom>
            <a:solidFill>
              <a:schemeClr val="bg1"/>
            </a:solidFill>
            <a:ln>
              <a:noFill/>
            </a:ln>
          </p:spPr>
          <p:txBody>
            <a:bodyPr anchor="ctr"/>
            <a:lstStyle/>
            <a:p>
              <a:pPr algn="ctr"/>
              <a:endParaRPr>
                <a:cs typeface="+mn-ea"/>
                <a:sym typeface="+mn-lt"/>
              </a:endParaRPr>
            </a:p>
          </p:txBody>
        </p:sp>
      </p:grpSp>
      <p:grpSp>
        <p:nvGrpSpPr>
          <p:cNvPr id="14" name="组合 13">
            <a:extLst>
              <a:ext uri="{FF2B5EF4-FFF2-40B4-BE49-F238E27FC236}">
                <a16:creationId xmlns:a16="http://schemas.microsoft.com/office/drawing/2014/main" xmlns="" id="{232DE7B1-F659-4956-BAAF-1DD8874DDBF8}"/>
              </a:ext>
            </a:extLst>
          </p:cNvPr>
          <p:cNvGrpSpPr/>
          <p:nvPr/>
        </p:nvGrpSpPr>
        <p:grpSpPr>
          <a:xfrm>
            <a:off x="4602656" y="572978"/>
            <a:ext cx="2914962" cy="1569660"/>
            <a:chOff x="3535965" y="898811"/>
            <a:chExt cx="2914962" cy="1569660"/>
          </a:xfrm>
        </p:grpSpPr>
        <p:sp>
          <p:nvSpPr>
            <p:cNvPr id="15" name="矩形 14">
              <a:extLst>
                <a:ext uri="{FF2B5EF4-FFF2-40B4-BE49-F238E27FC236}">
                  <a16:creationId xmlns:a16="http://schemas.microsoft.com/office/drawing/2014/main" xmlns="" id="{B8382438-BC40-44B2-B3A0-2F96E54DA376}"/>
                </a:ext>
              </a:extLst>
            </p:cNvPr>
            <p:cNvSpPr/>
            <p:nvPr/>
          </p:nvSpPr>
          <p:spPr>
            <a:xfrm>
              <a:off x="3822501" y="898811"/>
              <a:ext cx="2049983"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sz="5400" b="1" dirty="0">
                  <a:solidFill>
                    <a:schemeClr val="accent3"/>
                  </a:solidFill>
                </a:rPr>
                <a:t>目 录</a:t>
              </a:r>
            </a:p>
          </p:txBody>
        </p:sp>
        <p:sp>
          <p:nvSpPr>
            <p:cNvPr id="16" name="矩形 15">
              <a:extLst>
                <a:ext uri="{FF2B5EF4-FFF2-40B4-BE49-F238E27FC236}">
                  <a16:creationId xmlns:a16="http://schemas.microsoft.com/office/drawing/2014/main" xmlns="" id="{BB86EB1C-428F-4031-84A2-A59C92764D34}"/>
                </a:ext>
              </a:extLst>
            </p:cNvPr>
            <p:cNvSpPr/>
            <p:nvPr/>
          </p:nvSpPr>
          <p:spPr>
            <a:xfrm>
              <a:off x="3535965" y="1785207"/>
              <a:ext cx="2914962" cy="683264"/>
            </a:xfrm>
            <a:prstGeom prst="rect">
              <a:avLst/>
            </a:prstGeom>
          </p:spPr>
          <p:txBody>
            <a:bodyPr wrap="square">
              <a:spAutoFit/>
              <a:scene3d>
                <a:camera prst="orthographicFront"/>
                <a:lightRig rig="threePt" dir="t"/>
              </a:scene3d>
              <a:sp3d contourW="12700"/>
            </a:bodyPr>
            <a:lstStyle/>
            <a:p>
              <a:pPr>
                <a:lnSpc>
                  <a:spcPct val="120000"/>
                </a:lnSpc>
              </a:pPr>
              <a:r>
                <a:rPr lang="en-US" altLang="zh-CN" sz="3200" b="1" dirty="0">
                  <a:solidFill>
                    <a:schemeClr val="accent3"/>
                  </a:solidFill>
                </a:rPr>
                <a:t>CONTENTS</a:t>
              </a:r>
              <a:endParaRPr lang="zh-CN" altLang="en-US" sz="3200" b="1" dirty="0">
                <a:solidFill>
                  <a:schemeClr val="accent3"/>
                </a:solidFill>
              </a:endParaRPr>
            </a:p>
          </p:txBody>
        </p:sp>
        <p:cxnSp>
          <p:nvCxnSpPr>
            <p:cNvPr id="17" name="直接连接符 16">
              <a:extLst>
                <a:ext uri="{FF2B5EF4-FFF2-40B4-BE49-F238E27FC236}">
                  <a16:creationId xmlns:a16="http://schemas.microsoft.com/office/drawing/2014/main" xmlns="" id="{4038BB17-76ED-462A-ADE9-7B3A0157F47B}"/>
                </a:ext>
              </a:extLst>
            </p:cNvPr>
            <p:cNvCxnSpPr/>
            <p:nvPr/>
          </p:nvCxnSpPr>
          <p:spPr>
            <a:xfrm>
              <a:off x="4307238" y="2468471"/>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911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1500"/>
                                        <p:tgtEl>
                                          <p:spTgt spid="28"/>
                                        </p:tgtEl>
                                      </p:cBhvr>
                                    </p:animEffect>
                                  </p:childTnLst>
                                </p:cTn>
                              </p:par>
                            </p:childTnLst>
                          </p:cTn>
                        </p:par>
                        <p:par>
                          <p:cTn id="8" fill="hold">
                            <p:stCondLst>
                              <p:cond delay="1500"/>
                            </p:stCondLst>
                            <p:childTnLst>
                              <p:par>
                                <p:cTn id="9" presetID="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390671" y="1766101"/>
            <a:ext cx="5410658" cy="2646878"/>
          </a:xfrm>
          <a:prstGeom prst="rect">
            <a:avLst/>
          </a:prstGeom>
        </p:spPr>
        <p:txBody>
          <a:bodyPr wrap="square">
            <a:spAutoFit/>
            <a:scene3d>
              <a:camera prst="orthographicFront"/>
              <a:lightRig rig="threePt" dir="t"/>
            </a:scene3d>
            <a:sp3d contourW="12700"/>
          </a:bodyPr>
          <a:lstStyle/>
          <a:p>
            <a:pPr algn="ctr"/>
            <a:r>
              <a:rPr lang="en-US" altLang="zh-CN" sz="16600" b="1" dirty="0">
                <a:solidFill>
                  <a:schemeClr val="bg1">
                    <a:lumMod val="95000"/>
                  </a:schemeClr>
                </a:solidFill>
              </a:rPr>
              <a:t>ONE</a:t>
            </a:r>
            <a:endParaRPr lang="zh-CN" altLang="en-US" sz="16600" b="1" dirty="0">
              <a:solidFill>
                <a:schemeClr val="bg1">
                  <a:lumMod val="95000"/>
                </a:schemeClr>
              </a:solidFill>
            </a:endParaRPr>
          </a:p>
        </p:txBody>
      </p:sp>
      <p:sp>
        <p:nvSpPr>
          <p:cNvPr id="15" name="矩形 14"/>
          <p:cNvSpPr/>
          <p:nvPr/>
        </p:nvSpPr>
        <p:spPr>
          <a:xfrm>
            <a:off x="3390671" y="2550931"/>
            <a:ext cx="5410658" cy="1077218"/>
          </a:xfrm>
          <a:prstGeom prst="rect">
            <a:avLst/>
          </a:prstGeom>
        </p:spPr>
        <p:txBody>
          <a:bodyPr wrap="square">
            <a:spAutoFit/>
            <a:scene3d>
              <a:camera prst="orthographicFront"/>
              <a:lightRig rig="threePt" dir="t"/>
            </a:scene3d>
            <a:sp3d contourW="12700"/>
          </a:bodyPr>
          <a:lstStyle/>
          <a:p>
            <a:pPr algn="ctr"/>
            <a:r>
              <a:rPr lang="en-US" altLang="zh-CN" sz="3200" b="1" dirty="0">
                <a:solidFill>
                  <a:schemeClr val="tx1">
                    <a:lumMod val="65000"/>
                    <a:lumOff val="35000"/>
                  </a:schemeClr>
                </a:solidFill>
              </a:rPr>
              <a:t>MARKET </a:t>
            </a:r>
          </a:p>
          <a:p>
            <a:pPr algn="ctr"/>
            <a:r>
              <a:rPr lang="en-US" altLang="zh-CN" sz="3200" b="1" dirty="0">
                <a:solidFill>
                  <a:schemeClr val="tx1">
                    <a:lumMod val="65000"/>
                    <a:lumOff val="35000"/>
                  </a:schemeClr>
                </a:solidFill>
              </a:rPr>
              <a:t>ANALYSIS</a:t>
            </a:r>
            <a:endParaRPr lang="zh-CN" altLang="en-US" sz="3200" b="1" dirty="0">
              <a:solidFill>
                <a:schemeClr val="tx1">
                  <a:lumMod val="65000"/>
                  <a:lumOff val="35000"/>
                </a:schemeClr>
              </a:solidFill>
            </a:endParaRPr>
          </a:p>
        </p:txBody>
      </p:sp>
      <p:cxnSp>
        <p:nvCxnSpPr>
          <p:cNvPr id="17" name="直接连接符 16"/>
          <p:cNvCxnSpPr/>
          <p:nvPr/>
        </p:nvCxnSpPr>
        <p:spPr>
          <a:xfrm>
            <a:off x="5646057" y="4210277"/>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1577" y="4407691"/>
            <a:ext cx="1950409" cy="6323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accent3"/>
                </a:solidFill>
              </a:rPr>
              <a:t>市场分析</a:t>
            </a:r>
          </a:p>
        </p:txBody>
      </p:sp>
      <p:sp>
        <p:nvSpPr>
          <p:cNvPr id="20" name="直角三角形 19">
            <a:extLst>
              <a:ext uri="{FF2B5EF4-FFF2-40B4-BE49-F238E27FC236}">
                <a16:creationId xmlns:a16="http://schemas.microsoft.com/office/drawing/2014/main" xmlns="" id="{7DF1CB44-8E03-4212-83A2-AAFE357DFBA5}"/>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直角三角形 20">
            <a:extLst>
              <a:ext uri="{FF2B5EF4-FFF2-40B4-BE49-F238E27FC236}">
                <a16:creationId xmlns:a16="http://schemas.microsoft.com/office/drawing/2014/main" xmlns="" id="{5F91FC58-B863-4E35-A733-2CAE3286197D}"/>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96741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P spid="18" grpId="0"/>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264135" y="356765"/>
            <a:ext cx="5663730" cy="987849"/>
            <a:chOff x="3264135" y="356765"/>
            <a:chExt cx="5663730" cy="987849"/>
          </a:xfrm>
        </p:grpSpPr>
        <p:pic>
          <p:nvPicPr>
            <p:cNvPr id="20" name="图片 19"/>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21" name="文本框 20"/>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22" name="矩形 21"/>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grpSp>
        <p:nvGrpSpPr>
          <p:cNvPr id="23" name="Group 5">
            <a:extLst>
              <a:ext uri="{FF2B5EF4-FFF2-40B4-BE49-F238E27FC236}">
                <a16:creationId xmlns:a16="http://schemas.microsoft.com/office/drawing/2014/main" xmlns="" id="{B91A8465-23DF-4590-8991-B7DE759D95E7}"/>
              </a:ext>
            </a:extLst>
          </p:cNvPr>
          <p:cNvGrpSpPr>
            <a:grpSpLocks noChangeAspect="1"/>
          </p:cNvGrpSpPr>
          <p:nvPr/>
        </p:nvGrpSpPr>
        <p:grpSpPr>
          <a:xfrm>
            <a:off x="698649" y="1990611"/>
            <a:ext cx="4851729" cy="3962601"/>
            <a:chOff x="3982285" y="1498295"/>
            <a:chExt cx="4198398" cy="3429000"/>
          </a:xfrm>
        </p:grpSpPr>
        <p:pic>
          <p:nvPicPr>
            <p:cNvPr id="24" name="Picture 6">
              <a:extLst>
                <a:ext uri="{FF2B5EF4-FFF2-40B4-BE49-F238E27FC236}">
                  <a16:creationId xmlns:a16="http://schemas.microsoft.com/office/drawing/2014/main" xmlns="" id="{B889A839-41BD-40FF-9C9B-2FFB9F522F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2285" y="1498295"/>
              <a:ext cx="4198398" cy="3429000"/>
            </a:xfrm>
            <a:prstGeom prst="rect">
              <a:avLst/>
            </a:prstGeom>
          </p:spPr>
        </p:pic>
        <p:sp>
          <p:nvSpPr>
            <p:cNvPr id="25" name="Rectangle 7">
              <a:extLst>
                <a:ext uri="{FF2B5EF4-FFF2-40B4-BE49-F238E27FC236}">
                  <a16:creationId xmlns:a16="http://schemas.microsoft.com/office/drawing/2014/main" xmlns="" id="{DBB1C047-DED5-4691-8DE1-5C355A3BD227}"/>
                </a:ext>
              </a:extLst>
            </p:cNvPr>
            <p:cNvSpPr/>
            <p:nvPr/>
          </p:nvSpPr>
          <p:spPr>
            <a:xfrm>
              <a:off x="4289612" y="1667435"/>
              <a:ext cx="3591491" cy="2232212"/>
            </a:xfrm>
            <a:prstGeom prst="rect">
              <a:avLst/>
            </a:prstGeom>
            <a:blipFill>
              <a:blip r:embed="rId6">
                <a:extLst>
                  <a:ext uri="{BEBA8EAE-BF5A-486C-A8C5-ECC9F3942E4B}">
                    <a14:imgProps xmlns:a14="http://schemas.microsoft.com/office/drawing/2010/main">
                      <a14:imgLayer r:embed="rId7">
                        <a14:imgEffect>
                          <a14:saturation sat="0"/>
                        </a14:imgEffect>
                      </a14:imgLayer>
                    </a14:imgProps>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grpSp>
      <p:grpSp>
        <p:nvGrpSpPr>
          <p:cNvPr id="26" name="Group 8">
            <a:extLst>
              <a:ext uri="{FF2B5EF4-FFF2-40B4-BE49-F238E27FC236}">
                <a16:creationId xmlns:a16="http://schemas.microsoft.com/office/drawing/2014/main" xmlns="" id="{B0011AF2-8662-4EA9-B48E-0D8605919AFD}"/>
              </a:ext>
            </a:extLst>
          </p:cNvPr>
          <p:cNvGrpSpPr>
            <a:grpSpLocks noChangeAspect="1"/>
          </p:cNvGrpSpPr>
          <p:nvPr/>
        </p:nvGrpSpPr>
        <p:grpSpPr>
          <a:xfrm>
            <a:off x="5874058" y="1955358"/>
            <a:ext cx="734682" cy="681634"/>
            <a:chOff x="1184706" y="5325011"/>
            <a:chExt cx="976316" cy="905819"/>
          </a:xfrm>
        </p:grpSpPr>
        <p:sp>
          <p:nvSpPr>
            <p:cNvPr id="27" name="Oval 9">
              <a:extLst>
                <a:ext uri="{FF2B5EF4-FFF2-40B4-BE49-F238E27FC236}">
                  <a16:creationId xmlns:a16="http://schemas.microsoft.com/office/drawing/2014/main" xmlns="" id="{117A3AC4-2210-48D8-9B9A-85D7BC3A2A3E}"/>
                </a:ext>
              </a:extLst>
            </p:cNvPr>
            <p:cNvSpPr/>
            <p:nvPr/>
          </p:nvSpPr>
          <p:spPr>
            <a:xfrm>
              <a:off x="1216476" y="5325011"/>
              <a:ext cx="900000" cy="900000"/>
            </a:xfrm>
            <a:prstGeom prst="ellipse">
              <a:avLst/>
            </a:prstGeom>
            <a:noFill/>
            <a:ln w="19050"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a:ln>
                  <a:noFill/>
                </a:ln>
                <a:solidFill>
                  <a:schemeClr val="accent3"/>
                </a:solidFill>
                <a:effectLst/>
                <a:uLnTx/>
                <a:uFillTx/>
                <a:latin typeface="Calibri" panose="020F0502020204030204"/>
              </a:endParaRPr>
            </a:p>
          </p:txBody>
        </p:sp>
        <p:sp>
          <p:nvSpPr>
            <p:cNvPr id="28" name="TextBox 10">
              <a:extLst>
                <a:ext uri="{FF2B5EF4-FFF2-40B4-BE49-F238E27FC236}">
                  <a16:creationId xmlns:a16="http://schemas.microsoft.com/office/drawing/2014/main" xmlns="" id="{4D5E3304-7725-4C24-A74D-2F609D373A3C}"/>
                </a:ext>
              </a:extLst>
            </p:cNvPr>
            <p:cNvSpPr txBox="1"/>
            <p:nvPr/>
          </p:nvSpPr>
          <p:spPr>
            <a:xfrm>
              <a:off x="1184706" y="5371924"/>
              <a:ext cx="976316" cy="85890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rPr>
                <a:t>1</a:t>
              </a:r>
              <a:endParaRPr kumimoji="0" lang="id-ID" sz="3600" b="1" i="0" u="none" strike="noStrike" kern="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endParaRPr>
            </a:p>
          </p:txBody>
        </p:sp>
      </p:grpSp>
      <p:sp>
        <p:nvSpPr>
          <p:cNvPr id="29" name="Rectangle 11">
            <a:extLst>
              <a:ext uri="{FF2B5EF4-FFF2-40B4-BE49-F238E27FC236}">
                <a16:creationId xmlns:a16="http://schemas.microsoft.com/office/drawing/2014/main" xmlns="" id="{9701AEA4-2FED-46EA-BFE8-4DCC2E69E4F1}"/>
              </a:ext>
            </a:extLst>
          </p:cNvPr>
          <p:cNvSpPr>
            <a:spLocks/>
          </p:cNvSpPr>
          <p:nvPr/>
        </p:nvSpPr>
        <p:spPr bwMode="auto">
          <a:xfrm>
            <a:off x="6825544" y="2193264"/>
            <a:ext cx="4060170" cy="60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900" dirty="0">
                <a:solidFill>
                  <a:schemeClr val="bg1">
                    <a:lumMod val="65000"/>
                  </a:schemeClr>
                </a:solidFill>
                <a:latin typeface="微软雅黑" pitchFamily="34" charset="-122"/>
                <a:ea typeface="微软雅黑" pitchFamily="34" charset="-122"/>
              </a:rPr>
              <a:t>不断倾听和满足用户需求，引导并超越用户需求，赢得用户尊敬；通过提升企业地位与品牌形象，使员工具有高度的企业荣誉感和自豪感，赢得员工尊敬；推动互联网行业的健康发展，与合作伙伴共同成长，赢得行业尊敬；注重企业责任，关爱社会、回馈社会，赢得社会尊敬。</a:t>
            </a:r>
          </a:p>
        </p:txBody>
      </p:sp>
      <p:sp>
        <p:nvSpPr>
          <p:cNvPr id="30" name="Rectangle 12">
            <a:extLst>
              <a:ext uri="{FF2B5EF4-FFF2-40B4-BE49-F238E27FC236}">
                <a16:creationId xmlns:a16="http://schemas.microsoft.com/office/drawing/2014/main" xmlns="" id="{015325B0-A012-4B96-8657-DE9DB08714C4}"/>
              </a:ext>
            </a:extLst>
          </p:cNvPr>
          <p:cNvSpPr>
            <a:spLocks/>
          </p:cNvSpPr>
          <p:nvPr/>
        </p:nvSpPr>
        <p:spPr bwMode="auto">
          <a:xfrm>
            <a:off x="6825544" y="1872648"/>
            <a:ext cx="1754984" cy="23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2000" b="1" dirty="0">
                <a:solidFill>
                  <a:schemeClr val="accent3"/>
                </a:solidFill>
                <a:latin typeface="微软雅黑" pitchFamily="34" charset="-122"/>
                <a:ea typeface="微软雅黑" pitchFamily="34" charset="-122"/>
              </a:rPr>
              <a:t>添加标题</a:t>
            </a:r>
          </a:p>
        </p:txBody>
      </p:sp>
      <p:sp>
        <p:nvSpPr>
          <p:cNvPr id="31" name="Rectangle 13">
            <a:extLst>
              <a:ext uri="{FF2B5EF4-FFF2-40B4-BE49-F238E27FC236}">
                <a16:creationId xmlns:a16="http://schemas.microsoft.com/office/drawing/2014/main" xmlns="" id="{9E5F9E63-84A8-43A5-9324-330CD74F11B4}"/>
              </a:ext>
            </a:extLst>
          </p:cNvPr>
          <p:cNvSpPr>
            <a:spLocks/>
          </p:cNvSpPr>
          <p:nvPr/>
        </p:nvSpPr>
        <p:spPr bwMode="auto">
          <a:xfrm>
            <a:off x="6792556" y="3162793"/>
            <a:ext cx="4060170" cy="60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900" dirty="0">
                <a:solidFill>
                  <a:schemeClr val="bg1">
                    <a:lumMod val="65000"/>
                  </a:schemeClr>
                </a:solidFill>
                <a:latin typeface="微软雅黑" pitchFamily="34" charset="-122"/>
                <a:ea typeface="微软雅黑" pitchFamily="34" charset="-122"/>
              </a:rPr>
              <a:t>使命：通过互联网服务提升人类生活品质</a:t>
            </a:r>
          </a:p>
          <a:p>
            <a:r>
              <a:rPr lang="zh-CN" altLang="en-US" sz="900" dirty="0">
                <a:solidFill>
                  <a:schemeClr val="bg1">
                    <a:lumMod val="65000"/>
                  </a:schemeClr>
                </a:solidFill>
                <a:latin typeface="微软雅黑" pitchFamily="34" charset="-122"/>
                <a:ea typeface="微软雅黑" pitchFamily="34" charset="-122"/>
              </a:rPr>
              <a:t>使产品和服务像水和电一样源源不断融入人们的生活，为人们带来便捷和愉悦；关注不同地域、不同群体，并针对不同对象提供差异化的产品和服务；打造开放共赢平台，与合作伙伴共同营造健康的互联网生态环境。</a:t>
            </a:r>
          </a:p>
        </p:txBody>
      </p:sp>
      <p:sp>
        <p:nvSpPr>
          <p:cNvPr id="32" name="Rectangle 14">
            <a:extLst>
              <a:ext uri="{FF2B5EF4-FFF2-40B4-BE49-F238E27FC236}">
                <a16:creationId xmlns:a16="http://schemas.microsoft.com/office/drawing/2014/main" xmlns="" id="{4D2D0B0B-3606-4B3E-BEC3-24BE984AAD36}"/>
              </a:ext>
            </a:extLst>
          </p:cNvPr>
          <p:cNvSpPr>
            <a:spLocks/>
          </p:cNvSpPr>
          <p:nvPr/>
        </p:nvSpPr>
        <p:spPr bwMode="auto">
          <a:xfrm>
            <a:off x="6792556" y="2881933"/>
            <a:ext cx="1754984" cy="23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2000" b="1" dirty="0">
                <a:solidFill>
                  <a:schemeClr val="accent2"/>
                </a:solidFill>
                <a:latin typeface="微软雅黑" pitchFamily="34" charset="-122"/>
                <a:ea typeface="微软雅黑" pitchFamily="34" charset="-122"/>
              </a:rPr>
              <a:t>添加标题</a:t>
            </a:r>
          </a:p>
        </p:txBody>
      </p:sp>
      <p:sp>
        <p:nvSpPr>
          <p:cNvPr id="33" name="Rectangle 15">
            <a:extLst>
              <a:ext uri="{FF2B5EF4-FFF2-40B4-BE49-F238E27FC236}">
                <a16:creationId xmlns:a16="http://schemas.microsoft.com/office/drawing/2014/main" xmlns="" id="{DD4DAF40-8F47-4689-BD2E-79574EF385A5}"/>
              </a:ext>
            </a:extLst>
          </p:cNvPr>
          <p:cNvSpPr>
            <a:spLocks/>
          </p:cNvSpPr>
          <p:nvPr/>
        </p:nvSpPr>
        <p:spPr bwMode="auto">
          <a:xfrm>
            <a:off x="6816580" y="4151464"/>
            <a:ext cx="4060170" cy="60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900" dirty="0">
                <a:solidFill>
                  <a:schemeClr val="bg1">
                    <a:lumMod val="65000"/>
                  </a:schemeClr>
                </a:solidFill>
                <a:latin typeface="微软雅黑" pitchFamily="34" charset="-122"/>
                <a:ea typeface="微软雅黑" pitchFamily="34" charset="-122"/>
              </a:rPr>
              <a:t>经营理念：一切以用户价值为依归</a:t>
            </a:r>
          </a:p>
          <a:p>
            <a:r>
              <a:rPr lang="zh-CN" altLang="en-US" sz="900" dirty="0">
                <a:solidFill>
                  <a:schemeClr val="bg1">
                    <a:lumMod val="65000"/>
                  </a:schemeClr>
                </a:solidFill>
                <a:latin typeface="微软雅黑" pitchFamily="34" charset="-122"/>
                <a:ea typeface="微软雅黑" pitchFamily="34" charset="-122"/>
              </a:rPr>
              <a:t>注重长远发展，不因商业利益伤害用户价值；关注并深刻理解用户需求，不断以卓越的产品和服务满足用户需求；重视与用户的情感沟通，尊重用户感受，与用户共成长。</a:t>
            </a:r>
          </a:p>
        </p:txBody>
      </p:sp>
      <p:sp>
        <p:nvSpPr>
          <p:cNvPr id="34" name="Rectangle 16">
            <a:extLst>
              <a:ext uri="{FF2B5EF4-FFF2-40B4-BE49-F238E27FC236}">
                <a16:creationId xmlns:a16="http://schemas.microsoft.com/office/drawing/2014/main" xmlns="" id="{F4E8C4D6-4BA8-47B5-BB69-45FF9B4E919C}"/>
              </a:ext>
            </a:extLst>
          </p:cNvPr>
          <p:cNvSpPr>
            <a:spLocks/>
          </p:cNvSpPr>
          <p:nvPr/>
        </p:nvSpPr>
        <p:spPr bwMode="auto">
          <a:xfrm>
            <a:off x="6816580" y="3880543"/>
            <a:ext cx="1754984" cy="23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2000" b="1" dirty="0">
                <a:solidFill>
                  <a:schemeClr val="accent3"/>
                </a:solidFill>
                <a:latin typeface="微软雅黑" pitchFamily="34" charset="-122"/>
                <a:ea typeface="微软雅黑" pitchFamily="34" charset="-122"/>
              </a:rPr>
              <a:t>添加标题</a:t>
            </a:r>
          </a:p>
        </p:txBody>
      </p:sp>
      <p:grpSp>
        <p:nvGrpSpPr>
          <p:cNvPr id="35" name="Group 17">
            <a:extLst>
              <a:ext uri="{FF2B5EF4-FFF2-40B4-BE49-F238E27FC236}">
                <a16:creationId xmlns:a16="http://schemas.microsoft.com/office/drawing/2014/main" xmlns="" id="{C907B605-694E-4CB9-84A3-E838E45E1736}"/>
              </a:ext>
            </a:extLst>
          </p:cNvPr>
          <p:cNvGrpSpPr>
            <a:grpSpLocks noChangeAspect="1"/>
          </p:cNvGrpSpPr>
          <p:nvPr/>
        </p:nvGrpSpPr>
        <p:grpSpPr>
          <a:xfrm>
            <a:off x="5840539" y="2938021"/>
            <a:ext cx="734682" cy="677254"/>
            <a:chOff x="4596117" y="5321840"/>
            <a:chExt cx="976314" cy="900000"/>
          </a:xfrm>
        </p:grpSpPr>
        <p:sp>
          <p:nvSpPr>
            <p:cNvPr id="36" name="TextBox 18">
              <a:extLst>
                <a:ext uri="{FF2B5EF4-FFF2-40B4-BE49-F238E27FC236}">
                  <a16:creationId xmlns:a16="http://schemas.microsoft.com/office/drawing/2014/main" xmlns="" id="{8E613DD4-6133-4419-A975-513118797E6F}"/>
                </a:ext>
              </a:extLst>
            </p:cNvPr>
            <p:cNvSpPr txBox="1"/>
            <p:nvPr/>
          </p:nvSpPr>
          <p:spPr>
            <a:xfrm>
              <a:off x="4596117" y="5338913"/>
              <a:ext cx="976314" cy="858907"/>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b="1" kern="0" dirty="0">
                  <a:solidFill>
                    <a:schemeClr val="accent2"/>
                  </a:solidFill>
                  <a:latin typeface="微软雅黑" panose="020B0503020204020204" pitchFamily="34" charset="-122"/>
                  <a:ea typeface="微软雅黑" panose="020B0503020204020204" pitchFamily="34" charset="-122"/>
                </a:rPr>
                <a:t>2</a:t>
              </a:r>
              <a:endParaRPr kumimoji="0" lang="id-ID" sz="3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7" name="Oval 19">
              <a:extLst>
                <a:ext uri="{FF2B5EF4-FFF2-40B4-BE49-F238E27FC236}">
                  <a16:creationId xmlns:a16="http://schemas.microsoft.com/office/drawing/2014/main" xmlns="" id="{4629DADA-51B9-4FEC-97F4-0A2DB8E49839}"/>
                </a:ext>
              </a:extLst>
            </p:cNvPr>
            <p:cNvSpPr/>
            <p:nvPr/>
          </p:nvSpPr>
          <p:spPr>
            <a:xfrm>
              <a:off x="4620206" y="5321840"/>
              <a:ext cx="900000" cy="900000"/>
            </a:xfrm>
            <a:prstGeom prst="ellipse">
              <a:avLst/>
            </a:prstGeom>
            <a:noFill/>
            <a:ln w="19050"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dirty="0">
                <a:ln>
                  <a:noFill/>
                </a:ln>
                <a:solidFill>
                  <a:schemeClr val="accent2"/>
                </a:solidFill>
                <a:effectLst/>
                <a:uLnTx/>
                <a:uFillTx/>
                <a:latin typeface="Calibri" panose="020F0502020204030204"/>
              </a:endParaRPr>
            </a:p>
          </p:txBody>
        </p:sp>
      </p:grpSp>
      <p:grpSp>
        <p:nvGrpSpPr>
          <p:cNvPr id="38" name="Group 20">
            <a:extLst>
              <a:ext uri="{FF2B5EF4-FFF2-40B4-BE49-F238E27FC236}">
                <a16:creationId xmlns:a16="http://schemas.microsoft.com/office/drawing/2014/main" xmlns="" id="{78392AC5-63B7-4034-993F-D46B9BEFE193}"/>
              </a:ext>
            </a:extLst>
          </p:cNvPr>
          <p:cNvGrpSpPr>
            <a:grpSpLocks noChangeAspect="1"/>
          </p:cNvGrpSpPr>
          <p:nvPr/>
        </p:nvGrpSpPr>
        <p:grpSpPr>
          <a:xfrm>
            <a:off x="5866650" y="3896136"/>
            <a:ext cx="734682" cy="686012"/>
            <a:chOff x="7992013" y="5361717"/>
            <a:chExt cx="976314" cy="911637"/>
          </a:xfrm>
        </p:grpSpPr>
        <p:sp>
          <p:nvSpPr>
            <p:cNvPr id="39" name="TextBox 21">
              <a:extLst>
                <a:ext uri="{FF2B5EF4-FFF2-40B4-BE49-F238E27FC236}">
                  <a16:creationId xmlns:a16="http://schemas.microsoft.com/office/drawing/2014/main" xmlns="" id="{27694AA2-AAFF-45D5-B018-4BB260E1C713}"/>
                </a:ext>
              </a:extLst>
            </p:cNvPr>
            <p:cNvSpPr txBox="1"/>
            <p:nvPr/>
          </p:nvSpPr>
          <p:spPr>
            <a:xfrm>
              <a:off x="7992013" y="5414449"/>
              <a:ext cx="976314" cy="85890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rPr>
                <a:t>3</a:t>
              </a:r>
              <a:endParaRPr kumimoji="0" lang="id-ID" sz="3600" b="1" i="0" u="none" strike="noStrike" kern="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endParaRPr>
            </a:p>
          </p:txBody>
        </p:sp>
        <p:sp>
          <p:nvSpPr>
            <p:cNvPr id="40" name="Oval 22">
              <a:extLst>
                <a:ext uri="{FF2B5EF4-FFF2-40B4-BE49-F238E27FC236}">
                  <a16:creationId xmlns:a16="http://schemas.microsoft.com/office/drawing/2014/main" xmlns="" id="{99822885-20FF-4D74-A486-80A6838623FF}"/>
                </a:ext>
              </a:extLst>
            </p:cNvPr>
            <p:cNvSpPr/>
            <p:nvPr/>
          </p:nvSpPr>
          <p:spPr>
            <a:xfrm>
              <a:off x="8041284" y="5361717"/>
              <a:ext cx="900000" cy="900000"/>
            </a:xfrm>
            <a:prstGeom prst="ellipse">
              <a:avLst/>
            </a:prstGeom>
            <a:noFill/>
            <a:ln w="19050"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dirty="0">
                <a:ln>
                  <a:noFill/>
                </a:ln>
                <a:solidFill>
                  <a:schemeClr val="accent3"/>
                </a:solidFill>
                <a:effectLst/>
                <a:uLnTx/>
                <a:uFillTx/>
                <a:latin typeface="Calibri" panose="020F0502020204030204"/>
              </a:endParaRPr>
            </a:p>
          </p:txBody>
        </p:sp>
      </p:grpSp>
      <p:sp>
        <p:nvSpPr>
          <p:cNvPr id="41" name="Rectangle 15">
            <a:extLst>
              <a:ext uri="{FF2B5EF4-FFF2-40B4-BE49-F238E27FC236}">
                <a16:creationId xmlns:a16="http://schemas.microsoft.com/office/drawing/2014/main" xmlns="" id="{3954D526-AF74-4F13-B43E-AE1158359D13}"/>
              </a:ext>
            </a:extLst>
          </p:cNvPr>
          <p:cNvSpPr>
            <a:spLocks/>
          </p:cNvSpPr>
          <p:nvPr/>
        </p:nvSpPr>
        <p:spPr bwMode="auto">
          <a:xfrm>
            <a:off x="6816580" y="5216675"/>
            <a:ext cx="4060170" cy="60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900" dirty="0">
                <a:solidFill>
                  <a:schemeClr val="bg1">
                    <a:lumMod val="65000"/>
                  </a:schemeClr>
                </a:solidFill>
                <a:latin typeface="微软雅黑" pitchFamily="34" charset="-122"/>
                <a:ea typeface="微软雅黑" pitchFamily="34" charset="-122"/>
              </a:rPr>
              <a:t>价值观：正直，进取，合作，创新</a:t>
            </a:r>
            <a:endParaRPr lang="en-US" altLang="zh-CN" sz="900" dirty="0">
              <a:solidFill>
                <a:schemeClr val="bg1">
                  <a:lumMod val="65000"/>
                </a:schemeClr>
              </a:solidFill>
              <a:latin typeface="微软雅黑" pitchFamily="34" charset="-122"/>
              <a:ea typeface="微软雅黑" pitchFamily="34" charset="-122"/>
            </a:endParaRPr>
          </a:p>
          <a:p>
            <a:r>
              <a:rPr lang="zh-CN" altLang="en-US" sz="900" dirty="0">
                <a:solidFill>
                  <a:schemeClr val="bg1">
                    <a:lumMod val="65000"/>
                  </a:schemeClr>
                </a:solidFill>
                <a:latin typeface="微软雅黑" pitchFamily="34" charset="-122"/>
                <a:ea typeface="微软雅黑" pitchFamily="34" charset="-122"/>
              </a:rPr>
              <a:t>遵守国家法律与公司制度，绝不触犯企业高压线；做人德为先，坚持公正、诚实、守信等为人处事的重要原则；尽职尽责，高效执行；具有开放共赢心态，与合作伙伴共享行业成长；创新的目的是为用户创造价值；</a:t>
            </a:r>
            <a:endParaRPr lang="en-US" altLang="zh-CN" sz="900" dirty="0">
              <a:solidFill>
                <a:schemeClr val="bg1">
                  <a:lumMod val="65000"/>
                </a:schemeClr>
              </a:solidFill>
              <a:latin typeface="微软雅黑" pitchFamily="34" charset="-122"/>
              <a:ea typeface="微软雅黑" pitchFamily="34" charset="-122"/>
            </a:endParaRPr>
          </a:p>
        </p:txBody>
      </p:sp>
      <p:sp>
        <p:nvSpPr>
          <p:cNvPr id="42" name="Rectangle 16">
            <a:extLst>
              <a:ext uri="{FF2B5EF4-FFF2-40B4-BE49-F238E27FC236}">
                <a16:creationId xmlns:a16="http://schemas.microsoft.com/office/drawing/2014/main" xmlns="" id="{B27BA87B-7C5A-4BED-B0E0-25B63FDE92ED}"/>
              </a:ext>
            </a:extLst>
          </p:cNvPr>
          <p:cNvSpPr>
            <a:spLocks/>
          </p:cNvSpPr>
          <p:nvPr/>
        </p:nvSpPr>
        <p:spPr bwMode="auto">
          <a:xfrm>
            <a:off x="6816580" y="4945754"/>
            <a:ext cx="1754984" cy="23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sz="2000" b="1" dirty="0">
                <a:solidFill>
                  <a:schemeClr val="accent2"/>
                </a:solidFill>
                <a:latin typeface="微软雅黑" pitchFamily="34" charset="-122"/>
                <a:ea typeface="微软雅黑" pitchFamily="34" charset="-122"/>
              </a:rPr>
              <a:t>添加标题</a:t>
            </a:r>
          </a:p>
        </p:txBody>
      </p:sp>
      <p:grpSp>
        <p:nvGrpSpPr>
          <p:cNvPr id="43" name="Group 20">
            <a:extLst>
              <a:ext uri="{FF2B5EF4-FFF2-40B4-BE49-F238E27FC236}">
                <a16:creationId xmlns:a16="http://schemas.microsoft.com/office/drawing/2014/main" xmlns="" id="{51480575-3A93-4FEF-A093-B23965B13A7E}"/>
              </a:ext>
            </a:extLst>
          </p:cNvPr>
          <p:cNvGrpSpPr>
            <a:grpSpLocks noChangeAspect="1"/>
          </p:cNvGrpSpPr>
          <p:nvPr/>
        </p:nvGrpSpPr>
        <p:grpSpPr>
          <a:xfrm>
            <a:off x="5840538" y="4961344"/>
            <a:ext cx="734682" cy="677255"/>
            <a:chOff x="8006283" y="5361714"/>
            <a:chExt cx="976314" cy="900000"/>
          </a:xfrm>
        </p:grpSpPr>
        <p:sp>
          <p:nvSpPr>
            <p:cNvPr id="44" name="TextBox 21">
              <a:extLst>
                <a:ext uri="{FF2B5EF4-FFF2-40B4-BE49-F238E27FC236}">
                  <a16:creationId xmlns:a16="http://schemas.microsoft.com/office/drawing/2014/main" xmlns="" id="{3B55CA5F-4BB1-4725-A1D2-10F1D1B23C38}"/>
                </a:ext>
              </a:extLst>
            </p:cNvPr>
            <p:cNvSpPr txBox="1"/>
            <p:nvPr/>
          </p:nvSpPr>
          <p:spPr>
            <a:xfrm>
              <a:off x="8006283" y="5376774"/>
              <a:ext cx="976314" cy="85890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b="1" kern="0" dirty="0">
                  <a:solidFill>
                    <a:schemeClr val="accent2"/>
                  </a:solidFill>
                  <a:latin typeface="微软雅黑" panose="020B0503020204020204" pitchFamily="34" charset="-122"/>
                  <a:ea typeface="微软雅黑" panose="020B0503020204020204" pitchFamily="34" charset="-122"/>
                </a:rPr>
                <a:t>4</a:t>
              </a:r>
              <a:endParaRPr kumimoji="0" lang="id-ID" sz="3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45" name="Oval 22">
              <a:extLst>
                <a:ext uri="{FF2B5EF4-FFF2-40B4-BE49-F238E27FC236}">
                  <a16:creationId xmlns:a16="http://schemas.microsoft.com/office/drawing/2014/main" xmlns="" id="{209ADFEF-55B4-473B-ACA2-6A2BAB12F344}"/>
                </a:ext>
              </a:extLst>
            </p:cNvPr>
            <p:cNvSpPr/>
            <p:nvPr/>
          </p:nvSpPr>
          <p:spPr>
            <a:xfrm>
              <a:off x="8041284" y="5361714"/>
              <a:ext cx="900000" cy="900000"/>
            </a:xfrm>
            <a:prstGeom prst="ellipse">
              <a:avLst/>
            </a:prstGeom>
            <a:noFill/>
            <a:ln w="19050"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100" b="0" i="0" u="none" strike="noStrike" kern="0" cap="none" spc="0" normalizeH="0" baseline="0" noProof="0">
                <a:ln>
                  <a:noFill/>
                </a:ln>
                <a:solidFill>
                  <a:schemeClr val="accent2"/>
                </a:solidFill>
                <a:effectLst/>
                <a:uLnTx/>
                <a:uFillTx/>
                <a:latin typeface="Calibri" panose="020F0502020204030204"/>
              </a:endParaRPr>
            </a:p>
          </p:txBody>
        </p:sp>
      </p:grpSp>
    </p:spTree>
    <p:extLst>
      <p:ext uri="{BB962C8B-B14F-4D97-AF65-F5344CB8AC3E}">
        <p14:creationId xmlns:p14="http://schemas.microsoft.com/office/powerpoint/2010/main" val="604448608"/>
      </p:ext>
    </p:extLst>
  </p:cSld>
  <p:clrMapOvr>
    <a:masterClrMapping/>
  </p:clrMapOvr>
  <mc:AlternateContent xmlns:mc="http://schemas.openxmlformats.org/markup-compatibility/2006" xmlns:p14="http://schemas.microsoft.com/office/powerpoint/2010/main">
    <mc:Choice Requires="p14">
      <p:transition spd="slow" p14:dur="1250" advTm="4000">
        <p14:switch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heel(1)">
                                      <p:cBhvr>
                                        <p:cTn id="13" dur="2000"/>
                                        <p:tgtEl>
                                          <p:spTgt spid="26"/>
                                        </p:tgtEl>
                                      </p:cBhvr>
                                    </p:animEffect>
                                  </p:childTnLst>
                                </p:cTn>
                              </p:par>
                            </p:childTnLst>
                          </p:cTn>
                        </p:par>
                        <p:par>
                          <p:cTn id="14" fill="hold">
                            <p:stCondLst>
                              <p:cond delay="3000"/>
                            </p:stCondLst>
                            <p:childTnLst>
                              <p:par>
                                <p:cTn id="15" presetID="10" presetClass="entr" presetSubtype="0"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3500"/>
                            </p:stCondLst>
                            <p:childTnLst>
                              <p:par>
                                <p:cTn id="19" presetID="22" presetClass="entr" presetSubtype="1"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up)">
                                      <p:cBhvr>
                                        <p:cTn id="21" dur="500"/>
                                        <p:tgtEl>
                                          <p:spTgt spid="29"/>
                                        </p:tgtEl>
                                      </p:cBhvr>
                                    </p:animEffect>
                                  </p:childTnLst>
                                </p:cTn>
                              </p:par>
                            </p:childTnLst>
                          </p:cTn>
                        </p:par>
                        <p:par>
                          <p:cTn id="22" fill="hold">
                            <p:stCondLst>
                              <p:cond delay="4000"/>
                            </p:stCondLst>
                            <p:childTnLst>
                              <p:par>
                                <p:cTn id="23" presetID="21" presetClass="entr" presetSubtype="1"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heel(1)">
                                      <p:cBhvr>
                                        <p:cTn id="25" dur="2000"/>
                                        <p:tgtEl>
                                          <p:spTgt spid="35"/>
                                        </p:tgtEl>
                                      </p:cBhvr>
                                    </p:animEffect>
                                  </p:childTnLst>
                                </p:cTn>
                              </p:par>
                            </p:childTnLst>
                          </p:cTn>
                        </p:par>
                        <p:par>
                          <p:cTn id="26" fill="hold">
                            <p:stCondLst>
                              <p:cond delay="60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par>
                          <p:cTn id="30" fill="hold">
                            <p:stCondLst>
                              <p:cond delay="6500"/>
                            </p:stCondLst>
                            <p:childTnLst>
                              <p:par>
                                <p:cTn id="31" presetID="22" presetClass="entr" presetSubtype="1"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par>
                          <p:cTn id="34" fill="hold">
                            <p:stCondLst>
                              <p:cond delay="7000"/>
                            </p:stCondLst>
                            <p:childTnLst>
                              <p:par>
                                <p:cTn id="35" presetID="21" presetClass="entr" presetSubtype="1"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heel(1)">
                                      <p:cBhvr>
                                        <p:cTn id="37" dur="2000"/>
                                        <p:tgtEl>
                                          <p:spTgt spid="38"/>
                                        </p:tgtEl>
                                      </p:cBhvr>
                                    </p:animEffect>
                                  </p:childTnLst>
                                </p:cTn>
                              </p:par>
                            </p:childTnLst>
                          </p:cTn>
                        </p:par>
                        <p:par>
                          <p:cTn id="38" fill="hold">
                            <p:stCondLst>
                              <p:cond delay="90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500"/>
                                        <p:tgtEl>
                                          <p:spTgt spid="34"/>
                                        </p:tgtEl>
                                      </p:cBhvr>
                                    </p:animEffect>
                                  </p:childTnLst>
                                </p:cTn>
                              </p:par>
                            </p:childTnLst>
                          </p:cTn>
                        </p:par>
                        <p:par>
                          <p:cTn id="42" fill="hold">
                            <p:stCondLst>
                              <p:cond delay="95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10000"/>
                            </p:stCondLst>
                            <p:childTnLst>
                              <p:par>
                                <p:cTn id="47" presetID="21" presetClass="entr" presetSubtype="1"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heel(1)">
                                      <p:cBhvr>
                                        <p:cTn id="49" dur="2000"/>
                                        <p:tgtEl>
                                          <p:spTgt spid="43"/>
                                        </p:tgtEl>
                                      </p:cBhvr>
                                    </p:animEffect>
                                  </p:childTnLst>
                                </p:cTn>
                              </p:par>
                            </p:childTnLst>
                          </p:cTn>
                        </p:par>
                        <p:par>
                          <p:cTn id="50" fill="hold">
                            <p:stCondLst>
                              <p:cond delay="12000"/>
                            </p:stCondLst>
                            <p:childTnLst>
                              <p:par>
                                <p:cTn id="51" presetID="10"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par>
                          <p:cTn id="54" fill="hold">
                            <p:stCondLst>
                              <p:cond delay="12500"/>
                            </p:stCondLst>
                            <p:childTnLst>
                              <p:par>
                                <p:cTn id="55" presetID="22" presetClass="entr" presetSubtype="1"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6091498" y="1785403"/>
            <a:ext cx="846331" cy="846330"/>
            <a:chOff x="6091498" y="1785403"/>
            <a:chExt cx="846331" cy="846330"/>
          </a:xfrm>
        </p:grpSpPr>
        <p:sp>
          <p:nvSpPr>
            <p:cNvPr id="9" name="椭圆 8"/>
            <p:cNvSpPr/>
            <p:nvPr/>
          </p:nvSpPr>
          <p:spPr>
            <a:xfrm>
              <a:off x="6091498" y="178540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9"/>
            <p:cNvSpPr/>
            <p:nvPr/>
          </p:nvSpPr>
          <p:spPr>
            <a:xfrm>
              <a:off x="6285354" y="1998061"/>
              <a:ext cx="458617" cy="42101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6091498" y="3406063"/>
            <a:ext cx="846331" cy="846330"/>
            <a:chOff x="6091498" y="3406063"/>
            <a:chExt cx="846331" cy="846330"/>
          </a:xfrm>
        </p:grpSpPr>
        <p:sp>
          <p:nvSpPr>
            <p:cNvPr id="14" name="椭圆 13"/>
            <p:cNvSpPr/>
            <p:nvPr/>
          </p:nvSpPr>
          <p:spPr>
            <a:xfrm>
              <a:off x="6091498" y="340606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14"/>
            <p:cNvSpPr/>
            <p:nvPr/>
          </p:nvSpPr>
          <p:spPr>
            <a:xfrm>
              <a:off x="6310233" y="3599919"/>
              <a:ext cx="408860" cy="458617"/>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8" name="组合 47"/>
          <p:cNvGrpSpPr/>
          <p:nvPr/>
        </p:nvGrpSpPr>
        <p:grpSpPr>
          <a:xfrm>
            <a:off x="6091498" y="5026723"/>
            <a:ext cx="846331" cy="846330"/>
            <a:chOff x="6091498" y="5026723"/>
            <a:chExt cx="846331" cy="846330"/>
          </a:xfrm>
        </p:grpSpPr>
        <p:sp>
          <p:nvSpPr>
            <p:cNvPr id="18" name="椭圆 17"/>
            <p:cNvSpPr/>
            <p:nvPr/>
          </p:nvSpPr>
          <p:spPr>
            <a:xfrm>
              <a:off x="6091498" y="5026723"/>
              <a:ext cx="846331" cy="846330"/>
            </a:xfrm>
            <a:prstGeom prst="ellipse">
              <a:avLst/>
            </a:prstGeom>
            <a:no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18"/>
            <p:cNvSpPr/>
            <p:nvPr/>
          </p:nvSpPr>
          <p:spPr>
            <a:xfrm>
              <a:off x="6285354" y="5220579"/>
              <a:ext cx="458617" cy="458617"/>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1" name="椭圆 20"/>
          <p:cNvSpPr/>
          <p:nvPr/>
        </p:nvSpPr>
        <p:spPr>
          <a:xfrm>
            <a:off x="1155688" y="1947397"/>
            <a:ext cx="3683932" cy="368393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122680" y="1770903"/>
            <a:ext cx="4194607" cy="962022"/>
            <a:chOff x="1274880" y="3325188"/>
            <a:chExt cx="4194607" cy="962022"/>
          </a:xfrm>
        </p:grpSpPr>
        <p:sp>
          <p:nvSpPr>
            <p:cNvPr id="23" name="矩形 22"/>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a:t>
              </a:r>
            </a:p>
          </p:txBody>
        </p:sp>
        <p:sp>
          <p:nvSpPr>
            <p:cNvPr id="24" name="矩形 23"/>
            <p:cNvSpPr/>
            <p:nvPr/>
          </p:nvSpPr>
          <p:spPr>
            <a:xfrm>
              <a:off x="1274881" y="3325188"/>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7122680" y="3348216"/>
            <a:ext cx="4194607" cy="962022"/>
            <a:chOff x="1274880" y="3325188"/>
            <a:chExt cx="4194607" cy="962022"/>
          </a:xfrm>
        </p:grpSpPr>
        <p:sp>
          <p:nvSpPr>
            <p:cNvPr id="26" name="矩形 25"/>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a:t>
              </a:r>
            </a:p>
          </p:txBody>
        </p:sp>
        <p:sp>
          <p:nvSpPr>
            <p:cNvPr id="27" name="矩形 26"/>
            <p:cNvSpPr/>
            <p:nvPr/>
          </p:nvSpPr>
          <p:spPr>
            <a:xfrm>
              <a:off x="1274881" y="3325188"/>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7122680" y="4963872"/>
            <a:ext cx="4194607" cy="962022"/>
            <a:chOff x="1274880" y="3325188"/>
            <a:chExt cx="4194607" cy="962022"/>
          </a:xfrm>
        </p:grpSpPr>
        <p:sp>
          <p:nvSpPr>
            <p:cNvPr id="29" name="矩形 28"/>
            <p:cNvSpPr/>
            <p:nvPr/>
          </p:nvSpPr>
          <p:spPr>
            <a:xfrm>
              <a:off x="1274880" y="3677812"/>
              <a:ext cx="4194607"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a:t>
              </a:r>
            </a:p>
          </p:txBody>
        </p:sp>
        <p:sp>
          <p:nvSpPr>
            <p:cNvPr id="30" name="矩形 29"/>
            <p:cNvSpPr/>
            <p:nvPr/>
          </p:nvSpPr>
          <p:spPr>
            <a:xfrm>
              <a:off x="1274881" y="3325188"/>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39" name="图片占位符 38"/>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6666" r="16666"/>
          <a:stretch>
            <a:fillRect/>
          </a:stretch>
        </p:blipFill>
        <p:spPr/>
      </p:pic>
      <p:pic>
        <p:nvPicPr>
          <p:cNvPr id="41" name="图片占位符 40"/>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8750" r="18750"/>
          <a:stretch>
            <a:fillRect/>
          </a:stretch>
        </p:blipFill>
        <p:spPr/>
      </p:pic>
      <p:pic>
        <p:nvPicPr>
          <p:cNvPr id="43" name="图片占位符 42"/>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21875" r="21875"/>
          <a:stretch>
            <a:fillRect/>
          </a:stretch>
        </p:blipFill>
        <p:spPr/>
      </p:pic>
      <p:pic>
        <p:nvPicPr>
          <p:cNvPr id="45" name="图片占位符 44"/>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26606" r="26606"/>
          <a:stretch>
            <a:fillRect/>
          </a:stretch>
        </p:blipFill>
        <p:spPr/>
      </p:pic>
      <p:grpSp>
        <p:nvGrpSpPr>
          <p:cNvPr id="31" name="组合 30"/>
          <p:cNvGrpSpPr/>
          <p:nvPr/>
        </p:nvGrpSpPr>
        <p:grpSpPr>
          <a:xfrm>
            <a:off x="3264135" y="356765"/>
            <a:ext cx="5663730" cy="987849"/>
            <a:chOff x="3264135" y="356765"/>
            <a:chExt cx="5663730" cy="987849"/>
          </a:xfrm>
        </p:grpSpPr>
        <p:pic>
          <p:nvPicPr>
            <p:cNvPr id="32" name="图片 31"/>
            <p:cNvPicPr>
              <a:picLocks noChangeAspect="1"/>
            </p:cNvPicPr>
            <p:nvPr/>
          </p:nvPicPr>
          <p:blipFill rotWithShape="1">
            <a:blip r:embed="rId8"/>
            <a:srcRect l="2091" t="67077" r="-2248" b="-1435"/>
            <a:stretch/>
          </p:blipFill>
          <p:spPr>
            <a:xfrm>
              <a:off x="3810000" y="1124856"/>
              <a:ext cx="4572000" cy="219758"/>
            </a:xfrm>
            <a:prstGeom prst="rect">
              <a:avLst/>
            </a:prstGeom>
          </p:spPr>
        </p:pic>
        <p:sp>
          <p:nvSpPr>
            <p:cNvPr id="33" name="文本框 32"/>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4" name="矩形 33"/>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spTree>
    <p:extLst>
      <p:ext uri="{BB962C8B-B14F-4D97-AF65-F5344CB8AC3E}">
        <p14:creationId xmlns:p14="http://schemas.microsoft.com/office/powerpoint/2010/main" val="293253871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0-#ppt_w/2"/>
                                          </p:val>
                                        </p:tav>
                                        <p:tav tm="100000">
                                          <p:val>
                                            <p:strVal val="#ppt_x"/>
                                          </p:val>
                                        </p:tav>
                                      </p:tavLst>
                                    </p:anim>
                                    <p:anim calcmode="lin" valueType="num">
                                      <p:cBhvr additive="base">
                                        <p:cTn id="32" dur="500" fill="hold"/>
                                        <p:tgtEl>
                                          <p:spTgt spid="4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1+#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0-#ppt_w/2"/>
                                          </p:val>
                                        </p:tav>
                                        <p:tav tm="100000">
                                          <p:val>
                                            <p:strVal val="#ppt_x"/>
                                          </p:val>
                                        </p:tav>
                                      </p:tavLst>
                                    </p:anim>
                                    <p:anim calcmode="lin" valueType="num">
                                      <p:cBhvr additive="base">
                                        <p:cTn id="45" dur="500" fill="hold"/>
                                        <p:tgtEl>
                                          <p:spTgt spid="4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1+#ppt_w/2"/>
                                          </p:val>
                                        </p:tav>
                                        <p:tav tm="100000">
                                          <p:val>
                                            <p:strVal val="#ppt_x"/>
                                          </p:val>
                                        </p:tav>
                                      </p:tavLst>
                                    </p:anim>
                                    <p:anim calcmode="lin" valueType="num">
                                      <p:cBhvr additive="base">
                                        <p:cTn id="49" dur="500" fill="hold"/>
                                        <p:tgtEl>
                                          <p:spTgt spid="48"/>
                                        </p:tgtEl>
                                        <p:attrNameLst>
                                          <p:attrName>ppt_y</p:attrName>
                                        </p:attrNameLst>
                                      </p:cBhvr>
                                      <p:tavLst>
                                        <p:tav tm="0">
                                          <p:val>
                                            <p:strVal val="#ppt_y"/>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3908" r="13908"/>
          <a:stretch>
            <a:fillRect/>
          </a:stretch>
        </p:blipFill>
        <p:spPr>
          <a:ln w="57150">
            <a:solidFill>
              <a:schemeClr val="accent2"/>
            </a:solidFill>
          </a:ln>
        </p:spPr>
      </p:pic>
      <p:pic>
        <p:nvPicPr>
          <p:cNvPr id="31" name="图片占位符 30"/>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2500" r="12500"/>
          <a:stretch>
            <a:fillRect/>
          </a:stretch>
        </p:blipFill>
        <p:spPr>
          <a:ln w="57150">
            <a:solidFill>
              <a:schemeClr val="accent2"/>
            </a:solidFill>
          </a:ln>
        </p:spPr>
      </p:pic>
      <p:pic>
        <p:nvPicPr>
          <p:cNvPr id="33" name="图片占位符 32"/>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16595" r="16595"/>
          <a:stretch>
            <a:fillRect/>
          </a:stretch>
        </p:blipFill>
        <p:spPr>
          <a:ln w="57150">
            <a:solidFill>
              <a:schemeClr val="accent2"/>
            </a:solidFill>
          </a:ln>
        </p:spPr>
      </p:pic>
      <p:pic>
        <p:nvPicPr>
          <p:cNvPr id="35" name="图片占位符 34"/>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l="18426" r="18426"/>
          <a:stretch>
            <a:fillRect/>
          </a:stretch>
        </p:blipFill>
        <p:spPr>
          <a:ln w="57150">
            <a:solidFill>
              <a:schemeClr val="accent2"/>
            </a:solidFill>
          </a:ln>
        </p:spPr>
      </p:pic>
      <p:grpSp>
        <p:nvGrpSpPr>
          <p:cNvPr id="16" name="组合 15"/>
          <p:cNvGrpSpPr/>
          <p:nvPr/>
        </p:nvGrpSpPr>
        <p:grpSpPr>
          <a:xfrm>
            <a:off x="1254125" y="4059396"/>
            <a:ext cx="2463800" cy="1479086"/>
            <a:chOff x="6687272" y="1678126"/>
            <a:chExt cx="2463800" cy="1479086"/>
          </a:xfrm>
        </p:grpSpPr>
        <p:sp>
          <p:nvSpPr>
            <p:cNvPr id="17" name="矩形 16"/>
            <p:cNvSpPr/>
            <p:nvPr/>
          </p:nvSpPr>
          <p:spPr>
            <a:xfrm>
              <a:off x="6687272" y="2030750"/>
              <a:ext cx="246380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用户可以在投影仪或者计算机上进行演示也可以将演示文稿打印出来制作成胶片以便应用到更广泛中</a:t>
              </a:r>
            </a:p>
          </p:txBody>
        </p:sp>
        <p:sp>
          <p:nvSpPr>
            <p:cNvPr id="18" name="矩形 17"/>
            <p:cNvSpPr/>
            <p:nvPr/>
          </p:nvSpPr>
          <p:spPr>
            <a:xfrm>
              <a:off x="6798185"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19" name="组合 18"/>
          <p:cNvGrpSpPr/>
          <p:nvPr/>
        </p:nvGrpSpPr>
        <p:grpSpPr>
          <a:xfrm>
            <a:off x="3660775" y="4059396"/>
            <a:ext cx="2463800" cy="1479086"/>
            <a:chOff x="6687272" y="1678126"/>
            <a:chExt cx="2463800" cy="1479086"/>
          </a:xfrm>
        </p:grpSpPr>
        <p:sp>
          <p:nvSpPr>
            <p:cNvPr id="20" name="矩形 19"/>
            <p:cNvSpPr/>
            <p:nvPr/>
          </p:nvSpPr>
          <p:spPr>
            <a:xfrm>
              <a:off x="6687272" y="2030750"/>
              <a:ext cx="246380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用户可以在投影仪或者计算机上进行演示也可以将演示文稿打印出来制作成胶片以便应用到更广泛中</a:t>
              </a:r>
            </a:p>
          </p:txBody>
        </p:sp>
        <p:sp>
          <p:nvSpPr>
            <p:cNvPr id="21" name="矩形 20"/>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2" name="组合 21"/>
          <p:cNvGrpSpPr/>
          <p:nvPr/>
        </p:nvGrpSpPr>
        <p:grpSpPr>
          <a:xfrm>
            <a:off x="6067425" y="4059396"/>
            <a:ext cx="2463800" cy="1479086"/>
            <a:chOff x="6687272" y="1678126"/>
            <a:chExt cx="2463800" cy="1479086"/>
          </a:xfrm>
        </p:grpSpPr>
        <p:sp>
          <p:nvSpPr>
            <p:cNvPr id="23" name="矩形 22"/>
            <p:cNvSpPr/>
            <p:nvPr/>
          </p:nvSpPr>
          <p:spPr>
            <a:xfrm>
              <a:off x="6687272" y="2030750"/>
              <a:ext cx="246380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用户可以在投影仪或者计算机上进行演示也可以将演示文稿打印出来制作成胶片以便应用到更广泛中</a:t>
              </a:r>
            </a:p>
          </p:txBody>
        </p:sp>
        <p:sp>
          <p:nvSpPr>
            <p:cNvPr id="24" name="矩形 23"/>
            <p:cNvSpPr/>
            <p:nvPr/>
          </p:nvSpPr>
          <p:spPr>
            <a:xfrm>
              <a:off x="6798185"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8474075" y="4059396"/>
            <a:ext cx="2463800" cy="1479086"/>
            <a:chOff x="6687272" y="1678126"/>
            <a:chExt cx="2463800" cy="1479086"/>
          </a:xfrm>
        </p:grpSpPr>
        <p:sp>
          <p:nvSpPr>
            <p:cNvPr id="26" name="矩形 25"/>
            <p:cNvSpPr/>
            <p:nvPr/>
          </p:nvSpPr>
          <p:spPr>
            <a:xfrm>
              <a:off x="6687272" y="2030750"/>
              <a:ext cx="246380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用户可以在投影仪或者计算机上进行演示也可以将演示文稿打印出来制作成胶片以便应用到更广泛中</a:t>
              </a:r>
            </a:p>
          </p:txBody>
        </p:sp>
        <p:sp>
          <p:nvSpPr>
            <p:cNvPr id="27" name="矩形 26"/>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3264135" y="356765"/>
            <a:ext cx="5663730" cy="987849"/>
            <a:chOff x="3264135" y="356765"/>
            <a:chExt cx="5663730" cy="987849"/>
          </a:xfrm>
        </p:grpSpPr>
        <p:pic>
          <p:nvPicPr>
            <p:cNvPr id="30" name="图片 29"/>
            <p:cNvPicPr>
              <a:picLocks noChangeAspect="1"/>
            </p:cNvPicPr>
            <p:nvPr/>
          </p:nvPicPr>
          <p:blipFill rotWithShape="1">
            <a:blip r:embed="rId8"/>
            <a:srcRect l="2091" t="67077" r="-2248" b="-1435"/>
            <a:stretch/>
          </p:blipFill>
          <p:spPr>
            <a:xfrm>
              <a:off x="3810000" y="1124856"/>
              <a:ext cx="4572000" cy="219758"/>
            </a:xfrm>
            <a:prstGeom prst="rect">
              <a:avLst/>
            </a:prstGeom>
          </p:spPr>
        </p:pic>
        <p:sp>
          <p:nvSpPr>
            <p:cNvPr id="32" name="文本框 31"/>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4" name="矩形 33"/>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spTree>
    <p:extLst>
      <p:ext uri="{BB962C8B-B14F-4D97-AF65-F5344CB8AC3E}">
        <p14:creationId xmlns:p14="http://schemas.microsoft.com/office/powerpoint/2010/main" val="3063176018"/>
      </p:ext>
    </p:extLst>
  </p:cSld>
  <p:clrMapOvr>
    <a:masterClrMapping/>
  </p:clrMapOvr>
  <p:transition spd="slow" advTm="4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75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1250"/>
                                </p:stCondLst>
                                <p:childTnLst>
                                  <p:par>
                                    <p:cTn id="26" presetID="2" presetClass="entr" presetSubtype="8" fill="hold" nodeType="afterEffect" p14:presetBounceEnd="60000">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14:bounceEnd="60000">
                                          <p:cBhvr additive="base">
                                            <p:cTn id="28" dur="1000" fill="hold"/>
                                            <p:tgtEl>
                                              <p:spTgt spid="16"/>
                                            </p:tgtEl>
                                            <p:attrNameLst>
                                              <p:attrName>ppt_x</p:attrName>
                                            </p:attrNameLst>
                                          </p:cBhvr>
                                          <p:tavLst>
                                            <p:tav tm="0">
                                              <p:val>
                                                <p:strVal val="0-#ppt_w/2"/>
                                              </p:val>
                                            </p:tav>
                                            <p:tav tm="100000">
                                              <p:val>
                                                <p:strVal val="#ppt_x"/>
                                              </p:val>
                                            </p:tav>
                                          </p:tavLst>
                                        </p:anim>
                                        <p:anim calcmode="lin" valueType="num" p14:bounceEnd="60000">
                                          <p:cBhvr additive="base">
                                            <p:cTn id="29" dur="10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14:presetBounceEnd="60000">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14:bounceEnd="60000">
                                          <p:cBhvr additive="base">
                                            <p:cTn id="32" dur="1000" fill="hold"/>
                                            <p:tgtEl>
                                              <p:spTgt spid="19"/>
                                            </p:tgtEl>
                                            <p:attrNameLst>
                                              <p:attrName>ppt_x</p:attrName>
                                            </p:attrNameLst>
                                          </p:cBhvr>
                                          <p:tavLst>
                                            <p:tav tm="0">
                                              <p:val>
                                                <p:strVal val="0-#ppt_w/2"/>
                                              </p:val>
                                            </p:tav>
                                            <p:tav tm="100000">
                                              <p:val>
                                                <p:strVal val="#ppt_x"/>
                                              </p:val>
                                            </p:tav>
                                          </p:tavLst>
                                        </p:anim>
                                        <p:anim calcmode="lin" valueType="num" p14:bounceEnd="60000">
                                          <p:cBhvr additive="base">
                                            <p:cTn id="33" dur="10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14:presetBounceEnd="60000">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14:bounceEnd="60000">
                                          <p:cBhvr additive="base">
                                            <p:cTn id="36" dur="100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37" dur="10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14:presetBounceEnd="60000">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14:bounceEnd="60000">
                                          <p:cBhvr additive="base">
                                            <p:cTn id="40" dur="1000" fill="hold"/>
                                            <p:tgtEl>
                                              <p:spTgt spid="25"/>
                                            </p:tgtEl>
                                            <p:attrNameLst>
                                              <p:attrName>ppt_x</p:attrName>
                                            </p:attrNameLst>
                                          </p:cBhvr>
                                          <p:tavLst>
                                            <p:tav tm="0">
                                              <p:val>
                                                <p:strVal val="0-#ppt_w/2"/>
                                              </p:val>
                                            </p:tav>
                                            <p:tav tm="100000">
                                              <p:val>
                                                <p:strVal val="#ppt_x"/>
                                              </p:val>
                                            </p:tav>
                                          </p:tavLst>
                                        </p:anim>
                                        <p:anim calcmode="lin" valueType="num" p14:bounceEnd="60000">
                                          <p:cBhvr additive="base">
                                            <p:cTn id="41"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25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nodeType="withEffect">
                                      <p:stCondLst>
                                        <p:cond delay="75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1250"/>
                                </p:stCondLst>
                                <p:childTnLst>
                                  <p:par>
                                    <p:cTn id="26" presetID="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1000" fill="hold"/>
                                            <p:tgtEl>
                                              <p:spTgt spid="16"/>
                                            </p:tgtEl>
                                            <p:attrNameLst>
                                              <p:attrName>ppt_x</p:attrName>
                                            </p:attrNameLst>
                                          </p:cBhvr>
                                          <p:tavLst>
                                            <p:tav tm="0">
                                              <p:val>
                                                <p:strVal val="0-#ppt_w/2"/>
                                              </p:val>
                                            </p:tav>
                                            <p:tav tm="100000">
                                              <p:val>
                                                <p:strVal val="#ppt_x"/>
                                              </p:val>
                                            </p:tav>
                                          </p:tavLst>
                                        </p:anim>
                                        <p:anim calcmode="lin" valueType="num">
                                          <p:cBhvr additive="base">
                                            <p:cTn id="29" dur="10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1000" fill="hold"/>
                                            <p:tgtEl>
                                              <p:spTgt spid="19"/>
                                            </p:tgtEl>
                                            <p:attrNameLst>
                                              <p:attrName>ppt_x</p:attrName>
                                            </p:attrNameLst>
                                          </p:cBhvr>
                                          <p:tavLst>
                                            <p:tav tm="0">
                                              <p:val>
                                                <p:strVal val="0-#ppt_w/2"/>
                                              </p:val>
                                            </p:tav>
                                            <p:tav tm="100000">
                                              <p:val>
                                                <p:strVal val="#ppt_x"/>
                                              </p:val>
                                            </p:tav>
                                          </p:tavLst>
                                        </p:anim>
                                        <p:anim calcmode="lin" valueType="num">
                                          <p:cBhvr additive="base">
                                            <p:cTn id="33" dur="10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0" fill="hold"/>
                                            <p:tgtEl>
                                              <p:spTgt spid="22"/>
                                            </p:tgtEl>
                                            <p:attrNameLst>
                                              <p:attrName>ppt_x</p:attrName>
                                            </p:attrNameLst>
                                          </p:cBhvr>
                                          <p:tavLst>
                                            <p:tav tm="0">
                                              <p:val>
                                                <p:strVal val="0-#ppt_w/2"/>
                                              </p:val>
                                            </p:tav>
                                            <p:tav tm="100000">
                                              <p:val>
                                                <p:strVal val="#ppt_x"/>
                                              </p:val>
                                            </p:tav>
                                          </p:tavLst>
                                        </p:anim>
                                        <p:anim calcmode="lin" valueType="num">
                                          <p:cBhvr additive="base">
                                            <p:cTn id="37" dur="10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1000" fill="hold"/>
                                            <p:tgtEl>
                                              <p:spTgt spid="25"/>
                                            </p:tgtEl>
                                            <p:attrNameLst>
                                              <p:attrName>ppt_x</p:attrName>
                                            </p:attrNameLst>
                                          </p:cBhvr>
                                          <p:tavLst>
                                            <p:tav tm="0">
                                              <p:val>
                                                <p:strVal val="0-#ppt_w/2"/>
                                              </p:val>
                                            </p:tav>
                                            <p:tav tm="100000">
                                              <p:val>
                                                <p:strVal val="#ppt_x"/>
                                              </p:val>
                                            </p:tav>
                                          </p:tavLst>
                                        </p:anim>
                                        <p:anim calcmode="lin" valueType="num">
                                          <p:cBhvr additive="base">
                                            <p:cTn id="41"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4442" r="4442"/>
          <a:stretch>
            <a:fillRect/>
          </a:stretch>
        </p:blipFill>
        <p:spPr/>
      </p:pic>
      <p:pic>
        <p:nvPicPr>
          <p:cNvPr id="36" name="图片占位符 35"/>
          <p:cNvPicPr>
            <a:picLocks noGrp="1" noChangeAspect="1"/>
          </p:cNvPicPr>
          <p:nvPr>
            <p:ph type="pic" sz="quarter" idx="11"/>
          </p:nvPr>
        </p:nvPicPr>
        <p:blipFill>
          <a:blip r:embed="rId5">
            <a:extLst>
              <a:ext uri="{28A0092B-C50C-407E-A947-70E740481C1C}">
                <a14:useLocalDpi xmlns:a14="http://schemas.microsoft.com/office/drawing/2010/main" val="0"/>
              </a:ext>
            </a:extLst>
          </a:blip>
          <a:srcRect l="9502" r="9502"/>
          <a:stretch>
            <a:fillRect/>
          </a:stretch>
        </p:blipFill>
        <p:spPr/>
      </p:pic>
      <p:pic>
        <p:nvPicPr>
          <p:cNvPr id="38" name="图片占位符 37"/>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9241" r="9241"/>
          <a:stretch>
            <a:fillRect/>
          </a:stretch>
        </p:blipFill>
        <p:spPr/>
      </p:pic>
      <p:sp>
        <p:nvSpPr>
          <p:cNvPr id="27" name="椭圆 26"/>
          <p:cNvSpPr/>
          <p:nvPr/>
        </p:nvSpPr>
        <p:spPr>
          <a:xfrm>
            <a:off x="2086770" y="3992364"/>
            <a:ext cx="762000"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716525" y="3992364"/>
            <a:ext cx="762000"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9343237" y="3992364"/>
            <a:ext cx="762000" cy="76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851483" y="4837308"/>
            <a:ext cx="3232574" cy="962022"/>
            <a:chOff x="6302885" y="1678126"/>
            <a:chExt cx="3232574" cy="962022"/>
          </a:xfrm>
        </p:grpSpPr>
        <p:sp>
          <p:nvSpPr>
            <p:cNvPr id="40" name="矩形 39"/>
            <p:cNvSpPr/>
            <p:nvPr/>
          </p:nvSpPr>
          <p:spPr>
            <a:xfrm>
              <a:off x="6302885" y="2030750"/>
              <a:ext cx="323257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41" name="矩形 40"/>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
        <p:nvSpPr>
          <p:cNvPr id="51" name="椭圆 41"/>
          <p:cNvSpPr/>
          <p:nvPr/>
        </p:nvSpPr>
        <p:spPr>
          <a:xfrm>
            <a:off x="2290167" y="4148734"/>
            <a:ext cx="355206" cy="449260"/>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椭圆 42"/>
          <p:cNvSpPr/>
          <p:nvPr/>
        </p:nvSpPr>
        <p:spPr>
          <a:xfrm>
            <a:off x="5872895" y="4161389"/>
            <a:ext cx="449260" cy="423949"/>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43"/>
          <p:cNvSpPr/>
          <p:nvPr/>
        </p:nvSpPr>
        <p:spPr>
          <a:xfrm>
            <a:off x="9499607" y="4148735"/>
            <a:ext cx="449260" cy="44925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5" name="组合 44"/>
          <p:cNvGrpSpPr/>
          <p:nvPr/>
        </p:nvGrpSpPr>
        <p:grpSpPr>
          <a:xfrm>
            <a:off x="4479713" y="4837308"/>
            <a:ext cx="3232574" cy="962022"/>
            <a:chOff x="6302885" y="1678126"/>
            <a:chExt cx="3232574" cy="962022"/>
          </a:xfrm>
        </p:grpSpPr>
        <p:sp>
          <p:nvSpPr>
            <p:cNvPr id="46" name="矩形 45"/>
            <p:cNvSpPr/>
            <p:nvPr/>
          </p:nvSpPr>
          <p:spPr>
            <a:xfrm>
              <a:off x="6302885" y="2030750"/>
              <a:ext cx="323257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47" name="矩形 46"/>
            <p:cNvSpPr/>
            <p:nvPr/>
          </p:nvSpPr>
          <p:spPr>
            <a:xfrm>
              <a:off x="6798185" y="1678126"/>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48" name="组合 47"/>
          <p:cNvGrpSpPr/>
          <p:nvPr/>
        </p:nvGrpSpPr>
        <p:grpSpPr>
          <a:xfrm>
            <a:off x="8106426" y="4837308"/>
            <a:ext cx="3232574" cy="939708"/>
            <a:chOff x="6302885" y="1678126"/>
            <a:chExt cx="3232574" cy="939708"/>
          </a:xfrm>
        </p:grpSpPr>
        <p:sp>
          <p:nvSpPr>
            <p:cNvPr id="49" name="矩形 48"/>
            <p:cNvSpPr/>
            <p:nvPr/>
          </p:nvSpPr>
          <p:spPr>
            <a:xfrm>
              <a:off x="6302885" y="2030750"/>
              <a:ext cx="3232574" cy="58708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50" name="矩形 49"/>
            <p:cNvSpPr/>
            <p:nvPr/>
          </p:nvSpPr>
          <p:spPr>
            <a:xfrm>
              <a:off x="6798185"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3264135" y="356765"/>
            <a:ext cx="5663730" cy="987849"/>
            <a:chOff x="3264135" y="356765"/>
            <a:chExt cx="5663730" cy="987849"/>
          </a:xfrm>
        </p:grpSpPr>
        <p:pic>
          <p:nvPicPr>
            <p:cNvPr id="31" name="图片 30"/>
            <p:cNvPicPr>
              <a:picLocks noChangeAspect="1"/>
            </p:cNvPicPr>
            <p:nvPr/>
          </p:nvPicPr>
          <p:blipFill rotWithShape="1">
            <a:blip r:embed="rId7"/>
            <a:srcRect l="2091" t="67077" r="-2248" b="-1435"/>
            <a:stretch/>
          </p:blipFill>
          <p:spPr>
            <a:xfrm>
              <a:off x="3810000" y="1124856"/>
              <a:ext cx="4572000" cy="219758"/>
            </a:xfrm>
            <a:prstGeom prst="rect">
              <a:avLst/>
            </a:prstGeom>
          </p:spPr>
        </p:pic>
        <p:sp>
          <p:nvSpPr>
            <p:cNvPr id="32" name="文本框 31"/>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3" name="矩形 32"/>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spTree>
    <p:extLst>
      <p:ext uri="{BB962C8B-B14F-4D97-AF65-F5344CB8AC3E}">
        <p14:creationId xmlns:p14="http://schemas.microsoft.com/office/powerpoint/2010/main" val="442179020"/>
      </p:ext>
    </p:extLst>
  </p:cSld>
  <p:clrMapOvr>
    <a:masterClrMapping/>
  </p:clrMapOvr>
  <mc:AlternateContent xmlns:mc="http://schemas.openxmlformats.org/markup-compatibility/2006" xmlns:p14="http://schemas.microsoft.com/office/powerpoint/2010/main">
    <mc:Choice Requires="p14">
      <p:transition spd="slow" p14:dur="1250" advTm="4000">
        <p14:switch dir="r"/>
      </p:transition>
    </mc:Choice>
    <mc:Fallback xmlns="">
      <p:transition spd="slow"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p:cTn id="45" dur="500" fill="hold"/>
                                            <p:tgtEl>
                                              <p:spTgt spid="53"/>
                                            </p:tgtEl>
                                            <p:attrNameLst>
                                              <p:attrName>ppt_w</p:attrName>
                                            </p:attrNameLst>
                                          </p:cBhvr>
                                          <p:tavLst>
                                            <p:tav tm="0">
                                              <p:val>
                                                <p:fltVal val="0"/>
                                              </p:val>
                                            </p:tav>
                                            <p:tav tm="100000">
                                              <p:val>
                                                <p:strVal val="#ppt_w"/>
                                              </p:val>
                                            </p:tav>
                                          </p:tavLst>
                                        </p:anim>
                                        <p:anim calcmode="lin" valueType="num">
                                          <p:cBhvr>
                                            <p:cTn id="46" dur="500" fill="hold"/>
                                            <p:tgtEl>
                                              <p:spTgt spid="53"/>
                                            </p:tgtEl>
                                            <p:attrNameLst>
                                              <p:attrName>ppt_h</p:attrName>
                                            </p:attrNameLst>
                                          </p:cBhvr>
                                          <p:tavLst>
                                            <p:tav tm="0">
                                              <p:val>
                                                <p:fltVal val="0"/>
                                              </p:val>
                                            </p:tav>
                                            <p:tav tm="100000">
                                              <p:val>
                                                <p:strVal val="#ppt_h"/>
                                              </p:val>
                                            </p:tav>
                                          </p:tavLst>
                                        </p:anim>
                                        <p:animEffect transition="in" filter="fade">
                                          <p:cBhvr>
                                            <p:cTn id="47" dur="500"/>
                                            <p:tgtEl>
                                              <p:spTgt spid="53"/>
                                            </p:tgtEl>
                                          </p:cBhvr>
                                        </p:animEffect>
                                      </p:childTnLst>
                                    </p:cTn>
                                  </p:par>
                                </p:childTnLst>
                              </p:cTn>
                            </p:par>
                            <p:par>
                              <p:cTn id="48" fill="hold">
                                <p:stCondLst>
                                  <p:cond delay="1000"/>
                                </p:stCondLst>
                                <p:childTnLst>
                                  <p:par>
                                    <p:cTn id="49" presetID="2" presetClass="entr" presetSubtype="8" fill="hold" nodeType="afterEffect" p14:presetBounceEnd="60000">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14:bounceEnd="60000">
                                          <p:cBhvr additive="base">
                                            <p:cTn id="51" dur="1000" fill="hold"/>
                                            <p:tgtEl>
                                              <p:spTgt spid="39"/>
                                            </p:tgtEl>
                                            <p:attrNameLst>
                                              <p:attrName>ppt_x</p:attrName>
                                            </p:attrNameLst>
                                          </p:cBhvr>
                                          <p:tavLst>
                                            <p:tav tm="0">
                                              <p:val>
                                                <p:strVal val="0-#ppt_w/2"/>
                                              </p:val>
                                            </p:tav>
                                            <p:tav tm="100000">
                                              <p:val>
                                                <p:strVal val="#ppt_x"/>
                                              </p:val>
                                            </p:tav>
                                          </p:tavLst>
                                        </p:anim>
                                        <p:anim calcmode="lin" valueType="num" p14:bounceEnd="60000">
                                          <p:cBhvr additive="base">
                                            <p:cTn id="52" dur="1000" fill="hold"/>
                                            <p:tgtEl>
                                              <p:spTgt spid="39"/>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14:presetBounceEnd="60000">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14:bounceEnd="60000">
                                          <p:cBhvr additive="base">
                                            <p:cTn id="55" dur="1000" fill="hold"/>
                                            <p:tgtEl>
                                              <p:spTgt spid="45"/>
                                            </p:tgtEl>
                                            <p:attrNameLst>
                                              <p:attrName>ppt_x</p:attrName>
                                            </p:attrNameLst>
                                          </p:cBhvr>
                                          <p:tavLst>
                                            <p:tav tm="0">
                                              <p:val>
                                                <p:strVal val="0-#ppt_w/2"/>
                                              </p:val>
                                            </p:tav>
                                            <p:tav tm="100000">
                                              <p:val>
                                                <p:strVal val="#ppt_x"/>
                                              </p:val>
                                            </p:tav>
                                          </p:tavLst>
                                        </p:anim>
                                        <p:anim calcmode="lin" valueType="num" p14:bounceEnd="60000">
                                          <p:cBhvr additive="base">
                                            <p:cTn id="56" dur="1000" fill="hold"/>
                                            <p:tgtEl>
                                              <p:spTgt spid="4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14:presetBounceEnd="60000">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14:bounceEnd="60000">
                                          <p:cBhvr additive="base">
                                            <p:cTn id="59" dur="1000" fill="hold"/>
                                            <p:tgtEl>
                                              <p:spTgt spid="48"/>
                                            </p:tgtEl>
                                            <p:attrNameLst>
                                              <p:attrName>ppt_x</p:attrName>
                                            </p:attrNameLst>
                                          </p:cBhvr>
                                          <p:tavLst>
                                            <p:tav tm="0">
                                              <p:val>
                                                <p:strVal val="0-#ppt_w/2"/>
                                              </p:val>
                                            </p:tav>
                                            <p:tav tm="100000">
                                              <p:val>
                                                <p:strVal val="#ppt_x"/>
                                              </p:val>
                                            </p:tav>
                                          </p:tavLst>
                                        </p:anim>
                                        <p:anim calcmode="lin" valueType="num" p14:bounceEnd="60000">
                                          <p:cBhvr additive="base">
                                            <p:cTn id="60"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51" grpId="0" animBg="1"/>
          <p:bldP spid="52" grpId="0" animBg="1"/>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Effect transition="in" filter="fade">
                                          <p:cBhvr>
                                            <p:cTn id="37" dur="500"/>
                                            <p:tgtEl>
                                              <p:spTgt spid="5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p:cTn id="45" dur="500" fill="hold"/>
                                            <p:tgtEl>
                                              <p:spTgt spid="53"/>
                                            </p:tgtEl>
                                            <p:attrNameLst>
                                              <p:attrName>ppt_w</p:attrName>
                                            </p:attrNameLst>
                                          </p:cBhvr>
                                          <p:tavLst>
                                            <p:tav tm="0">
                                              <p:val>
                                                <p:fltVal val="0"/>
                                              </p:val>
                                            </p:tav>
                                            <p:tav tm="100000">
                                              <p:val>
                                                <p:strVal val="#ppt_w"/>
                                              </p:val>
                                            </p:tav>
                                          </p:tavLst>
                                        </p:anim>
                                        <p:anim calcmode="lin" valueType="num">
                                          <p:cBhvr>
                                            <p:cTn id="46" dur="500" fill="hold"/>
                                            <p:tgtEl>
                                              <p:spTgt spid="53"/>
                                            </p:tgtEl>
                                            <p:attrNameLst>
                                              <p:attrName>ppt_h</p:attrName>
                                            </p:attrNameLst>
                                          </p:cBhvr>
                                          <p:tavLst>
                                            <p:tav tm="0">
                                              <p:val>
                                                <p:fltVal val="0"/>
                                              </p:val>
                                            </p:tav>
                                            <p:tav tm="100000">
                                              <p:val>
                                                <p:strVal val="#ppt_h"/>
                                              </p:val>
                                            </p:tav>
                                          </p:tavLst>
                                        </p:anim>
                                        <p:animEffect transition="in" filter="fade">
                                          <p:cBhvr>
                                            <p:cTn id="47" dur="500"/>
                                            <p:tgtEl>
                                              <p:spTgt spid="53"/>
                                            </p:tgtEl>
                                          </p:cBhvr>
                                        </p:animEffect>
                                      </p:childTnLst>
                                    </p:cTn>
                                  </p:par>
                                </p:childTnLst>
                              </p:cTn>
                            </p:par>
                            <p:par>
                              <p:cTn id="48" fill="hold">
                                <p:stCondLst>
                                  <p:cond delay="1000"/>
                                </p:stCondLst>
                                <p:childTnLst>
                                  <p:par>
                                    <p:cTn id="49" presetID="2" presetClass="entr" presetSubtype="8"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1000" fill="hold"/>
                                            <p:tgtEl>
                                              <p:spTgt spid="39"/>
                                            </p:tgtEl>
                                            <p:attrNameLst>
                                              <p:attrName>ppt_x</p:attrName>
                                            </p:attrNameLst>
                                          </p:cBhvr>
                                          <p:tavLst>
                                            <p:tav tm="0">
                                              <p:val>
                                                <p:strVal val="0-#ppt_w/2"/>
                                              </p:val>
                                            </p:tav>
                                            <p:tav tm="100000">
                                              <p:val>
                                                <p:strVal val="#ppt_x"/>
                                              </p:val>
                                            </p:tav>
                                          </p:tavLst>
                                        </p:anim>
                                        <p:anim calcmode="lin" valueType="num">
                                          <p:cBhvr additive="base">
                                            <p:cTn id="52" dur="1000" fill="hold"/>
                                            <p:tgtEl>
                                              <p:spTgt spid="39"/>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1000" fill="hold"/>
                                            <p:tgtEl>
                                              <p:spTgt spid="45"/>
                                            </p:tgtEl>
                                            <p:attrNameLst>
                                              <p:attrName>ppt_x</p:attrName>
                                            </p:attrNameLst>
                                          </p:cBhvr>
                                          <p:tavLst>
                                            <p:tav tm="0">
                                              <p:val>
                                                <p:strVal val="0-#ppt_w/2"/>
                                              </p:val>
                                            </p:tav>
                                            <p:tav tm="100000">
                                              <p:val>
                                                <p:strVal val="#ppt_x"/>
                                              </p:val>
                                            </p:tav>
                                          </p:tavLst>
                                        </p:anim>
                                        <p:anim calcmode="lin" valueType="num">
                                          <p:cBhvr additive="base">
                                            <p:cTn id="56" dur="1000" fill="hold"/>
                                            <p:tgtEl>
                                              <p:spTgt spid="4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additive="base">
                                            <p:cTn id="59" dur="1000" fill="hold"/>
                                            <p:tgtEl>
                                              <p:spTgt spid="48"/>
                                            </p:tgtEl>
                                            <p:attrNameLst>
                                              <p:attrName>ppt_x</p:attrName>
                                            </p:attrNameLst>
                                          </p:cBhvr>
                                          <p:tavLst>
                                            <p:tav tm="0">
                                              <p:val>
                                                <p:strVal val="0-#ppt_w/2"/>
                                              </p:val>
                                            </p:tav>
                                            <p:tav tm="100000">
                                              <p:val>
                                                <p:strVal val="#ppt_x"/>
                                              </p:val>
                                            </p:tav>
                                          </p:tavLst>
                                        </p:anim>
                                        <p:anim calcmode="lin" valueType="num">
                                          <p:cBhvr additive="base">
                                            <p:cTn id="60"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51" grpId="0" animBg="1"/>
          <p:bldP spid="52" grpId="0" animBg="1"/>
          <p:bldP spid="5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1048340" y="1949095"/>
            <a:ext cx="4627287" cy="963515"/>
            <a:chOff x="874713" y="2108752"/>
            <a:chExt cx="4627287" cy="963515"/>
          </a:xfrm>
        </p:grpSpPr>
        <p:grpSp>
          <p:nvGrpSpPr>
            <p:cNvPr id="48" name="组合 47"/>
            <p:cNvGrpSpPr/>
            <p:nvPr/>
          </p:nvGrpSpPr>
          <p:grpSpPr>
            <a:xfrm>
              <a:off x="874713" y="2213139"/>
              <a:ext cx="754742" cy="754742"/>
              <a:chOff x="1335315" y="2249715"/>
              <a:chExt cx="754742" cy="754742"/>
            </a:xfrm>
          </p:grpSpPr>
          <p:sp>
            <p:nvSpPr>
              <p:cNvPr id="52" name="椭圆 51"/>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53" name="椭圆 4"/>
              <p:cNvSpPr/>
              <p:nvPr/>
            </p:nvSpPr>
            <p:spPr>
              <a:xfrm>
                <a:off x="1518591" y="2409371"/>
                <a:ext cx="388189" cy="43543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49" name="组合 48"/>
            <p:cNvGrpSpPr/>
            <p:nvPr/>
          </p:nvGrpSpPr>
          <p:grpSpPr>
            <a:xfrm>
              <a:off x="1789111" y="2108752"/>
              <a:ext cx="3712889" cy="963515"/>
              <a:chOff x="874713" y="4293102"/>
              <a:chExt cx="3712889" cy="963515"/>
            </a:xfrm>
          </p:grpSpPr>
          <p:sp>
            <p:nvSpPr>
              <p:cNvPr id="50" name="文本框 7"/>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51" name="文本框 8"/>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54" name="组合 53"/>
          <p:cNvGrpSpPr/>
          <p:nvPr/>
        </p:nvGrpSpPr>
        <p:grpSpPr>
          <a:xfrm>
            <a:off x="1048340" y="3371495"/>
            <a:ext cx="4627287" cy="963515"/>
            <a:chOff x="874713" y="2108752"/>
            <a:chExt cx="4627287" cy="963515"/>
          </a:xfrm>
        </p:grpSpPr>
        <p:grpSp>
          <p:nvGrpSpPr>
            <p:cNvPr id="55" name="组合 54"/>
            <p:cNvGrpSpPr/>
            <p:nvPr/>
          </p:nvGrpSpPr>
          <p:grpSpPr>
            <a:xfrm>
              <a:off x="874713" y="2213139"/>
              <a:ext cx="754742" cy="754742"/>
              <a:chOff x="1335315" y="2249715"/>
              <a:chExt cx="754742" cy="754742"/>
            </a:xfrm>
          </p:grpSpPr>
          <p:sp>
            <p:nvSpPr>
              <p:cNvPr id="59" name="椭圆 58"/>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60" name="椭圆 16"/>
              <p:cNvSpPr/>
              <p:nvPr/>
            </p:nvSpPr>
            <p:spPr>
              <a:xfrm>
                <a:off x="1494971" y="2409372"/>
                <a:ext cx="435430" cy="43542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56" name="组合 55"/>
            <p:cNvGrpSpPr/>
            <p:nvPr/>
          </p:nvGrpSpPr>
          <p:grpSpPr>
            <a:xfrm>
              <a:off x="1789111" y="2108752"/>
              <a:ext cx="3712889" cy="963515"/>
              <a:chOff x="874713" y="4293102"/>
              <a:chExt cx="3712889" cy="963515"/>
            </a:xfrm>
          </p:grpSpPr>
          <p:sp>
            <p:nvSpPr>
              <p:cNvPr id="57" name="文本框 13"/>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58" name="文本框 14"/>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61" name="组合 60"/>
          <p:cNvGrpSpPr/>
          <p:nvPr/>
        </p:nvGrpSpPr>
        <p:grpSpPr>
          <a:xfrm>
            <a:off x="1048340" y="4793895"/>
            <a:ext cx="4627287" cy="963515"/>
            <a:chOff x="874713" y="2108752"/>
            <a:chExt cx="4627287" cy="963515"/>
          </a:xfrm>
        </p:grpSpPr>
        <p:grpSp>
          <p:nvGrpSpPr>
            <p:cNvPr id="62" name="组合 61"/>
            <p:cNvGrpSpPr/>
            <p:nvPr/>
          </p:nvGrpSpPr>
          <p:grpSpPr>
            <a:xfrm>
              <a:off x="874713" y="2213139"/>
              <a:ext cx="754742" cy="754742"/>
              <a:chOff x="1335315" y="2249715"/>
              <a:chExt cx="754742" cy="754742"/>
            </a:xfrm>
          </p:grpSpPr>
          <p:sp>
            <p:nvSpPr>
              <p:cNvPr id="66" name="椭圆 65"/>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67" name="椭圆 23"/>
              <p:cNvSpPr/>
              <p:nvPr/>
            </p:nvSpPr>
            <p:spPr>
              <a:xfrm>
                <a:off x="1494971" y="2409371"/>
                <a:ext cx="435430" cy="43543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63" name="组合 62"/>
            <p:cNvGrpSpPr/>
            <p:nvPr/>
          </p:nvGrpSpPr>
          <p:grpSpPr>
            <a:xfrm>
              <a:off x="1789111" y="2108752"/>
              <a:ext cx="3712889" cy="963515"/>
              <a:chOff x="874713" y="4293102"/>
              <a:chExt cx="3712889" cy="963515"/>
            </a:xfrm>
          </p:grpSpPr>
          <p:sp>
            <p:nvSpPr>
              <p:cNvPr id="64" name="文本框 20"/>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65" name="文本框 21"/>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68" name="组合 67"/>
          <p:cNvGrpSpPr/>
          <p:nvPr/>
        </p:nvGrpSpPr>
        <p:grpSpPr>
          <a:xfrm>
            <a:off x="6516373" y="1949095"/>
            <a:ext cx="4627287" cy="963515"/>
            <a:chOff x="874713" y="2108752"/>
            <a:chExt cx="4627287" cy="963515"/>
          </a:xfrm>
        </p:grpSpPr>
        <p:grpSp>
          <p:nvGrpSpPr>
            <p:cNvPr id="69" name="组合 68"/>
            <p:cNvGrpSpPr/>
            <p:nvPr/>
          </p:nvGrpSpPr>
          <p:grpSpPr>
            <a:xfrm>
              <a:off x="874713" y="2213139"/>
              <a:ext cx="754742" cy="754742"/>
              <a:chOff x="1335315" y="2249715"/>
              <a:chExt cx="754742" cy="754742"/>
            </a:xfrm>
          </p:grpSpPr>
          <p:sp>
            <p:nvSpPr>
              <p:cNvPr id="73" name="椭圆 72"/>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74" name="椭圆 30"/>
              <p:cNvSpPr/>
              <p:nvPr/>
            </p:nvSpPr>
            <p:spPr>
              <a:xfrm>
                <a:off x="1509281" y="2409371"/>
                <a:ext cx="406810" cy="435430"/>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70" name="组合 69"/>
            <p:cNvGrpSpPr/>
            <p:nvPr/>
          </p:nvGrpSpPr>
          <p:grpSpPr>
            <a:xfrm>
              <a:off x="1789111" y="2108752"/>
              <a:ext cx="3712889" cy="963515"/>
              <a:chOff x="874713" y="4293102"/>
              <a:chExt cx="3712889" cy="963515"/>
            </a:xfrm>
          </p:grpSpPr>
          <p:sp>
            <p:nvSpPr>
              <p:cNvPr id="71" name="文本框 27"/>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72" name="文本框 28"/>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75" name="组合 74"/>
          <p:cNvGrpSpPr/>
          <p:nvPr/>
        </p:nvGrpSpPr>
        <p:grpSpPr>
          <a:xfrm>
            <a:off x="6516373" y="3371495"/>
            <a:ext cx="4627287" cy="963515"/>
            <a:chOff x="874713" y="2108752"/>
            <a:chExt cx="4627287" cy="963515"/>
          </a:xfrm>
        </p:grpSpPr>
        <p:grpSp>
          <p:nvGrpSpPr>
            <p:cNvPr id="76" name="组合 75"/>
            <p:cNvGrpSpPr/>
            <p:nvPr/>
          </p:nvGrpSpPr>
          <p:grpSpPr>
            <a:xfrm>
              <a:off x="874713" y="2213139"/>
              <a:ext cx="754742" cy="754742"/>
              <a:chOff x="1335315" y="2249715"/>
              <a:chExt cx="754742" cy="754742"/>
            </a:xfrm>
          </p:grpSpPr>
          <p:sp>
            <p:nvSpPr>
              <p:cNvPr id="80" name="椭圆 79"/>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81" name="椭圆 37"/>
              <p:cNvSpPr/>
              <p:nvPr/>
            </p:nvSpPr>
            <p:spPr>
              <a:xfrm>
                <a:off x="1494971" y="2421636"/>
                <a:ext cx="435430" cy="410899"/>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65000"/>
                      <a:lumOff val="35000"/>
                    </a:schemeClr>
                  </a:solidFill>
                  <a:latin typeface="+mj-ea"/>
                  <a:ea typeface="+mj-ea"/>
                </a:endParaRPr>
              </a:p>
            </p:txBody>
          </p:sp>
        </p:grpSp>
        <p:grpSp>
          <p:nvGrpSpPr>
            <p:cNvPr id="77" name="组合 76"/>
            <p:cNvGrpSpPr/>
            <p:nvPr/>
          </p:nvGrpSpPr>
          <p:grpSpPr>
            <a:xfrm>
              <a:off x="1789111" y="2108752"/>
              <a:ext cx="3712889" cy="963515"/>
              <a:chOff x="874713" y="4293102"/>
              <a:chExt cx="3712889" cy="963515"/>
            </a:xfrm>
          </p:grpSpPr>
          <p:sp>
            <p:nvSpPr>
              <p:cNvPr id="78" name="文本框 34"/>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79" name="文本框 35"/>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82" name="组合 81"/>
          <p:cNvGrpSpPr/>
          <p:nvPr/>
        </p:nvGrpSpPr>
        <p:grpSpPr>
          <a:xfrm>
            <a:off x="6516373" y="4793895"/>
            <a:ext cx="4627287" cy="963515"/>
            <a:chOff x="874713" y="2108752"/>
            <a:chExt cx="4627287" cy="963515"/>
          </a:xfrm>
        </p:grpSpPr>
        <p:grpSp>
          <p:nvGrpSpPr>
            <p:cNvPr id="83" name="组合 82"/>
            <p:cNvGrpSpPr/>
            <p:nvPr/>
          </p:nvGrpSpPr>
          <p:grpSpPr>
            <a:xfrm>
              <a:off x="874713" y="2213139"/>
              <a:ext cx="754742" cy="754742"/>
              <a:chOff x="1335315" y="2249715"/>
              <a:chExt cx="754742" cy="754742"/>
            </a:xfrm>
          </p:grpSpPr>
          <p:sp>
            <p:nvSpPr>
              <p:cNvPr id="87" name="椭圆 86"/>
              <p:cNvSpPr/>
              <p:nvPr/>
            </p:nvSpPr>
            <p:spPr>
              <a:xfrm>
                <a:off x="1335315" y="2249715"/>
                <a:ext cx="754742" cy="7547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sp>
            <p:nvSpPr>
              <p:cNvPr id="88" name="椭圆 44"/>
              <p:cNvSpPr/>
              <p:nvPr/>
            </p:nvSpPr>
            <p:spPr>
              <a:xfrm>
                <a:off x="1502273" y="2409371"/>
                <a:ext cx="420826" cy="43543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latin typeface="+mj-ea"/>
                  <a:ea typeface="+mj-ea"/>
                </a:endParaRPr>
              </a:p>
            </p:txBody>
          </p:sp>
        </p:grpSp>
        <p:grpSp>
          <p:nvGrpSpPr>
            <p:cNvPr id="84" name="组合 83"/>
            <p:cNvGrpSpPr/>
            <p:nvPr/>
          </p:nvGrpSpPr>
          <p:grpSpPr>
            <a:xfrm>
              <a:off x="1789111" y="2108752"/>
              <a:ext cx="3712889" cy="963515"/>
              <a:chOff x="874713" y="4293102"/>
              <a:chExt cx="3712889" cy="963515"/>
            </a:xfrm>
          </p:grpSpPr>
          <p:sp>
            <p:nvSpPr>
              <p:cNvPr id="85" name="文本框 41"/>
              <p:cNvSpPr txBox="1"/>
              <p:nvPr/>
            </p:nvSpPr>
            <p:spPr>
              <a:xfrm>
                <a:off x="874713" y="4293102"/>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latin typeface="+mj-ea"/>
                    <a:ea typeface="+mj-ea"/>
                  </a:rPr>
                  <a:t>标题添加此处</a:t>
                </a:r>
              </a:p>
            </p:txBody>
          </p:sp>
          <p:sp>
            <p:nvSpPr>
              <p:cNvPr id="86" name="文本框 42"/>
              <p:cNvSpPr txBox="1"/>
              <p:nvPr/>
            </p:nvSpPr>
            <p:spPr>
              <a:xfrm>
                <a:off x="874713" y="4671842"/>
                <a:ext cx="3712889" cy="584775"/>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dirty="0">
                    <a:solidFill>
                      <a:schemeClr val="tx1">
                        <a:lumMod val="65000"/>
                        <a:lumOff val="35000"/>
                      </a:schemeClr>
                    </a:solidFill>
                    <a:latin typeface="+mj-ea"/>
                    <a:ea typeface="+mj-ea"/>
                  </a:rPr>
                  <a:t>用户可以在投影仪或者计算机上进行演示也可以将演示文稿打印出来制作</a:t>
                </a:r>
              </a:p>
            </p:txBody>
          </p:sp>
        </p:grpSp>
      </p:grpSp>
      <p:grpSp>
        <p:nvGrpSpPr>
          <p:cNvPr id="46" name="组合 45"/>
          <p:cNvGrpSpPr/>
          <p:nvPr/>
        </p:nvGrpSpPr>
        <p:grpSpPr>
          <a:xfrm>
            <a:off x="3264135" y="356765"/>
            <a:ext cx="5663730" cy="987849"/>
            <a:chOff x="3264135" y="356765"/>
            <a:chExt cx="5663730" cy="987849"/>
          </a:xfrm>
        </p:grpSpPr>
        <p:pic>
          <p:nvPicPr>
            <p:cNvPr id="89" name="图片 88"/>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90" name="文本框 89"/>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91" name="矩形 90"/>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市场分析</a:t>
              </a:r>
            </a:p>
          </p:txBody>
        </p:sp>
      </p:grpSp>
    </p:spTree>
    <p:extLst>
      <p:ext uri="{BB962C8B-B14F-4D97-AF65-F5344CB8AC3E}">
        <p14:creationId xmlns:p14="http://schemas.microsoft.com/office/powerpoint/2010/main" val="254047729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3"/>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par>
                                <p:cTn id="10" presetID="50" presetClass="entr" presetSubtype="0" decel="100000" fill="hold" nodeType="withEffect">
                                  <p:stCondLst>
                                    <p:cond delay="250"/>
                                  </p:stCondLst>
                                  <p:childTnLst>
                                    <p:set>
                                      <p:cBhvr>
                                        <p:cTn id="11" dur="1" fill="hold">
                                          <p:stCondLst>
                                            <p:cond delay="0"/>
                                          </p:stCondLst>
                                        </p:cTn>
                                        <p:tgtEl>
                                          <p:spTgt spid="54"/>
                                        </p:tgtEl>
                                        <p:attrNameLst>
                                          <p:attrName>style.visibility</p:attrName>
                                        </p:attrNameLst>
                                      </p:cBhvr>
                                      <p:to>
                                        <p:strVal val="visible"/>
                                      </p:to>
                                    </p:set>
                                    <p:anim calcmode="lin" valueType="num">
                                      <p:cBhvr>
                                        <p:cTn id="12" dur="1000" fill="hold"/>
                                        <p:tgtEl>
                                          <p:spTgt spid="54"/>
                                        </p:tgtEl>
                                        <p:attrNameLst>
                                          <p:attrName>ppt_w</p:attrName>
                                        </p:attrNameLst>
                                      </p:cBhvr>
                                      <p:tavLst>
                                        <p:tav tm="0">
                                          <p:val>
                                            <p:strVal val="#ppt_w+.3"/>
                                          </p:val>
                                        </p:tav>
                                        <p:tav tm="100000">
                                          <p:val>
                                            <p:strVal val="#ppt_w"/>
                                          </p:val>
                                        </p:tav>
                                      </p:tavLst>
                                    </p:anim>
                                    <p:anim calcmode="lin" valueType="num">
                                      <p:cBhvr>
                                        <p:cTn id="13" dur="1000" fill="hold"/>
                                        <p:tgtEl>
                                          <p:spTgt spid="54"/>
                                        </p:tgtEl>
                                        <p:attrNameLst>
                                          <p:attrName>ppt_h</p:attrName>
                                        </p:attrNameLst>
                                      </p:cBhvr>
                                      <p:tavLst>
                                        <p:tav tm="0">
                                          <p:val>
                                            <p:strVal val="#ppt_h"/>
                                          </p:val>
                                        </p:tav>
                                        <p:tav tm="100000">
                                          <p:val>
                                            <p:strVal val="#ppt_h"/>
                                          </p:val>
                                        </p:tav>
                                      </p:tavLst>
                                    </p:anim>
                                    <p:animEffect transition="in" filter="fade">
                                      <p:cBhvr>
                                        <p:cTn id="14" dur="1000"/>
                                        <p:tgtEl>
                                          <p:spTgt spid="54"/>
                                        </p:tgtEl>
                                      </p:cBhvr>
                                    </p:animEffect>
                                  </p:childTnLst>
                                </p:cTn>
                              </p:par>
                              <p:par>
                                <p:cTn id="15" presetID="50" presetClass="entr" presetSubtype="0" decel="100000" fill="hold" nodeType="withEffect">
                                  <p:stCondLst>
                                    <p:cond delay="500"/>
                                  </p:stCondLst>
                                  <p:childTnLst>
                                    <p:set>
                                      <p:cBhvr>
                                        <p:cTn id="16" dur="1" fill="hold">
                                          <p:stCondLst>
                                            <p:cond delay="0"/>
                                          </p:stCondLst>
                                        </p:cTn>
                                        <p:tgtEl>
                                          <p:spTgt spid="61"/>
                                        </p:tgtEl>
                                        <p:attrNameLst>
                                          <p:attrName>style.visibility</p:attrName>
                                        </p:attrNameLst>
                                      </p:cBhvr>
                                      <p:to>
                                        <p:strVal val="visible"/>
                                      </p:to>
                                    </p:set>
                                    <p:anim calcmode="lin" valueType="num">
                                      <p:cBhvr>
                                        <p:cTn id="17" dur="1000" fill="hold"/>
                                        <p:tgtEl>
                                          <p:spTgt spid="61"/>
                                        </p:tgtEl>
                                        <p:attrNameLst>
                                          <p:attrName>ppt_w</p:attrName>
                                        </p:attrNameLst>
                                      </p:cBhvr>
                                      <p:tavLst>
                                        <p:tav tm="0">
                                          <p:val>
                                            <p:strVal val="#ppt_w+.3"/>
                                          </p:val>
                                        </p:tav>
                                        <p:tav tm="100000">
                                          <p:val>
                                            <p:strVal val="#ppt_w"/>
                                          </p:val>
                                        </p:tav>
                                      </p:tavLst>
                                    </p:anim>
                                    <p:anim calcmode="lin" valueType="num">
                                      <p:cBhvr>
                                        <p:cTn id="18" dur="1000" fill="hold"/>
                                        <p:tgtEl>
                                          <p:spTgt spid="61"/>
                                        </p:tgtEl>
                                        <p:attrNameLst>
                                          <p:attrName>ppt_h</p:attrName>
                                        </p:attrNameLst>
                                      </p:cBhvr>
                                      <p:tavLst>
                                        <p:tav tm="0">
                                          <p:val>
                                            <p:strVal val="#ppt_h"/>
                                          </p:val>
                                        </p:tav>
                                        <p:tav tm="100000">
                                          <p:val>
                                            <p:strVal val="#ppt_h"/>
                                          </p:val>
                                        </p:tav>
                                      </p:tavLst>
                                    </p:anim>
                                    <p:animEffect transition="in" filter="fade">
                                      <p:cBhvr>
                                        <p:cTn id="19" dur="1000"/>
                                        <p:tgtEl>
                                          <p:spTgt spid="61"/>
                                        </p:tgtEl>
                                      </p:cBhvr>
                                    </p:animEffect>
                                  </p:childTnLst>
                                </p:cTn>
                              </p:par>
                              <p:par>
                                <p:cTn id="20" presetID="50" presetClass="entr" presetSubtype="0" decel="100000" fill="hold" nodeType="withEffect">
                                  <p:stCondLst>
                                    <p:cond delay="750"/>
                                  </p:stCondLst>
                                  <p:childTnLst>
                                    <p:set>
                                      <p:cBhvr>
                                        <p:cTn id="21" dur="1" fill="hold">
                                          <p:stCondLst>
                                            <p:cond delay="0"/>
                                          </p:stCondLst>
                                        </p:cTn>
                                        <p:tgtEl>
                                          <p:spTgt spid="68"/>
                                        </p:tgtEl>
                                        <p:attrNameLst>
                                          <p:attrName>style.visibility</p:attrName>
                                        </p:attrNameLst>
                                      </p:cBhvr>
                                      <p:to>
                                        <p:strVal val="visible"/>
                                      </p:to>
                                    </p:set>
                                    <p:anim calcmode="lin" valueType="num">
                                      <p:cBhvr>
                                        <p:cTn id="22" dur="1000" fill="hold"/>
                                        <p:tgtEl>
                                          <p:spTgt spid="68"/>
                                        </p:tgtEl>
                                        <p:attrNameLst>
                                          <p:attrName>ppt_w</p:attrName>
                                        </p:attrNameLst>
                                      </p:cBhvr>
                                      <p:tavLst>
                                        <p:tav tm="0">
                                          <p:val>
                                            <p:strVal val="#ppt_w+.3"/>
                                          </p:val>
                                        </p:tav>
                                        <p:tav tm="100000">
                                          <p:val>
                                            <p:strVal val="#ppt_w"/>
                                          </p:val>
                                        </p:tav>
                                      </p:tavLst>
                                    </p:anim>
                                    <p:anim calcmode="lin" valueType="num">
                                      <p:cBhvr>
                                        <p:cTn id="23" dur="1000" fill="hold"/>
                                        <p:tgtEl>
                                          <p:spTgt spid="68"/>
                                        </p:tgtEl>
                                        <p:attrNameLst>
                                          <p:attrName>ppt_h</p:attrName>
                                        </p:attrNameLst>
                                      </p:cBhvr>
                                      <p:tavLst>
                                        <p:tav tm="0">
                                          <p:val>
                                            <p:strVal val="#ppt_h"/>
                                          </p:val>
                                        </p:tav>
                                        <p:tav tm="100000">
                                          <p:val>
                                            <p:strVal val="#ppt_h"/>
                                          </p:val>
                                        </p:tav>
                                      </p:tavLst>
                                    </p:anim>
                                    <p:animEffect transition="in" filter="fade">
                                      <p:cBhvr>
                                        <p:cTn id="24" dur="1000"/>
                                        <p:tgtEl>
                                          <p:spTgt spid="68"/>
                                        </p:tgtEl>
                                      </p:cBhvr>
                                    </p:animEffect>
                                  </p:childTnLst>
                                </p:cTn>
                              </p:par>
                              <p:par>
                                <p:cTn id="25" presetID="50" presetClass="entr" presetSubtype="0" decel="100000" fill="hold" nodeType="withEffect">
                                  <p:stCondLst>
                                    <p:cond delay="1000"/>
                                  </p:stCondLst>
                                  <p:childTnLst>
                                    <p:set>
                                      <p:cBhvr>
                                        <p:cTn id="26" dur="1" fill="hold">
                                          <p:stCondLst>
                                            <p:cond delay="0"/>
                                          </p:stCondLst>
                                        </p:cTn>
                                        <p:tgtEl>
                                          <p:spTgt spid="75"/>
                                        </p:tgtEl>
                                        <p:attrNameLst>
                                          <p:attrName>style.visibility</p:attrName>
                                        </p:attrNameLst>
                                      </p:cBhvr>
                                      <p:to>
                                        <p:strVal val="visible"/>
                                      </p:to>
                                    </p:set>
                                    <p:anim calcmode="lin" valueType="num">
                                      <p:cBhvr>
                                        <p:cTn id="27" dur="1000" fill="hold"/>
                                        <p:tgtEl>
                                          <p:spTgt spid="75"/>
                                        </p:tgtEl>
                                        <p:attrNameLst>
                                          <p:attrName>ppt_w</p:attrName>
                                        </p:attrNameLst>
                                      </p:cBhvr>
                                      <p:tavLst>
                                        <p:tav tm="0">
                                          <p:val>
                                            <p:strVal val="#ppt_w+.3"/>
                                          </p:val>
                                        </p:tav>
                                        <p:tav tm="100000">
                                          <p:val>
                                            <p:strVal val="#ppt_w"/>
                                          </p:val>
                                        </p:tav>
                                      </p:tavLst>
                                    </p:anim>
                                    <p:anim calcmode="lin" valueType="num">
                                      <p:cBhvr>
                                        <p:cTn id="28" dur="1000" fill="hold"/>
                                        <p:tgtEl>
                                          <p:spTgt spid="75"/>
                                        </p:tgtEl>
                                        <p:attrNameLst>
                                          <p:attrName>ppt_h</p:attrName>
                                        </p:attrNameLst>
                                      </p:cBhvr>
                                      <p:tavLst>
                                        <p:tav tm="0">
                                          <p:val>
                                            <p:strVal val="#ppt_h"/>
                                          </p:val>
                                        </p:tav>
                                        <p:tav tm="100000">
                                          <p:val>
                                            <p:strVal val="#ppt_h"/>
                                          </p:val>
                                        </p:tav>
                                      </p:tavLst>
                                    </p:anim>
                                    <p:animEffect transition="in" filter="fade">
                                      <p:cBhvr>
                                        <p:cTn id="29" dur="1000"/>
                                        <p:tgtEl>
                                          <p:spTgt spid="75"/>
                                        </p:tgtEl>
                                      </p:cBhvr>
                                    </p:animEffect>
                                  </p:childTnLst>
                                </p:cTn>
                              </p:par>
                              <p:par>
                                <p:cTn id="30" presetID="50" presetClass="entr" presetSubtype="0" decel="100000" fill="hold" nodeType="withEffect">
                                  <p:stCondLst>
                                    <p:cond delay="1250"/>
                                  </p:stCondLst>
                                  <p:childTnLst>
                                    <p:set>
                                      <p:cBhvr>
                                        <p:cTn id="31" dur="1" fill="hold">
                                          <p:stCondLst>
                                            <p:cond delay="0"/>
                                          </p:stCondLst>
                                        </p:cTn>
                                        <p:tgtEl>
                                          <p:spTgt spid="82"/>
                                        </p:tgtEl>
                                        <p:attrNameLst>
                                          <p:attrName>style.visibility</p:attrName>
                                        </p:attrNameLst>
                                      </p:cBhvr>
                                      <p:to>
                                        <p:strVal val="visible"/>
                                      </p:to>
                                    </p:set>
                                    <p:anim calcmode="lin" valueType="num">
                                      <p:cBhvr>
                                        <p:cTn id="32" dur="1000" fill="hold"/>
                                        <p:tgtEl>
                                          <p:spTgt spid="82"/>
                                        </p:tgtEl>
                                        <p:attrNameLst>
                                          <p:attrName>ppt_w</p:attrName>
                                        </p:attrNameLst>
                                      </p:cBhvr>
                                      <p:tavLst>
                                        <p:tav tm="0">
                                          <p:val>
                                            <p:strVal val="#ppt_w+.3"/>
                                          </p:val>
                                        </p:tav>
                                        <p:tav tm="100000">
                                          <p:val>
                                            <p:strVal val="#ppt_w"/>
                                          </p:val>
                                        </p:tav>
                                      </p:tavLst>
                                    </p:anim>
                                    <p:anim calcmode="lin" valueType="num">
                                      <p:cBhvr>
                                        <p:cTn id="33" dur="1000" fill="hold"/>
                                        <p:tgtEl>
                                          <p:spTgt spid="82"/>
                                        </p:tgtEl>
                                        <p:attrNameLst>
                                          <p:attrName>ppt_h</p:attrName>
                                        </p:attrNameLst>
                                      </p:cBhvr>
                                      <p:tavLst>
                                        <p:tav tm="0">
                                          <p:val>
                                            <p:strVal val="#ppt_h"/>
                                          </p:val>
                                        </p:tav>
                                        <p:tav tm="100000">
                                          <p:val>
                                            <p:strVal val="#ppt_h"/>
                                          </p:val>
                                        </p:tav>
                                      </p:tavLst>
                                    </p:anim>
                                    <p:animEffect transition="in" filter="fade">
                                      <p:cBhvr>
                                        <p:cTn id="34"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390671" y="1766101"/>
            <a:ext cx="5410658" cy="2646878"/>
          </a:xfrm>
          <a:prstGeom prst="rect">
            <a:avLst/>
          </a:prstGeom>
        </p:spPr>
        <p:txBody>
          <a:bodyPr wrap="square">
            <a:spAutoFit/>
            <a:scene3d>
              <a:camera prst="orthographicFront"/>
              <a:lightRig rig="threePt" dir="t"/>
            </a:scene3d>
            <a:sp3d contourW="12700"/>
          </a:bodyPr>
          <a:lstStyle/>
          <a:p>
            <a:pPr algn="ctr"/>
            <a:r>
              <a:rPr lang="en-US" altLang="zh-CN" sz="16600" b="1" dirty="0">
                <a:solidFill>
                  <a:schemeClr val="bg1">
                    <a:lumMod val="95000"/>
                  </a:schemeClr>
                </a:solidFill>
              </a:rPr>
              <a:t>TWO</a:t>
            </a:r>
            <a:endParaRPr lang="zh-CN" altLang="en-US" sz="16600" b="1" dirty="0">
              <a:solidFill>
                <a:schemeClr val="bg1">
                  <a:lumMod val="95000"/>
                </a:schemeClr>
              </a:solidFill>
            </a:endParaRPr>
          </a:p>
        </p:txBody>
      </p:sp>
      <p:sp>
        <p:nvSpPr>
          <p:cNvPr id="15" name="矩形 14"/>
          <p:cNvSpPr/>
          <p:nvPr/>
        </p:nvSpPr>
        <p:spPr>
          <a:xfrm>
            <a:off x="3390671" y="2550931"/>
            <a:ext cx="5410658" cy="1077218"/>
          </a:xfrm>
          <a:prstGeom prst="rect">
            <a:avLst/>
          </a:prstGeom>
        </p:spPr>
        <p:txBody>
          <a:bodyPr wrap="square">
            <a:spAutoFit/>
            <a:scene3d>
              <a:camera prst="orthographicFront"/>
              <a:lightRig rig="threePt" dir="t"/>
            </a:scene3d>
            <a:sp3d contourW="12700"/>
          </a:bodyPr>
          <a:lstStyle/>
          <a:p>
            <a:pPr algn="ctr"/>
            <a:r>
              <a:rPr lang="en-US" altLang="zh-CN" sz="3200" b="1" dirty="0">
                <a:solidFill>
                  <a:schemeClr val="tx1">
                    <a:lumMod val="65000"/>
                    <a:lumOff val="35000"/>
                  </a:schemeClr>
                </a:solidFill>
              </a:rPr>
              <a:t>TARGET</a:t>
            </a:r>
          </a:p>
          <a:p>
            <a:pPr algn="ctr"/>
            <a:r>
              <a:rPr lang="en-US" altLang="zh-CN" sz="3200" b="1" dirty="0">
                <a:solidFill>
                  <a:schemeClr val="tx1">
                    <a:lumMod val="65000"/>
                    <a:lumOff val="35000"/>
                  </a:schemeClr>
                </a:solidFill>
              </a:rPr>
              <a:t>LOCATION</a:t>
            </a:r>
          </a:p>
        </p:txBody>
      </p:sp>
      <p:cxnSp>
        <p:nvCxnSpPr>
          <p:cNvPr id="17" name="直接连接符 16"/>
          <p:cNvCxnSpPr/>
          <p:nvPr/>
        </p:nvCxnSpPr>
        <p:spPr>
          <a:xfrm>
            <a:off x="5646057" y="4210277"/>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1577" y="4407691"/>
            <a:ext cx="1950409" cy="6323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accent3"/>
                </a:solidFill>
              </a:rPr>
              <a:t>目标定位</a:t>
            </a:r>
          </a:p>
        </p:txBody>
      </p:sp>
      <p:sp>
        <p:nvSpPr>
          <p:cNvPr id="2" name="直角三角形 1">
            <a:extLst>
              <a:ext uri="{FF2B5EF4-FFF2-40B4-BE49-F238E27FC236}">
                <a16:creationId xmlns:a16="http://schemas.microsoft.com/office/drawing/2014/main" xmlns="" id="{7FA687CB-1140-4B6B-B3FE-3A0BF89C33FD}"/>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a:extLst>
              <a:ext uri="{FF2B5EF4-FFF2-40B4-BE49-F238E27FC236}">
                <a16:creationId xmlns:a16="http://schemas.microsoft.com/office/drawing/2014/main" xmlns="" id="{1DEA9154-D98D-4411-83A8-D2BF60ECB210}"/>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2820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P spid="18" grpId="0"/>
      <p:bldP spid="2"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9"/>
          <p:cNvGrpSpPr/>
          <p:nvPr/>
        </p:nvGrpSpPr>
        <p:grpSpPr>
          <a:xfrm>
            <a:off x="1148362" y="1556951"/>
            <a:ext cx="4597624" cy="4751774"/>
            <a:chOff x="849666" y="1269514"/>
            <a:chExt cx="4597624" cy="4751774"/>
          </a:xfrm>
        </p:grpSpPr>
        <p:sp>
          <p:nvSpPr>
            <p:cNvPr id="20" name="Arc 5"/>
            <p:cNvSpPr/>
            <p:nvPr/>
          </p:nvSpPr>
          <p:spPr>
            <a:xfrm>
              <a:off x="849666" y="1433424"/>
              <a:ext cx="4587864" cy="4587864"/>
            </a:xfrm>
            <a:prstGeom prst="arc">
              <a:avLst>
                <a:gd name="adj1" fmla="val 20230496"/>
                <a:gd name="adj2" fmla="val 21370915"/>
              </a:avLst>
            </a:prstGeom>
            <a:noFill/>
            <a:ln w="285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Arc 6"/>
            <p:cNvSpPr/>
            <p:nvPr/>
          </p:nvSpPr>
          <p:spPr>
            <a:xfrm>
              <a:off x="859426" y="1433424"/>
              <a:ext cx="4587864" cy="4587864"/>
            </a:xfrm>
            <a:prstGeom prst="arc">
              <a:avLst>
                <a:gd name="adj1" fmla="val 43325"/>
                <a:gd name="adj2" fmla="val 3696807"/>
              </a:avLst>
            </a:prstGeom>
            <a:noFill/>
            <a:ln w="285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7"/>
            <p:cNvSpPr/>
            <p:nvPr/>
          </p:nvSpPr>
          <p:spPr>
            <a:xfrm>
              <a:off x="1155689" y="1729688"/>
              <a:ext cx="3995334" cy="39953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Oval 8"/>
            <p:cNvSpPr/>
            <p:nvPr/>
          </p:nvSpPr>
          <p:spPr>
            <a:xfrm>
              <a:off x="1511761" y="2085760"/>
              <a:ext cx="3283189" cy="328318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9"/>
            <p:cNvSpPr/>
            <p:nvPr/>
          </p:nvSpPr>
          <p:spPr>
            <a:xfrm>
              <a:off x="1871473" y="2445471"/>
              <a:ext cx="2563766" cy="25637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10"/>
            <p:cNvSpPr/>
            <p:nvPr/>
          </p:nvSpPr>
          <p:spPr>
            <a:xfrm>
              <a:off x="2172453" y="2759926"/>
              <a:ext cx="1934857" cy="193485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Oval 11"/>
            <p:cNvSpPr/>
            <p:nvPr/>
          </p:nvSpPr>
          <p:spPr>
            <a:xfrm>
              <a:off x="2437092" y="3024566"/>
              <a:ext cx="1405578" cy="14055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Oval 12"/>
            <p:cNvSpPr/>
            <p:nvPr/>
          </p:nvSpPr>
          <p:spPr>
            <a:xfrm>
              <a:off x="2665468" y="3252941"/>
              <a:ext cx="948827" cy="948827"/>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Oval 13"/>
            <p:cNvSpPr/>
            <p:nvPr/>
          </p:nvSpPr>
          <p:spPr>
            <a:xfrm>
              <a:off x="2899637" y="3487111"/>
              <a:ext cx="480488" cy="4804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9" name="Group 14"/>
            <p:cNvGrpSpPr/>
            <p:nvPr/>
          </p:nvGrpSpPr>
          <p:grpSpPr>
            <a:xfrm rot="18972328" flipH="1">
              <a:off x="1710884" y="1269514"/>
              <a:ext cx="907690" cy="2899257"/>
              <a:chOff x="943993" y="1899821"/>
              <a:chExt cx="584445" cy="1866782"/>
            </a:xfrm>
            <a:effectLst>
              <a:outerShdw blurRad="76200" dir="18900000" sy="23000" kx="-1200000" algn="bl" rotWithShape="0">
                <a:prstClr val="black">
                  <a:alpha val="20000"/>
                </a:prstClr>
              </a:outerShdw>
            </a:effectLst>
          </p:grpSpPr>
          <p:sp>
            <p:nvSpPr>
              <p:cNvPr id="31" name="Freeform: Shape 15"/>
              <p:cNvSpPr/>
              <p:nvPr/>
            </p:nvSpPr>
            <p:spPr>
              <a:xfrm>
                <a:off x="1186649" y="1973314"/>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Freeform: Shape 16"/>
              <p:cNvSpPr/>
              <p:nvPr/>
            </p:nvSpPr>
            <p:spPr>
              <a:xfrm flipH="1">
                <a:off x="1231038" y="1973313"/>
                <a:ext cx="44388" cy="1793289"/>
              </a:xfrm>
              <a:custGeom>
                <a:avLst/>
                <a:gdLst>
                  <a:gd name="connsiteX0" fmla="*/ 44388 w 44388"/>
                  <a:gd name="connsiteY0" fmla="*/ 0 h 1793289"/>
                  <a:gd name="connsiteX1" fmla="*/ 44388 w 44388"/>
                  <a:gd name="connsiteY1" fmla="*/ 1793289 h 1793289"/>
                  <a:gd name="connsiteX2" fmla="*/ 0 w 44388"/>
                  <a:gd name="connsiteY2" fmla="*/ 1748901 h 1793289"/>
                  <a:gd name="connsiteX3" fmla="*/ 0 w 44388"/>
                  <a:gd name="connsiteY3" fmla="*/ 44388 h 1793289"/>
                  <a:gd name="connsiteX4" fmla="*/ 44388 w 44388"/>
                  <a:gd name="connsiteY4" fmla="*/ 0 h 1793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88" h="1793289">
                    <a:moveTo>
                      <a:pt x="44388" y="0"/>
                    </a:moveTo>
                    <a:lnTo>
                      <a:pt x="44388" y="1793289"/>
                    </a:lnTo>
                    <a:cubicBezTo>
                      <a:pt x="19873" y="1793289"/>
                      <a:pt x="0" y="1773416"/>
                      <a:pt x="0" y="1748901"/>
                    </a:cubicBezTo>
                    <a:lnTo>
                      <a:pt x="0" y="44388"/>
                    </a:lnTo>
                    <a:cubicBezTo>
                      <a:pt x="0" y="19873"/>
                      <a:pt x="19873" y="0"/>
                      <a:pt x="4438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Parallelogram 17"/>
              <p:cNvSpPr/>
              <p:nvPr/>
            </p:nvSpPr>
            <p:spPr>
              <a:xfrm rot="16200000" flipV="1">
                <a:off x="1159899" y="1993153"/>
                <a:ext cx="461872" cy="275207"/>
              </a:xfrm>
              <a:prstGeom prst="parallelogram">
                <a:avLst>
                  <a:gd name="adj" fmla="val 57754"/>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Parallelogram 18"/>
              <p:cNvSpPr/>
              <p:nvPr/>
            </p:nvSpPr>
            <p:spPr>
              <a:xfrm rot="5400000" flipH="1" flipV="1">
                <a:off x="834385" y="2009429"/>
                <a:ext cx="461872" cy="242655"/>
              </a:xfrm>
              <a:prstGeom prst="parallelogram">
                <a:avLst>
                  <a:gd name="adj" fmla="val 65071"/>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0" name="Arc 19"/>
            <p:cNvSpPr/>
            <p:nvPr/>
          </p:nvSpPr>
          <p:spPr>
            <a:xfrm>
              <a:off x="849666" y="1433424"/>
              <a:ext cx="4587864" cy="4587864"/>
            </a:xfrm>
            <a:prstGeom prst="arc">
              <a:avLst>
                <a:gd name="adj1" fmla="val 19067119"/>
                <a:gd name="adj2" fmla="val 19881577"/>
              </a:avLst>
            </a:prstGeom>
            <a:noFill/>
            <a:ln w="28575"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Group 20"/>
          <p:cNvGrpSpPr/>
          <p:nvPr/>
        </p:nvGrpSpPr>
        <p:grpSpPr>
          <a:xfrm>
            <a:off x="6525627" y="5174041"/>
            <a:ext cx="525206" cy="493332"/>
            <a:chOff x="2824761" y="1419473"/>
            <a:chExt cx="496888" cy="466725"/>
          </a:xfrm>
          <a:solidFill>
            <a:schemeClr val="accent2"/>
          </a:solidFill>
        </p:grpSpPr>
        <p:sp>
          <p:nvSpPr>
            <p:cNvPr id="18" name="Oval 21"/>
            <p:cNvSpPr>
              <a:spLocks/>
            </p:cNvSpPr>
            <p:nvPr/>
          </p:nvSpPr>
          <p:spPr bwMode="auto">
            <a:xfrm>
              <a:off x="3066061" y="1676648"/>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Freeform: Shape 22"/>
            <p:cNvSpPr>
              <a:spLocks/>
            </p:cNvSpPr>
            <p:nvPr/>
          </p:nvSpPr>
          <p:spPr bwMode="auto">
            <a:xfrm>
              <a:off x="2824761" y="1419473"/>
              <a:ext cx="496888"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4 w 132"/>
                <a:gd name="T67" fmla="*/ 88 h 124"/>
                <a:gd name="T68" fmla="*/ 60 w 132"/>
                <a:gd name="T69" fmla="*/ 76 h 124"/>
                <a:gd name="T70" fmla="*/ 108 w 132"/>
                <a:gd name="T71" fmla="*/ 64 h 124"/>
                <a:gd name="T72" fmla="*/ 116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6"/>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5"/>
                    <a:pt x="10" y="124"/>
                    <a:pt x="22" y="124"/>
                  </a:cubicBezTo>
                  <a:cubicBezTo>
                    <a:pt x="94" y="124"/>
                    <a:pt x="94" y="124"/>
                    <a:pt x="94" y="124"/>
                  </a:cubicBezTo>
                  <a:cubicBezTo>
                    <a:pt x="107" y="124"/>
                    <a:pt x="116" y="115"/>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7" y="8"/>
                    <a:pt x="108" y="10"/>
                    <a:pt x="108" y="12"/>
                  </a:cubicBezTo>
                  <a:cubicBezTo>
                    <a:pt x="108" y="22"/>
                    <a:pt x="108" y="22"/>
                    <a:pt x="108" y="22"/>
                  </a:cubicBezTo>
                  <a:cubicBezTo>
                    <a:pt x="108" y="24"/>
                    <a:pt x="108" y="24"/>
                    <a:pt x="108" y="24"/>
                  </a:cubicBezTo>
                  <a:cubicBezTo>
                    <a:pt x="108" y="37"/>
                    <a:pt x="108" y="37"/>
                    <a:pt x="108" y="37"/>
                  </a:cubicBezTo>
                  <a:cubicBezTo>
                    <a:pt x="107" y="37"/>
                    <a:pt x="106"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3"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30"/>
                    <a:pt x="8" y="26"/>
                    <a:pt x="8" y="22"/>
                  </a:cubicBezTo>
                  <a:cubicBezTo>
                    <a:pt x="8" y="15"/>
                    <a:pt x="15"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6"/>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5" y="116"/>
                    <a:pt x="8" y="110"/>
                    <a:pt x="8" y="102"/>
                  </a:cubicBezTo>
                  <a:cubicBezTo>
                    <a:pt x="8" y="39"/>
                    <a:pt x="8" y="39"/>
                    <a:pt x="8" y="39"/>
                  </a:cubicBezTo>
                  <a:cubicBezTo>
                    <a:pt x="12" y="43"/>
                    <a:pt x="17" y="44"/>
                    <a:pt x="22" y="44"/>
                  </a:cubicBezTo>
                  <a:cubicBezTo>
                    <a:pt x="88" y="44"/>
                    <a:pt x="88" y="44"/>
                    <a:pt x="88" y="44"/>
                  </a:cubicBezTo>
                  <a:cubicBezTo>
                    <a:pt x="104" y="44"/>
                    <a:pt x="104" y="44"/>
                    <a:pt x="104" y="44"/>
                  </a:cubicBezTo>
                  <a:cubicBezTo>
                    <a:pt x="107"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4" y="88"/>
                  </a:moveTo>
                  <a:cubicBezTo>
                    <a:pt x="72" y="88"/>
                    <a:pt x="72" y="88"/>
                    <a:pt x="72" y="88"/>
                  </a:cubicBezTo>
                  <a:cubicBezTo>
                    <a:pt x="66" y="88"/>
                    <a:pt x="60" y="83"/>
                    <a:pt x="60" y="76"/>
                  </a:cubicBezTo>
                  <a:cubicBezTo>
                    <a:pt x="60" y="70"/>
                    <a:pt x="66" y="64"/>
                    <a:pt x="72" y="64"/>
                  </a:cubicBezTo>
                  <a:cubicBezTo>
                    <a:pt x="108" y="64"/>
                    <a:pt x="108" y="64"/>
                    <a:pt x="108" y="64"/>
                  </a:cubicBezTo>
                  <a:cubicBezTo>
                    <a:pt x="111" y="64"/>
                    <a:pt x="113" y="63"/>
                    <a:pt x="115" y="61"/>
                  </a:cubicBezTo>
                  <a:cubicBezTo>
                    <a:pt x="115" y="61"/>
                    <a:pt x="116" y="60"/>
                    <a:pt x="116" y="59"/>
                  </a:cubicBezTo>
                  <a:cubicBezTo>
                    <a:pt x="116" y="59"/>
                    <a:pt x="116" y="59"/>
                    <a:pt x="116" y="59"/>
                  </a:cubicBezTo>
                  <a:cubicBezTo>
                    <a:pt x="119" y="63"/>
                    <a:pt x="120" y="67"/>
                    <a:pt x="120" y="72"/>
                  </a:cubicBezTo>
                  <a:cubicBezTo>
                    <a:pt x="120" y="79"/>
                    <a:pt x="118" y="84"/>
                    <a:pt x="11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 name="Group 23"/>
          <p:cNvGrpSpPr/>
          <p:nvPr/>
        </p:nvGrpSpPr>
        <p:grpSpPr>
          <a:xfrm>
            <a:off x="6534015" y="4088021"/>
            <a:ext cx="508431" cy="510108"/>
            <a:chOff x="1567461" y="2198935"/>
            <a:chExt cx="481013" cy="482600"/>
          </a:xfrm>
          <a:solidFill>
            <a:schemeClr val="accent3"/>
          </a:solidFill>
        </p:grpSpPr>
        <p:sp>
          <p:nvSpPr>
            <p:cNvPr id="15" name="Freeform: Shape 24"/>
            <p:cNvSpPr>
              <a:spLocks/>
            </p:cNvSpPr>
            <p:nvPr/>
          </p:nvSpPr>
          <p:spPr bwMode="auto">
            <a:xfrm>
              <a:off x="1567461" y="2198935"/>
              <a:ext cx="481013" cy="482600"/>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2 h 128"/>
                <a:gd name="T18" fmla="*/ 15 w 128"/>
                <a:gd name="T19" fmla="*/ 22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2 w 128"/>
                <a:gd name="T31" fmla="*/ 113 h 128"/>
                <a:gd name="T32" fmla="*/ 33 w 128"/>
                <a:gd name="T33" fmla="*/ 114 h 128"/>
                <a:gd name="T34" fmla="*/ 48 w 128"/>
                <a:gd name="T35" fmla="*/ 109 h 128"/>
                <a:gd name="T36" fmla="*/ 58 w 128"/>
                <a:gd name="T37" fmla="*/ 128 h 128"/>
                <a:gd name="T38" fmla="*/ 77 w 128"/>
                <a:gd name="T39" fmla="*/ 121 h 128"/>
                <a:gd name="T40" fmla="*/ 85 w 128"/>
                <a:gd name="T41" fmla="*/ 107 h 128"/>
                <a:gd name="T42" fmla="*/ 100 w 128"/>
                <a:gd name="T43" fmla="*/ 115 h 128"/>
                <a:gd name="T44" fmla="*/ 113 w 128"/>
                <a:gd name="T45" fmla="*/ 105 h 128"/>
                <a:gd name="T46" fmla="*/ 107 w 128"/>
                <a:gd name="T47" fmla="*/ 85 h 128"/>
                <a:gd name="T48" fmla="*/ 121 w 128"/>
                <a:gd name="T49" fmla="*/ 77 h 128"/>
                <a:gd name="T50" fmla="*/ 128 w 128"/>
                <a:gd name="T51" fmla="*/ 58 h 128"/>
                <a:gd name="T52" fmla="*/ 108 w 128"/>
                <a:gd name="T53" fmla="*/ 72 h 128"/>
                <a:gd name="T54" fmla="*/ 100 w 128"/>
                <a:gd name="T55" fmla="*/ 81 h 128"/>
                <a:gd name="T56" fmla="*/ 107 w 128"/>
                <a:gd name="T57" fmla="*/ 100 h 128"/>
                <a:gd name="T58" fmla="*/ 89 w 128"/>
                <a:gd name="T59" fmla="*/ 100 h 128"/>
                <a:gd name="T60" fmla="*/ 81 w 128"/>
                <a:gd name="T61" fmla="*/ 100 h 128"/>
                <a:gd name="T62" fmla="*/ 72 w 128"/>
                <a:gd name="T63" fmla="*/ 108 h 128"/>
                <a:gd name="T64" fmla="*/ 58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6 h 128"/>
                <a:gd name="T82" fmla="*/ 20 w 128"/>
                <a:gd name="T83" fmla="*/ 28 h 128"/>
                <a:gd name="T84" fmla="*/ 39 w 128"/>
                <a:gd name="T85" fmla="*/ 27 h 128"/>
                <a:gd name="T86" fmla="*/ 46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0 h 128"/>
                <a:gd name="T98" fmla="*/ 100 w 128"/>
                <a:gd name="T99" fmla="*/ 39 h 128"/>
                <a:gd name="T100" fmla="*/ 102 w 128"/>
                <a:gd name="T101" fmla="*/ 51 h 128"/>
                <a:gd name="T102" fmla="*/ 120 w 128"/>
                <a:gd name="T103" fmla="*/ 58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1" y="51"/>
                  </a:moveTo>
                  <a:cubicBezTo>
                    <a:pt x="109" y="48"/>
                    <a:pt x="109" y="48"/>
                    <a:pt x="109" y="48"/>
                  </a:cubicBezTo>
                  <a:cubicBezTo>
                    <a:pt x="109" y="46"/>
                    <a:pt x="108" y="45"/>
                    <a:pt x="107" y="43"/>
                  </a:cubicBezTo>
                  <a:cubicBezTo>
                    <a:pt x="114" y="33"/>
                    <a:pt x="114" y="33"/>
                    <a:pt x="114" y="33"/>
                  </a:cubicBezTo>
                  <a:cubicBezTo>
                    <a:pt x="116" y="29"/>
                    <a:pt x="116" y="25"/>
                    <a:pt x="113" y="22"/>
                  </a:cubicBezTo>
                  <a:cubicBezTo>
                    <a:pt x="105" y="15"/>
                    <a:pt x="105" y="15"/>
                    <a:pt x="105" y="15"/>
                  </a:cubicBezTo>
                  <a:cubicBezTo>
                    <a:pt x="104" y="13"/>
                    <a:pt x="102" y="12"/>
                    <a:pt x="100" y="12"/>
                  </a:cubicBezTo>
                  <a:cubicBezTo>
                    <a:pt x="98" y="12"/>
                    <a:pt x="97" y="13"/>
                    <a:pt x="95" y="14"/>
                  </a:cubicBezTo>
                  <a:cubicBezTo>
                    <a:pt x="85" y="21"/>
                    <a:pt x="85" y="21"/>
                    <a:pt x="85" y="21"/>
                  </a:cubicBezTo>
                  <a:cubicBezTo>
                    <a:pt x="83" y="20"/>
                    <a:pt x="81" y="19"/>
                    <a:pt x="80" y="19"/>
                  </a:cubicBezTo>
                  <a:cubicBezTo>
                    <a:pt x="77" y="6"/>
                    <a:pt x="77" y="6"/>
                    <a:pt x="77" y="6"/>
                  </a:cubicBezTo>
                  <a:cubicBezTo>
                    <a:pt x="76" y="3"/>
                    <a:pt x="73" y="0"/>
                    <a:pt x="69" y="0"/>
                  </a:cubicBezTo>
                  <a:cubicBezTo>
                    <a:pt x="58" y="0"/>
                    <a:pt x="58" y="0"/>
                    <a:pt x="58"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2"/>
                    <a:pt x="28" y="12"/>
                  </a:cubicBezTo>
                  <a:cubicBezTo>
                    <a:pt x="26" y="12"/>
                    <a:pt x="24" y="13"/>
                    <a:pt x="22" y="15"/>
                  </a:cubicBezTo>
                  <a:cubicBezTo>
                    <a:pt x="15" y="22"/>
                    <a:pt x="15" y="22"/>
                    <a:pt x="15" y="22"/>
                  </a:cubicBezTo>
                  <a:cubicBezTo>
                    <a:pt x="12" y="25"/>
                    <a:pt x="12" y="29"/>
                    <a:pt x="14" y="33"/>
                  </a:cubicBezTo>
                  <a:cubicBezTo>
                    <a:pt x="21" y="43"/>
                    <a:pt x="21" y="43"/>
                    <a:pt x="21" y="43"/>
                  </a:cubicBezTo>
                  <a:cubicBezTo>
                    <a:pt x="20" y="45"/>
                    <a:pt x="19" y="46"/>
                    <a:pt x="19" y="48"/>
                  </a:cubicBezTo>
                  <a:cubicBezTo>
                    <a:pt x="6" y="51"/>
                    <a:pt x="6" y="51"/>
                    <a:pt x="6" y="51"/>
                  </a:cubicBezTo>
                  <a:cubicBezTo>
                    <a:pt x="3" y="51"/>
                    <a:pt x="0" y="55"/>
                    <a:pt x="0" y="58"/>
                  </a:cubicBezTo>
                  <a:cubicBezTo>
                    <a:pt x="0" y="69"/>
                    <a:pt x="0" y="69"/>
                    <a:pt x="0" y="69"/>
                  </a:cubicBezTo>
                  <a:cubicBezTo>
                    <a:pt x="0" y="73"/>
                    <a:pt x="3" y="76"/>
                    <a:pt x="6" y="77"/>
                  </a:cubicBezTo>
                  <a:cubicBezTo>
                    <a:pt x="19" y="80"/>
                    <a:pt x="19" y="80"/>
                    <a:pt x="19" y="80"/>
                  </a:cubicBezTo>
                  <a:cubicBezTo>
                    <a:pt x="19" y="81"/>
                    <a:pt x="20" y="83"/>
                    <a:pt x="21" y="85"/>
                  </a:cubicBezTo>
                  <a:cubicBezTo>
                    <a:pt x="14" y="95"/>
                    <a:pt x="14" y="95"/>
                    <a:pt x="14" y="95"/>
                  </a:cubicBezTo>
                  <a:cubicBezTo>
                    <a:pt x="12" y="98"/>
                    <a:pt x="12" y="103"/>
                    <a:pt x="15" y="105"/>
                  </a:cubicBezTo>
                  <a:cubicBezTo>
                    <a:pt x="22" y="113"/>
                    <a:pt x="22" y="113"/>
                    <a:pt x="22"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1"/>
                    <a:pt x="51" y="121"/>
                    <a:pt x="51" y="121"/>
                  </a:cubicBezTo>
                  <a:cubicBezTo>
                    <a:pt x="51" y="125"/>
                    <a:pt x="55" y="128"/>
                    <a:pt x="58" y="128"/>
                  </a:cubicBezTo>
                  <a:cubicBezTo>
                    <a:pt x="69" y="128"/>
                    <a:pt x="69" y="128"/>
                    <a:pt x="69" y="128"/>
                  </a:cubicBezTo>
                  <a:cubicBezTo>
                    <a:pt x="73" y="128"/>
                    <a:pt x="76" y="125"/>
                    <a:pt x="77" y="121"/>
                  </a:cubicBezTo>
                  <a:cubicBezTo>
                    <a:pt x="80" y="109"/>
                    <a:pt x="80" y="109"/>
                    <a:pt x="80" y="109"/>
                  </a:cubicBezTo>
                  <a:cubicBezTo>
                    <a:pt x="81"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1"/>
                    <a:pt x="109" y="80"/>
                  </a:cubicBezTo>
                  <a:cubicBezTo>
                    <a:pt x="121" y="77"/>
                    <a:pt x="121" y="77"/>
                    <a:pt x="121" y="77"/>
                  </a:cubicBezTo>
                  <a:cubicBezTo>
                    <a:pt x="125" y="76"/>
                    <a:pt x="128" y="73"/>
                    <a:pt x="128" y="69"/>
                  </a:cubicBezTo>
                  <a:cubicBezTo>
                    <a:pt x="128" y="58"/>
                    <a:pt x="128" y="58"/>
                    <a:pt x="128" y="58"/>
                  </a:cubicBezTo>
                  <a:cubicBezTo>
                    <a:pt x="128" y="55"/>
                    <a:pt x="125" y="51"/>
                    <a:pt x="121" y="51"/>
                  </a:cubicBezTo>
                  <a:close/>
                  <a:moveTo>
                    <a:pt x="108" y="72"/>
                  </a:moveTo>
                  <a:cubicBezTo>
                    <a:pt x="105" y="72"/>
                    <a:pt x="103" y="74"/>
                    <a:pt x="102" y="77"/>
                  </a:cubicBezTo>
                  <a:cubicBezTo>
                    <a:pt x="101" y="78"/>
                    <a:pt x="101" y="80"/>
                    <a:pt x="100" y="81"/>
                  </a:cubicBezTo>
                  <a:cubicBezTo>
                    <a:pt x="99" y="84"/>
                    <a:pt x="99" y="87"/>
                    <a:pt x="100" y="89"/>
                  </a:cubicBezTo>
                  <a:cubicBezTo>
                    <a:pt x="107" y="100"/>
                    <a:pt x="107" y="100"/>
                    <a:pt x="107" y="100"/>
                  </a:cubicBezTo>
                  <a:cubicBezTo>
                    <a:pt x="100" y="107"/>
                    <a:pt x="100" y="107"/>
                    <a:pt x="100" y="107"/>
                  </a:cubicBezTo>
                  <a:cubicBezTo>
                    <a:pt x="89" y="100"/>
                    <a:pt x="89" y="100"/>
                    <a:pt x="89" y="100"/>
                  </a:cubicBezTo>
                  <a:cubicBezTo>
                    <a:pt x="88" y="99"/>
                    <a:pt x="86" y="99"/>
                    <a:pt x="85" y="99"/>
                  </a:cubicBezTo>
                  <a:cubicBezTo>
                    <a:pt x="84" y="99"/>
                    <a:pt x="82" y="99"/>
                    <a:pt x="81" y="100"/>
                  </a:cubicBezTo>
                  <a:cubicBezTo>
                    <a:pt x="80" y="101"/>
                    <a:pt x="78" y="101"/>
                    <a:pt x="77" y="102"/>
                  </a:cubicBezTo>
                  <a:cubicBezTo>
                    <a:pt x="74" y="103"/>
                    <a:pt x="72" y="105"/>
                    <a:pt x="72" y="108"/>
                  </a:cubicBezTo>
                  <a:cubicBezTo>
                    <a:pt x="69" y="120"/>
                    <a:pt x="69" y="120"/>
                    <a:pt x="69" y="120"/>
                  </a:cubicBezTo>
                  <a:cubicBezTo>
                    <a:pt x="58" y="120"/>
                    <a:pt x="58" y="120"/>
                    <a:pt x="58" y="120"/>
                  </a:cubicBezTo>
                  <a:cubicBezTo>
                    <a:pt x="56" y="108"/>
                    <a:pt x="56" y="108"/>
                    <a:pt x="56" y="108"/>
                  </a:cubicBezTo>
                  <a:cubicBezTo>
                    <a:pt x="55" y="105"/>
                    <a:pt x="53" y="103"/>
                    <a:pt x="51" y="102"/>
                  </a:cubicBezTo>
                  <a:cubicBezTo>
                    <a:pt x="49" y="101"/>
                    <a:pt x="48" y="101"/>
                    <a:pt x="46" y="100"/>
                  </a:cubicBezTo>
                  <a:cubicBezTo>
                    <a:pt x="45" y="99"/>
                    <a:pt x="44" y="99"/>
                    <a:pt x="43" y="99"/>
                  </a:cubicBezTo>
                  <a:cubicBezTo>
                    <a:pt x="41" y="99"/>
                    <a:pt x="40" y="99"/>
                    <a:pt x="39" y="100"/>
                  </a:cubicBezTo>
                  <a:cubicBezTo>
                    <a:pt x="28" y="107"/>
                    <a:pt x="28" y="107"/>
                    <a:pt x="28" y="107"/>
                  </a:cubicBezTo>
                  <a:cubicBezTo>
                    <a:pt x="20" y="100"/>
                    <a:pt x="20" y="100"/>
                    <a:pt x="20" y="100"/>
                  </a:cubicBezTo>
                  <a:cubicBezTo>
                    <a:pt x="27" y="89"/>
                    <a:pt x="27" y="89"/>
                    <a:pt x="27" y="89"/>
                  </a:cubicBezTo>
                  <a:cubicBezTo>
                    <a:pt x="29" y="87"/>
                    <a:pt x="29" y="84"/>
                    <a:pt x="28" y="81"/>
                  </a:cubicBezTo>
                  <a:cubicBezTo>
                    <a:pt x="27" y="80"/>
                    <a:pt x="27" y="78"/>
                    <a:pt x="26" y="77"/>
                  </a:cubicBezTo>
                  <a:cubicBezTo>
                    <a:pt x="25" y="74"/>
                    <a:pt x="23" y="72"/>
                    <a:pt x="20" y="72"/>
                  </a:cubicBezTo>
                  <a:cubicBezTo>
                    <a:pt x="8" y="69"/>
                    <a:pt x="8" y="69"/>
                    <a:pt x="8" y="69"/>
                  </a:cubicBezTo>
                  <a:cubicBezTo>
                    <a:pt x="8" y="58"/>
                    <a:pt x="8" y="58"/>
                    <a:pt x="8" y="58"/>
                  </a:cubicBezTo>
                  <a:cubicBezTo>
                    <a:pt x="20" y="56"/>
                    <a:pt x="20" y="56"/>
                    <a:pt x="20" y="56"/>
                  </a:cubicBezTo>
                  <a:cubicBezTo>
                    <a:pt x="23" y="55"/>
                    <a:pt x="25" y="53"/>
                    <a:pt x="26" y="51"/>
                  </a:cubicBezTo>
                  <a:cubicBezTo>
                    <a:pt x="27" y="49"/>
                    <a:pt x="27" y="48"/>
                    <a:pt x="28" y="46"/>
                  </a:cubicBezTo>
                  <a:cubicBezTo>
                    <a:pt x="29" y="44"/>
                    <a:pt x="29" y="41"/>
                    <a:pt x="27" y="39"/>
                  </a:cubicBezTo>
                  <a:cubicBezTo>
                    <a:pt x="20" y="28"/>
                    <a:pt x="20" y="28"/>
                    <a:pt x="20" y="28"/>
                  </a:cubicBezTo>
                  <a:cubicBezTo>
                    <a:pt x="28" y="20"/>
                    <a:pt x="28" y="20"/>
                    <a:pt x="28" y="20"/>
                  </a:cubicBezTo>
                  <a:cubicBezTo>
                    <a:pt x="39" y="27"/>
                    <a:pt x="39" y="27"/>
                    <a:pt x="39" y="27"/>
                  </a:cubicBezTo>
                  <a:cubicBezTo>
                    <a:pt x="40" y="28"/>
                    <a:pt x="41" y="29"/>
                    <a:pt x="43" y="29"/>
                  </a:cubicBezTo>
                  <a:cubicBezTo>
                    <a:pt x="44" y="29"/>
                    <a:pt x="45" y="28"/>
                    <a:pt x="46" y="28"/>
                  </a:cubicBezTo>
                  <a:cubicBezTo>
                    <a:pt x="48" y="27"/>
                    <a:pt x="49" y="27"/>
                    <a:pt x="51" y="26"/>
                  </a:cubicBezTo>
                  <a:cubicBezTo>
                    <a:pt x="53" y="25"/>
                    <a:pt x="55" y="23"/>
                    <a:pt x="56" y="20"/>
                  </a:cubicBezTo>
                  <a:cubicBezTo>
                    <a:pt x="58" y="8"/>
                    <a:pt x="58" y="8"/>
                    <a:pt x="58" y="8"/>
                  </a:cubicBezTo>
                  <a:cubicBezTo>
                    <a:pt x="69" y="8"/>
                    <a:pt x="69" y="8"/>
                    <a:pt x="69" y="8"/>
                  </a:cubicBezTo>
                  <a:cubicBezTo>
                    <a:pt x="72" y="20"/>
                    <a:pt x="72" y="20"/>
                    <a:pt x="72" y="20"/>
                  </a:cubicBezTo>
                  <a:cubicBezTo>
                    <a:pt x="72" y="23"/>
                    <a:pt x="74" y="25"/>
                    <a:pt x="77" y="26"/>
                  </a:cubicBezTo>
                  <a:cubicBezTo>
                    <a:pt x="78" y="27"/>
                    <a:pt x="80" y="27"/>
                    <a:pt x="81" y="28"/>
                  </a:cubicBezTo>
                  <a:cubicBezTo>
                    <a:pt x="82" y="28"/>
                    <a:pt x="84" y="29"/>
                    <a:pt x="85" y="29"/>
                  </a:cubicBezTo>
                  <a:cubicBezTo>
                    <a:pt x="86" y="29"/>
                    <a:pt x="88" y="28"/>
                    <a:pt x="89" y="27"/>
                  </a:cubicBezTo>
                  <a:cubicBezTo>
                    <a:pt x="100" y="20"/>
                    <a:pt x="100" y="20"/>
                    <a:pt x="100" y="20"/>
                  </a:cubicBezTo>
                  <a:cubicBezTo>
                    <a:pt x="107" y="28"/>
                    <a:pt x="107" y="28"/>
                    <a:pt x="107" y="28"/>
                  </a:cubicBezTo>
                  <a:cubicBezTo>
                    <a:pt x="100" y="39"/>
                    <a:pt x="100" y="39"/>
                    <a:pt x="100" y="39"/>
                  </a:cubicBezTo>
                  <a:cubicBezTo>
                    <a:pt x="99" y="41"/>
                    <a:pt x="99" y="44"/>
                    <a:pt x="100" y="46"/>
                  </a:cubicBezTo>
                  <a:cubicBezTo>
                    <a:pt x="100" y="48"/>
                    <a:pt x="101" y="49"/>
                    <a:pt x="102" y="51"/>
                  </a:cubicBezTo>
                  <a:cubicBezTo>
                    <a:pt x="103" y="53"/>
                    <a:pt x="105" y="55"/>
                    <a:pt x="108" y="56"/>
                  </a:cubicBezTo>
                  <a:cubicBezTo>
                    <a:pt x="120" y="58"/>
                    <a:pt x="120" y="58"/>
                    <a:pt x="120" y="58"/>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6" name="Freeform: Shape 25"/>
            <p:cNvSpPr>
              <a:spLocks/>
            </p:cNvSpPr>
            <p:nvPr/>
          </p:nvSpPr>
          <p:spPr bwMode="auto">
            <a:xfrm>
              <a:off x="1702398" y="2335460"/>
              <a:ext cx="209550" cy="211137"/>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3 w 56"/>
                <a:gd name="T13" fmla="*/ 28 h 56"/>
                <a:gd name="T14" fmla="*/ 28 w 56"/>
                <a:gd name="T15" fmla="*/ 3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2"/>
                    <a:pt x="0" y="28"/>
                  </a:cubicBezTo>
                  <a:cubicBezTo>
                    <a:pt x="0" y="43"/>
                    <a:pt x="12" y="56"/>
                    <a:pt x="28" y="56"/>
                  </a:cubicBezTo>
                  <a:cubicBezTo>
                    <a:pt x="43" y="56"/>
                    <a:pt x="56" y="43"/>
                    <a:pt x="56" y="28"/>
                  </a:cubicBezTo>
                  <a:cubicBezTo>
                    <a:pt x="56" y="12"/>
                    <a:pt x="43" y="0"/>
                    <a:pt x="28" y="0"/>
                  </a:cubicBezTo>
                  <a:close/>
                  <a:moveTo>
                    <a:pt x="28" y="52"/>
                  </a:moveTo>
                  <a:cubicBezTo>
                    <a:pt x="14" y="52"/>
                    <a:pt x="3" y="41"/>
                    <a:pt x="3" y="28"/>
                  </a:cubicBezTo>
                  <a:cubicBezTo>
                    <a:pt x="3" y="14"/>
                    <a:pt x="14" y="3"/>
                    <a:pt x="28" y="3"/>
                  </a:cubicBezTo>
                  <a:cubicBezTo>
                    <a:pt x="41" y="3"/>
                    <a:pt x="52" y="14"/>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6"/>
            <p:cNvSpPr>
              <a:spLocks/>
            </p:cNvSpPr>
            <p:nvPr/>
          </p:nvSpPr>
          <p:spPr bwMode="auto">
            <a:xfrm>
              <a:off x="1746848" y="2379910"/>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2" y="4"/>
                    <a:pt x="28" y="9"/>
                    <a:pt x="28" y="16"/>
                  </a:cubicBezTo>
                  <a:cubicBezTo>
                    <a:pt x="28" y="23"/>
                    <a:pt x="22"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7" name="Freeform: Shape 27"/>
          <p:cNvSpPr>
            <a:spLocks/>
          </p:cNvSpPr>
          <p:nvPr/>
        </p:nvSpPr>
        <p:spPr bwMode="auto">
          <a:xfrm>
            <a:off x="6525625" y="3002001"/>
            <a:ext cx="525210" cy="510108"/>
          </a:xfrm>
          <a:custGeom>
            <a:avLst/>
            <a:gdLst>
              <a:gd name="T0" fmla="*/ 94 w 132"/>
              <a:gd name="T1" fmla="*/ 0 h 128"/>
              <a:gd name="T2" fmla="*/ 56 w 132"/>
              <a:gd name="T3" fmla="*/ 27 h 128"/>
              <a:gd name="T4" fmla="*/ 56 w 132"/>
              <a:gd name="T5" fmla="*/ 27 h 128"/>
              <a:gd name="T6" fmla="*/ 14 w 132"/>
              <a:gd name="T7" fmla="*/ 69 h 128"/>
              <a:gd name="T8" fmla="*/ 1 w 132"/>
              <a:gd name="T9" fmla="*/ 110 h 128"/>
              <a:gd name="T10" fmla="*/ 14 w 132"/>
              <a:gd name="T11" fmla="*/ 128 h 128"/>
              <a:gd name="T12" fmla="*/ 53 w 132"/>
              <a:gd name="T13" fmla="*/ 118 h 128"/>
              <a:gd name="T14" fmla="*/ 121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1 w 132"/>
              <a:gd name="T33" fmla="*/ 64 h 128"/>
              <a:gd name="T34" fmla="*/ 80 w 132"/>
              <a:gd name="T35" fmla="*/ 28 h 128"/>
              <a:gd name="T36" fmla="*/ 17 w 132"/>
              <a:gd name="T37" fmla="*/ 119 h 128"/>
              <a:gd name="T38" fmla="*/ 8 w 132"/>
              <a:gd name="T39" fmla="*/ 114 h 128"/>
              <a:gd name="T40" fmla="*/ 13 w 132"/>
              <a:gd name="T41" fmla="*/ 96 h 128"/>
              <a:gd name="T42" fmla="*/ 32 w 132"/>
              <a:gd name="T43" fmla="*/ 115 h 128"/>
              <a:gd name="T44" fmla="*/ 36 w 132"/>
              <a:gd name="T45" fmla="*/ 114 h 128"/>
              <a:gd name="T46" fmla="*/ 14 w 132"/>
              <a:gd name="T47" fmla="*/ 92 h 128"/>
              <a:gd name="T48" fmla="*/ 19 w 132"/>
              <a:gd name="T49" fmla="*/ 75 h 128"/>
              <a:gd name="T50" fmla="*/ 52 w 132"/>
              <a:gd name="T51" fmla="*/ 110 h 128"/>
              <a:gd name="T52" fmla="*/ 36 w 132"/>
              <a:gd name="T53" fmla="*/ 114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7"/>
                </a:cubicBezTo>
                <a:cubicBezTo>
                  <a:pt x="56" y="27"/>
                  <a:pt x="56" y="27"/>
                  <a:pt x="56" y="27"/>
                </a:cubicBezTo>
                <a:cubicBezTo>
                  <a:pt x="56" y="27"/>
                  <a:pt x="56" y="27"/>
                  <a:pt x="56" y="27"/>
                </a:cubicBezTo>
                <a:cubicBezTo>
                  <a:pt x="56" y="27"/>
                  <a:pt x="56" y="27"/>
                  <a:pt x="56" y="27"/>
                </a:cubicBezTo>
                <a:cubicBezTo>
                  <a:pt x="56" y="27"/>
                  <a:pt x="56" y="27"/>
                  <a:pt x="56"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7"/>
                  <a:pt x="58" y="116"/>
                  <a:pt x="60" y="114"/>
                </a:cubicBezTo>
                <a:cubicBezTo>
                  <a:pt x="121" y="53"/>
                  <a:pt x="121" y="53"/>
                  <a:pt x="121" y="53"/>
                </a:cubicBezTo>
                <a:cubicBezTo>
                  <a:pt x="132" y="41"/>
                  <a:pt x="130" y="23"/>
                  <a:pt x="118" y="10"/>
                </a:cubicBezTo>
                <a:close/>
                <a:moveTo>
                  <a:pt x="64" y="95"/>
                </a:moveTo>
                <a:cubicBezTo>
                  <a:pt x="64" y="91"/>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8"/>
                  <a:pt x="56" y="76"/>
                  <a:pt x="54" y="74"/>
                </a:cubicBezTo>
                <a:cubicBezTo>
                  <a:pt x="52" y="72"/>
                  <a:pt x="49" y="70"/>
                  <a:pt x="46" y="68"/>
                </a:cubicBezTo>
                <a:cubicBezTo>
                  <a:pt x="84" y="30"/>
                  <a:pt x="84" y="30"/>
                  <a:pt x="84" y="30"/>
                </a:cubicBezTo>
                <a:cubicBezTo>
                  <a:pt x="87" y="31"/>
                  <a:pt x="90" y="33"/>
                  <a:pt x="92" y="36"/>
                </a:cubicBezTo>
                <a:cubicBezTo>
                  <a:pt x="95" y="38"/>
                  <a:pt x="96" y="40"/>
                  <a:pt x="98" y="43"/>
                </a:cubicBezTo>
                <a:lnTo>
                  <a:pt x="59" y="81"/>
                </a:lnTo>
                <a:close/>
                <a:moveTo>
                  <a:pt x="42" y="66"/>
                </a:moveTo>
                <a:cubicBezTo>
                  <a:pt x="38" y="65"/>
                  <a:pt x="35" y="64"/>
                  <a:pt x="31" y="64"/>
                </a:cubicBezTo>
                <a:cubicBezTo>
                  <a:pt x="61" y="33"/>
                  <a:pt x="61" y="33"/>
                  <a:pt x="61" y="33"/>
                </a:cubicBezTo>
                <a:cubicBezTo>
                  <a:pt x="66" y="28"/>
                  <a:pt x="73" y="27"/>
                  <a:pt x="80" y="28"/>
                </a:cubicBezTo>
                <a:lnTo>
                  <a:pt x="42" y="66"/>
                </a:lnTo>
                <a:close/>
                <a:moveTo>
                  <a:pt x="17" y="119"/>
                </a:moveTo>
                <a:cubicBezTo>
                  <a:pt x="16" y="119"/>
                  <a:pt x="15" y="120"/>
                  <a:pt x="14" y="120"/>
                </a:cubicBezTo>
                <a:cubicBezTo>
                  <a:pt x="11" y="120"/>
                  <a:pt x="8" y="117"/>
                  <a:pt x="8" y="114"/>
                </a:cubicBezTo>
                <a:cubicBezTo>
                  <a:pt x="8" y="113"/>
                  <a:pt x="8" y="112"/>
                  <a:pt x="9" y="112"/>
                </a:cubicBezTo>
                <a:cubicBezTo>
                  <a:pt x="13" y="96"/>
                  <a:pt x="13" y="96"/>
                  <a:pt x="13" y="96"/>
                </a:cubicBezTo>
                <a:cubicBezTo>
                  <a:pt x="17" y="96"/>
                  <a:pt x="22" y="98"/>
                  <a:pt x="26" y="102"/>
                </a:cubicBezTo>
                <a:cubicBezTo>
                  <a:pt x="30" y="106"/>
                  <a:pt x="32" y="111"/>
                  <a:pt x="32" y="115"/>
                </a:cubicBezTo>
                <a:lnTo>
                  <a:pt x="17" y="119"/>
                </a:lnTo>
                <a:close/>
                <a:moveTo>
                  <a:pt x="36" y="114"/>
                </a:moveTo>
                <a:cubicBezTo>
                  <a:pt x="36" y="109"/>
                  <a:pt x="33" y="103"/>
                  <a:pt x="29" y="99"/>
                </a:cubicBezTo>
                <a:cubicBezTo>
                  <a:pt x="25" y="95"/>
                  <a:pt x="19" y="92"/>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0"/>
                  <a:pt x="50" y="111"/>
                </a:cubicBezTo>
                <a:lnTo>
                  <a:pt x="36" y="114"/>
                </a:lnTo>
                <a:close/>
                <a:moveTo>
                  <a:pt x="115" y="47"/>
                </a:moveTo>
                <a:cubicBezTo>
                  <a:pt x="108" y="54"/>
                  <a:pt x="108" y="54"/>
                  <a:pt x="108" y="54"/>
                </a:cubicBezTo>
                <a:cubicBezTo>
                  <a:pt x="108" y="53"/>
                  <a:pt x="108" y="52"/>
                  <a:pt x="108" y="51"/>
                </a:cubicBezTo>
                <a:cubicBezTo>
                  <a:pt x="108" y="43"/>
                  <a:pt x="104" y="36"/>
                  <a:pt x="98" y="30"/>
                </a:cubicBezTo>
                <a:cubicBezTo>
                  <a:pt x="92" y="23"/>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9" y="43"/>
                  <a:pt x="115" y="47"/>
                </a:cubicBezTo>
                <a:close/>
              </a:path>
            </a:pathLst>
          </a:custGeom>
          <a:solidFill>
            <a:schemeClr val="accent2"/>
          </a:solidFill>
          <a:ln>
            <a:noFill/>
          </a:ln>
          <a:extLst/>
        </p:spPr>
        <p:txBody>
          <a:bodyPr anchor="ctr"/>
          <a:lstStyle/>
          <a:p>
            <a:pPr algn="ctr"/>
            <a:endParaRPr/>
          </a:p>
        </p:txBody>
      </p:sp>
      <p:grpSp>
        <p:nvGrpSpPr>
          <p:cNvPr id="8" name="Group 28"/>
          <p:cNvGrpSpPr/>
          <p:nvPr/>
        </p:nvGrpSpPr>
        <p:grpSpPr>
          <a:xfrm>
            <a:off x="6613720" y="1917658"/>
            <a:ext cx="349021" cy="508431"/>
            <a:chOff x="4174136" y="3762623"/>
            <a:chExt cx="330200" cy="481012"/>
          </a:xfrm>
          <a:solidFill>
            <a:schemeClr val="accent1"/>
          </a:solidFill>
        </p:grpSpPr>
        <p:sp>
          <p:nvSpPr>
            <p:cNvPr id="13" name="Freeform: Shape 29"/>
            <p:cNvSpPr>
              <a:spLocks/>
            </p:cNvSpPr>
            <p:nvPr/>
          </p:nvSpPr>
          <p:spPr bwMode="auto">
            <a:xfrm>
              <a:off x="4174136" y="3762623"/>
              <a:ext cx="330200" cy="481012"/>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5 w 88"/>
                <a:gd name="T15" fmla="*/ 109 h 128"/>
                <a:gd name="T16" fmla="*/ 35 w 88"/>
                <a:gd name="T17" fmla="*/ 111 h 128"/>
                <a:gd name="T18" fmla="*/ 32 w 88"/>
                <a:gd name="T19" fmla="*/ 103 h 128"/>
                <a:gd name="T20" fmla="*/ 32 w 88"/>
                <a:gd name="T21" fmla="*/ 103 h 128"/>
                <a:gd name="T22" fmla="*/ 57 w 88"/>
                <a:gd name="T23" fmla="*/ 100 h 128"/>
                <a:gd name="T24" fmla="*/ 56 w 88"/>
                <a:gd name="T25" fmla="*/ 104 h 128"/>
                <a:gd name="T26" fmla="*/ 55 w 88"/>
                <a:gd name="T27" fmla="*/ 109 h 128"/>
                <a:gd name="T28" fmla="*/ 31 w 88"/>
                <a:gd name="T29" fmla="*/ 99 h 128"/>
                <a:gd name="T30" fmla="*/ 29 w 88"/>
                <a:gd name="T31" fmla="*/ 92 h 128"/>
                <a:gd name="T32" fmla="*/ 60 w 88"/>
                <a:gd name="T33" fmla="*/ 92 h 128"/>
                <a:gd name="T34" fmla="*/ 58 w 88"/>
                <a:gd name="T35" fmla="*/ 96 h 128"/>
                <a:gd name="T36" fmla="*/ 31 w 88"/>
                <a:gd name="T37" fmla="*/ 99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6 w 88"/>
                <a:gd name="T49" fmla="*/ 84 h 128"/>
                <a:gd name="T50" fmla="*/ 19 w 88"/>
                <a:gd name="T51" fmla="*/ 71 h 128"/>
                <a:gd name="T52" fmla="*/ 8 w 88"/>
                <a:gd name="T53" fmla="*/ 44 h 128"/>
                <a:gd name="T54" fmla="*/ 44 w 88"/>
                <a:gd name="T55" fmla="*/ 8 h 128"/>
                <a:gd name="T56" fmla="*/ 80 w 88"/>
                <a:gd name="T57" fmla="*/ 44 h 128"/>
                <a:gd name="T58" fmla="*/ 70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19"/>
                    <a:pt x="0" y="44"/>
                  </a:cubicBezTo>
                  <a:cubicBezTo>
                    <a:pt x="0" y="60"/>
                    <a:pt x="15" y="77"/>
                    <a:pt x="20" y="92"/>
                  </a:cubicBezTo>
                  <a:cubicBezTo>
                    <a:pt x="28" y="114"/>
                    <a:pt x="27" y="128"/>
                    <a:pt x="44" y="128"/>
                  </a:cubicBezTo>
                  <a:cubicBezTo>
                    <a:pt x="61" y="128"/>
                    <a:pt x="60" y="114"/>
                    <a:pt x="68" y="92"/>
                  </a:cubicBezTo>
                  <a:cubicBezTo>
                    <a:pt x="73" y="77"/>
                    <a:pt x="88" y="60"/>
                    <a:pt x="88" y="44"/>
                  </a:cubicBezTo>
                  <a:cubicBezTo>
                    <a:pt x="88" y="19"/>
                    <a:pt x="68" y="0"/>
                    <a:pt x="44" y="0"/>
                  </a:cubicBezTo>
                  <a:close/>
                  <a:moveTo>
                    <a:pt x="55" y="109"/>
                  </a:moveTo>
                  <a:cubicBezTo>
                    <a:pt x="35" y="111"/>
                    <a:pt x="35" y="111"/>
                    <a:pt x="35" y="111"/>
                  </a:cubicBezTo>
                  <a:cubicBezTo>
                    <a:pt x="34" y="109"/>
                    <a:pt x="33" y="107"/>
                    <a:pt x="32" y="103"/>
                  </a:cubicBezTo>
                  <a:cubicBezTo>
                    <a:pt x="32" y="103"/>
                    <a:pt x="32" y="103"/>
                    <a:pt x="32" y="103"/>
                  </a:cubicBezTo>
                  <a:cubicBezTo>
                    <a:pt x="57" y="100"/>
                    <a:pt x="57" y="100"/>
                    <a:pt x="57" y="100"/>
                  </a:cubicBezTo>
                  <a:cubicBezTo>
                    <a:pt x="57" y="101"/>
                    <a:pt x="56" y="103"/>
                    <a:pt x="56" y="104"/>
                  </a:cubicBezTo>
                  <a:cubicBezTo>
                    <a:pt x="55" y="106"/>
                    <a:pt x="55" y="107"/>
                    <a:pt x="55" y="109"/>
                  </a:cubicBezTo>
                  <a:close/>
                  <a:moveTo>
                    <a:pt x="31" y="99"/>
                  </a:moveTo>
                  <a:cubicBezTo>
                    <a:pt x="30" y="97"/>
                    <a:pt x="30" y="94"/>
                    <a:pt x="29" y="92"/>
                  </a:cubicBezTo>
                  <a:cubicBezTo>
                    <a:pt x="60" y="92"/>
                    <a:pt x="60" y="92"/>
                    <a:pt x="60" y="92"/>
                  </a:cubicBezTo>
                  <a:cubicBezTo>
                    <a:pt x="59" y="93"/>
                    <a:pt x="59" y="95"/>
                    <a:pt x="58" y="96"/>
                  </a:cubicBezTo>
                  <a:lnTo>
                    <a:pt x="31" y="99"/>
                  </a:lnTo>
                  <a:close/>
                  <a:moveTo>
                    <a:pt x="44" y="120"/>
                  </a:moveTo>
                  <a:cubicBezTo>
                    <a:pt x="40" y="120"/>
                    <a:pt x="38" y="119"/>
                    <a:pt x="36" y="115"/>
                  </a:cubicBezTo>
                  <a:cubicBezTo>
                    <a:pt x="53" y="113"/>
                    <a:pt x="53" y="113"/>
                    <a:pt x="53" y="113"/>
                  </a:cubicBezTo>
                  <a:cubicBezTo>
                    <a:pt x="51" y="119"/>
                    <a:pt x="49" y="120"/>
                    <a:pt x="44" y="120"/>
                  </a:cubicBezTo>
                  <a:close/>
                  <a:moveTo>
                    <a:pt x="63" y="84"/>
                  </a:moveTo>
                  <a:cubicBezTo>
                    <a:pt x="26" y="84"/>
                    <a:pt x="26" y="84"/>
                    <a:pt x="26" y="84"/>
                  </a:cubicBezTo>
                  <a:cubicBezTo>
                    <a:pt x="24" y="79"/>
                    <a:pt x="21" y="75"/>
                    <a:pt x="19" y="71"/>
                  </a:cubicBezTo>
                  <a:cubicBezTo>
                    <a:pt x="14" y="62"/>
                    <a:pt x="8" y="52"/>
                    <a:pt x="8" y="44"/>
                  </a:cubicBezTo>
                  <a:cubicBezTo>
                    <a:pt x="8" y="24"/>
                    <a:pt x="24" y="8"/>
                    <a:pt x="44" y="8"/>
                  </a:cubicBezTo>
                  <a:cubicBezTo>
                    <a:pt x="64" y="8"/>
                    <a:pt x="80" y="24"/>
                    <a:pt x="80" y="44"/>
                  </a:cubicBezTo>
                  <a:cubicBezTo>
                    <a:pt x="80" y="52"/>
                    <a:pt x="75" y="62"/>
                    <a:pt x="70"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30"/>
            <p:cNvSpPr>
              <a:spLocks/>
            </p:cNvSpPr>
            <p:nvPr/>
          </p:nvSpPr>
          <p:spPr bwMode="auto">
            <a:xfrm>
              <a:off x="4248748" y="3837235"/>
              <a:ext cx="96838" cy="98425"/>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41" name="组合 40"/>
          <p:cNvGrpSpPr/>
          <p:nvPr/>
        </p:nvGrpSpPr>
        <p:grpSpPr>
          <a:xfrm>
            <a:off x="7317207" y="1734404"/>
            <a:ext cx="3785768" cy="888155"/>
            <a:chOff x="6302885" y="1678126"/>
            <a:chExt cx="3785768" cy="888155"/>
          </a:xfrm>
        </p:grpSpPr>
        <p:sp>
          <p:nvSpPr>
            <p:cNvPr id="42" name="矩形 41"/>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a:t>
              </a:r>
            </a:p>
          </p:txBody>
        </p:sp>
        <p:sp>
          <p:nvSpPr>
            <p:cNvPr id="43" name="矩形 42"/>
            <p:cNvSpPr/>
            <p:nvPr/>
          </p:nvSpPr>
          <p:spPr>
            <a:xfrm>
              <a:off x="6302885" y="1678126"/>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44" name="组合 43"/>
          <p:cNvGrpSpPr/>
          <p:nvPr/>
        </p:nvGrpSpPr>
        <p:grpSpPr>
          <a:xfrm>
            <a:off x="7317207" y="2817349"/>
            <a:ext cx="3785768" cy="888155"/>
            <a:chOff x="6302885" y="1678126"/>
            <a:chExt cx="3785768" cy="888155"/>
          </a:xfrm>
        </p:grpSpPr>
        <p:sp>
          <p:nvSpPr>
            <p:cNvPr id="45" name="矩形 44"/>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a:t>
              </a:r>
            </a:p>
          </p:txBody>
        </p:sp>
        <p:sp>
          <p:nvSpPr>
            <p:cNvPr id="46" name="矩形 45"/>
            <p:cNvSpPr/>
            <p:nvPr/>
          </p:nvSpPr>
          <p:spPr>
            <a:xfrm>
              <a:off x="6302885" y="1678126"/>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47" name="组合 46"/>
          <p:cNvGrpSpPr/>
          <p:nvPr/>
        </p:nvGrpSpPr>
        <p:grpSpPr>
          <a:xfrm>
            <a:off x="7317207" y="3900294"/>
            <a:ext cx="3785768" cy="888155"/>
            <a:chOff x="6302885" y="1678126"/>
            <a:chExt cx="3785768" cy="888155"/>
          </a:xfrm>
        </p:grpSpPr>
        <p:sp>
          <p:nvSpPr>
            <p:cNvPr id="48" name="矩形 47"/>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a:t>
              </a:r>
            </a:p>
          </p:txBody>
        </p:sp>
        <p:sp>
          <p:nvSpPr>
            <p:cNvPr id="49" name="矩形 48"/>
            <p:cNvSpPr/>
            <p:nvPr/>
          </p:nvSpPr>
          <p:spPr>
            <a:xfrm>
              <a:off x="6302885" y="1678126"/>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0" name="组合 49"/>
          <p:cNvGrpSpPr/>
          <p:nvPr/>
        </p:nvGrpSpPr>
        <p:grpSpPr>
          <a:xfrm>
            <a:off x="7317207" y="4983238"/>
            <a:ext cx="3785768" cy="888155"/>
            <a:chOff x="6302885" y="1678126"/>
            <a:chExt cx="3785768" cy="888155"/>
          </a:xfrm>
        </p:grpSpPr>
        <p:sp>
          <p:nvSpPr>
            <p:cNvPr id="51" name="矩形 50"/>
            <p:cNvSpPr/>
            <p:nvPr/>
          </p:nvSpPr>
          <p:spPr>
            <a:xfrm>
              <a:off x="6302885" y="2030750"/>
              <a:ext cx="378576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a:t>
              </a:r>
            </a:p>
          </p:txBody>
        </p:sp>
        <p:sp>
          <p:nvSpPr>
            <p:cNvPr id="52" name="矩形 51"/>
            <p:cNvSpPr/>
            <p:nvPr/>
          </p:nvSpPr>
          <p:spPr>
            <a:xfrm>
              <a:off x="6302885" y="1678126"/>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3" name="组合 52"/>
          <p:cNvGrpSpPr/>
          <p:nvPr/>
        </p:nvGrpSpPr>
        <p:grpSpPr>
          <a:xfrm>
            <a:off x="3264135" y="356765"/>
            <a:ext cx="5663730" cy="987849"/>
            <a:chOff x="3264135" y="356765"/>
            <a:chExt cx="5663730" cy="987849"/>
          </a:xfrm>
        </p:grpSpPr>
        <p:pic>
          <p:nvPicPr>
            <p:cNvPr id="54" name="图片 53"/>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55" name="文本框 54"/>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56" name="矩形 55"/>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spTree>
    <p:extLst>
      <p:ext uri="{BB962C8B-B14F-4D97-AF65-F5344CB8AC3E}">
        <p14:creationId xmlns:p14="http://schemas.microsoft.com/office/powerpoint/2010/main" val="3069401496"/>
      </p:ext>
    </p:extLst>
  </p:cSld>
  <p:clrMapOvr>
    <a:masterClrMapping/>
  </p:clrMapOvr>
  <p:transition spd="slow" advTm="4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fill="hold" nodeType="afterEffect" p14:presetBounceEnd="60000">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14:bounceEnd="60000">
                                          <p:cBhvr additive="base">
                                            <p:cTn id="30" dur="10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31" dur="1000" fill="hold"/>
                                            <p:tgtEl>
                                              <p:spTgt spid="41"/>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14:presetBounceEnd="60000">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14:bounceEnd="60000">
                                          <p:cBhvr additive="base">
                                            <p:cTn id="34" dur="1000" fill="hold"/>
                                            <p:tgtEl>
                                              <p:spTgt spid="44"/>
                                            </p:tgtEl>
                                            <p:attrNameLst>
                                              <p:attrName>ppt_x</p:attrName>
                                            </p:attrNameLst>
                                          </p:cBhvr>
                                          <p:tavLst>
                                            <p:tav tm="0">
                                              <p:val>
                                                <p:strVal val="#ppt_x"/>
                                              </p:val>
                                            </p:tav>
                                            <p:tav tm="100000">
                                              <p:val>
                                                <p:strVal val="#ppt_x"/>
                                              </p:val>
                                            </p:tav>
                                          </p:tavLst>
                                        </p:anim>
                                        <p:anim calcmode="lin" valueType="num" p14:bounceEnd="60000">
                                          <p:cBhvr additive="base">
                                            <p:cTn id="35" dur="1000" fill="hold"/>
                                            <p:tgtEl>
                                              <p:spTgt spid="44"/>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14:presetBounceEnd="60000">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14:bounceEnd="60000">
                                          <p:cBhvr additive="base">
                                            <p:cTn id="38" dur="1000" fill="hold"/>
                                            <p:tgtEl>
                                              <p:spTgt spid="47"/>
                                            </p:tgtEl>
                                            <p:attrNameLst>
                                              <p:attrName>ppt_x</p:attrName>
                                            </p:attrNameLst>
                                          </p:cBhvr>
                                          <p:tavLst>
                                            <p:tav tm="0">
                                              <p:val>
                                                <p:strVal val="#ppt_x"/>
                                              </p:val>
                                            </p:tav>
                                            <p:tav tm="100000">
                                              <p:val>
                                                <p:strVal val="#ppt_x"/>
                                              </p:val>
                                            </p:tav>
                                          </p:tavLst>
                                        </p:anim>
                                        <p:anim calcmode="lin" valueType="num" p14:bounceEnd="60000">
                                          <p:cBhvr additive="base">
                                            <p:cTn id="39" dur="1000" fill="hold"/>
                                            <p:tgtEl>
                                              <p:spTgt spid="47"/>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14:presetBounceEnd="60000">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14:bounceEnd="60000">
                                          <p:cBhvr additive="base">
                                            <p:cTn id="42" dur="1000" fill="hold"/>
                                            <p:tgtEl>
                                              <p:spTgt spid="50"/>
                                            </p:tgtEl>
                                            <p:attrNameLst>
                                              <p:attrName>ppt_x</p:attrName>
                                            </p:attrNameLst>
                                          </p:cBhvr>
                                          <p:tavLst>
                                            <p:tav tm="0">
                                              <p:val>
                                                <p:strVal val="#ppt_x"/>
                                              </p:val>
                                            </p:tav>
                                            <p:tav tm="100000">
                                              <p:val>
                                                <p:strVal val="#ppt_x"/>
                                              </p:val>
                                            </p:tav>
                                          </p:tavLst>
                                        </p:anim>
                                        <p:anim calcmode="lin" valueType="num" p14:bounceEnd="60000">
                                          <p:cBhvr additive="base">
                                            <p:cTn id="43" dur="1000" fill="hold"/>
                                            <p:tgtEl>
                                              <p:spTgt spid="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1000" fill="hold"/>
                                            <p:tgtEl>
                                              <p:spTgt spid="41"/>
                                            </p:tgtEl>
                                            <p:attrNameLst>
                                              <p:attrName>ppt_x</p:attrName>
                                            </p:attrNameLst>
                                          </p:cBhvr>
                                          <p:tavLst>
                                            <p:tav tm="0">
                                              <p:val>
                                                <p:strVal val="#ppt_x"/>
                                              </p:val>
                                            </p:tav>
                                            <p:tav tm="100000">
                                              <p:val>
                                                <p:strVal val="#ppt_x"/>
                                              </p:val>
                                            </p:tav>
                                          </p:tavLst>
                                        </p:anim>
                                        <p:anim calcmode="lin" valueType="num">
                                          <p:cBhvr additive="base">
                                            <p:cTn id="31" dur="1000" fill="hold"/>
                                            <p:tgtEl>
                                              <p:spTgt spid="41"/>
                                            </p:tgtEl>
                                            <p:attrNameLst>
                                              <p:attrName>ppt_y</p:attrName>
                                            </p:attrNameLst>
                                          </p:cBhvr>
                                          <p:tavLst>
                                            <p:tav tm="0">
                                              <p:val>
                                                <p:strVal val="0-#ppt_h/2"/>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1000" fill="hold"/>
                                            <p:tgtEl>
                                              <p:spTgt spid="44"/>
                                            </p:tgtEl>
                                            <p:attrNameLst>
                                              <p:attrName>ppt_x</p:attrName>
                                            </p:attrNameLst>
                                          </p:cBhvr>
                                          <p:tavLst>
                                            <p:tav tm="0">
                                              <p:val>
                                                <p:strVal val="#ppt_x"/>
                                              </p:val>
                                            </p:tav>
                                            <p:tav tm="100000">
                                              <p:val>
                                                <p:strVal val="#ppt_x"/>
                                              </p:val>
                                            </p:tav>
                                          </p:tavLst>
                                        </p:anim>
                                        <p:anim calcmode="lin" valueType="num">
                                          <p:cBhvr additive="base">
                                            <p:cTn id="35" dur="1000" fill="hold"/>
                                            <p:tgtEl>
                                              <p:spTgt spid="44"/>
                                            </p:tgtEl>
                                            <p:attrNameLst>
                                              <p:attrName>ppt_y</p:attrName>
                                            </p:attrNameLst>
                                          </p:cBhvr>
                                          <p:tavLst>
                                            <p:tav tm="0">
                                              <p:val>
                                                <p:strVal val="0-#ppt_h/2"/>
                                              </p:val>
                                            </p:tav>
                                            <p:tav tm="100000">
                                              <p:val>
                                                <p:strVal val="#ppt_y"/>
                                              </p:val>
                                            </p:tav>
                                          </p:tavLst>
                                        </p:anim>
                                      </p:childTnLst>
                                    </p:cTn>
                                  </p:par>
                                  <p:par>
                                    <p:cTn id="36" presetID="2" presetClass="entr" presetSubtype="1"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1000" fill="hold"/>
                                            <p:tgtEl>
                                              <p:spTgt spid="47"/>
                                            </p:tgtEl>
                                            <p:attrNameLst>
                                              <p:attrName>ppt_x</p:attrName>
                                            </p:attrNameLst>
                                          </p:cBhvr>
                                          <p:tavLst>
                                            <p:tav tm="0">
                                              <p:val>
                                                <p:strVal val="#ppt_x"/>
                                              </p:val>
                                            </p:tav>
                                            <p:tav tm="100000">
                                              <p:val>
                                                <p:strVal val="#ppt_x"/>
                                              </p:val>
                                            </p:tav>
                                          </p:tavLst>
                                        </p:anim>
                                        <p:anim calcmode="lin" valueType="num">
                                          <p:cBhvr additive="base">
                                            <p:cTn id="39" dur="1000" fill="hold"/>
                                            <p:tgtEl>
                                              <p:spTgt spid="47"/>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1000" fill="hold"/>
                                            <p:tgtEl>
                                              <p:spTgt spid="50"/>
                                            </p:tgtEl>
                                            <p:attrNameLst>
                                              <p:attrName>ppt_x</p:attrName>
                                            </p:attrNameLst>
                                          </p:cBhvr>
                                          <p:tavLst>
                                            <p:tav tm="0">
                                              <p:val>
                                                <p:strVal val="#ppt_x"/>
                                              </p:val>
                                            </p:tav>
                                            <p:tav tm="100000">
                                              <p:val>
                                                <p:strVal val="#ppt_x"/>
                                              </p:val>
                                            </p:tav>
                                          </p:tavLst>
                                        </p:anim>
                                        <p:anim calcmode="lin" valueType="num">
                                          <p:cBhvr additive="base">
                                            <p:cTn id="43" dur="1000" fill="hold"/>
                                            <p:tgtEl>
                                              <p:spTgt spid="5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3264135" y="356765"/>
            <a:ext cx="5663730" cy="987849"/>
            <a:chOff x="3264135" y="356765"/>
            <a:chExt cx="5663730" cy="987849"/>
          </a:xfrm>
        </p:grpSpPr>
        <p:pic>
          <p:nvPicPr>
            <p:cNvPr id="40" name="图片 39"/>
            <p:cNvPicPr>
              <a:picLocks noChangeAspect="1"/>
            </p:cNvPicPr>
            <p:nvPr/>
          </p:nvPicPr>
          <p:blipFill rotWithShape="1">
            <a:blip r:embed="rId16"/>
            <a:srcRect l="2091" t="67077" r="-2248" b="-1435"/>
            <a:stretch/>
          </p:blipFill>
          <p:spPr>
            <a:xfrm>
              <a:off x="3810000" y="1124856"/>
              <a:ext cx="4572000" cy="219758"/>
            </a:xfrm>
            <a:prstGeom prst="rect">
              <a:avLst/>
            </a:prstGeom>
          </p:spPr>
        </p:pic>
        <p:sp>
          <p:nvSpPr>
            <p:cNvPr id="41" name="文本框 40"/>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42" name="矩形 41"/>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sp>
        <p:nvSpPr>
          <p:cNvPr id="67" name="PA_文本框 30">
            <a:extLst>
              <a:ext uri="{FF2B5EF4-FFF2-40B4-BE49-F238E27FC236}">
                <a16:creationId xmlns:a16="http://schemas.microsoft.com/office/drawing/2014/main" xmlns="" id="{B4956C02-D9A1-44CD-8611-89A07BA90F3A}"/>
              </a:ext>
            </a:extLst>
          </p:cNvPr>
          <p:cNvSpPr txBox="1"/>
          <p:nvPr>
            <p:custDataLst>
              <p:tags r:id="rId2"/>
            </p:custDataLst>
          </p:nvPr>
        </p:nvSpPr>
        <p:spPr>
          <a:xfrm>
            <a:off x="690811" y="3636061"/>
            <a:ext cx="2829389" cy="430887"/>
          </a:xfrm>
          <a:prstGeom prst="rect">
            <a:avLst/>
          </a:prstGeom>
          <a:noFill/>
        </p:spPr>
        <p:txBody>
          <a:bodyPr wrap="square" lIns="0" tIns="0" rIns="0" bIns="0" rtlCol="0">
            <a:spAutoFit/>
          </a:bodyPr>
          <a:lstStyle/>
          <a:p>
            <a:pPr algn="ctr"/>
            <a:r>
              <a:rPr lang="zh-CN" altLang="en-US" sz="2800" b="1" dirty="0">
                <a:solidFill>
                  <a:schemeClr val="accent2"/>
                </a:solidFill>
                <a:cs typeface="+mn-ea"/>
                <a:sym typeface="+mn-lt"/>
              </a:rPr>
              <a:t>点击添加标题</a:t>
            </a:r>
          </a:p>
        </p:txBody>
      </p:sp>
      <p:sp>
        <p:nvSpPr>
          <p:cNvPr id="68" name="PA_文本框 30">
            <a:extLst>
              <a:ext uri="{FF2B5EF4-FFF2-40B4-BE49-F238E27FC236}">
                <a16:creationId xmlns:a16="http://schemas.microsoft.com/office/drawing/2014/main" xmlns="" id="{4B68223B-158A-4B1B-81FB-1D61D8EBB46E}"/>
              </a:ext>
            </a:extLst>
          </p:cNvPr>
          <p:cNvSpPr txBox="1"/>
          <p:nvPr>
            <p:custDataLst>
              <p:tags r:id="rId3"/>
            </p:custDataLst>
          </p:nvPr>
        </p:nvSpPr>
        <p:spPr>
          <a:xfrm>
            <a:off x="2861214" y="1609020"/>
            <a:ext cx="2308616"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点击添加标题</a:t>
            </a:r>
          </a:p>
        </p:txBody>
      </p:sp>
      <p:sp>
        <p:nvSpPr>
          <p:cNvPr id="69" name="PA_文本框 30">
            <a:extLst>
              <a:ext uri="{FF2B5EF4-FFF2-40B4-BE49-F238E27FC236}">
                <a16:creationId xmlns:a16="http://schemas.microsoft.com/office/drawing/2014/main" xmlns="" id="{04ED2CBD-9BE1-46C7-ADEE-2E4B68AAA002}"/>
              </a:ext>
            </a:extLst>
          </p:cNvPr>
          <p:cNvSpPr txBox="1"/>
          <p:nvPr>
            <p:custDataLst>
              <p:tags r:id="rId4"/>
            </p:custDataLst>
          </p:nvPr>
        </p:nvSpPr>
        <p:spPr>
          <a:xfrm>
            <a:off x="7301707" y="1609020"/>
            <a:ext cx="2308616"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点击添加标题</a:t>
            </a:r>
          </a:p>
        </p:txBody>
      </p:sp>
      <p:sp>
        <p:nvSpPr>
          <p:cNvPr id="70" name="PA_文本框 30">
            <a:extLst>
              <a:ext uri="{FF2B5EF4-FFF2-40B4-BE49-F238E27FC236}">
                <a16:creationId xmlns:a16="http://schemas.microsoft.com/office/drawing/2014/main" xmlns="" id="{2B420CF5-1340-4E37-9D31-B73C004139CA}"/>
              </a:ext>
            </a:extLst>
          </p:cNvPr>
          <p:cNvSpPr txBox="1"/>
          <p:nvPr>
            <p:custDataLst>
              <p:tags r:id="rId5"/>
            </p:custDataLst>
          </p:nvPr>
        </p:nvSpPr>
        <p:spPr>
          <a:xfrm>
            <a:off x="9083308" y="3636061"/>
            <a:ext cx="2229856" cy="430887"/>
          </a:xfrm>
          <a:prstGeom prst="rect">
            <a:avLst/>
          </a:prstGeom>
          <a:noFill/>
        </p:spPr>
        <p:txBody>
          <a:bodyPr wrap="square" lIns="0" tIns="0" rIns="0" bIns="0" rtlCol="0">
            <a:spAutoFit/>
          </a:bodyPr>
          <a:lstStyle/>
          <a:p>
            <a:pPr algn="ctr"/>
            <a:r>
              <a:rPr lang="zh-CN" altLang="en-US" sz="2800" b="1" dirty="0">
                <a:solidFill>
                  <a:schemeClr val="accent2"/>
                </a:solidFill>
                <a:cs typeface="+mn-ea"/>
                <a:sym typeface="+mn-lt"/>
              </a:rPr>
              <a:t>点击添加标题</a:t>
            </a:r>
          </a:p>
        </p:txBody>
      </p:sp>
      <p:sp>
        <p:nvSpPr>
          <p:cNvPr id="71" name="PA_任意多边形 12">
            <a:extLst>
              <a:ext uri="{FF2B5EF4-FFF2-40B4-BE49-F238E27FC236}">
                <a16:creationId xmlns:a16="http://schemas.microsoft.com/office/drawing/2014/main" xmlns="" id="{8334B2DE-DEF4-440B-B61A-33DFE6792FBD}"/>
              </a:ext>
            </a:extLst>
          </p:cNvPr>
          <p:cNvSpPr>
            <a:spLocks/>
          </p:cNvSpPr>
          <p:nvPr>
            <p:custDataLst>
              <p:tags r:id="rId6"/>
            </p:custDataLst>
          </p:nvPr>
        </p:nvSpPr>
        <p:spPr bwMode="auto">
          <a:xfrm>
            <a:off x="3623688" y="4138613"/>
            <a:ext cx="1935163" cy="2719387"/>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PA_任意多边形 13">
            <a:extLst>
              <a:ext uri="{FF2B5EF4-FFF2-40B4-BE49-F238E27FC236}">
                <a16:creationId xmlns:a16="http://schemas.microsoft.com/office/drawing/2014/main" xmlns="" id="{087A8FD6-A4C0-43EA-A76B-07789ECE25D6}"/>
              </a:ext>
            </a:extLst>
          </p:cNvPr>
          <p:cNvSpPr>
            <a:spLocks/>
          </p:cNvSpPr>
          <p:nvPr>
            <p:custDataLst>
              <p:tags r:id="rId7"/>
            </p:custDataLst>
          </p:nvPr>
        </p:nvSpPr>
        <p:spPr bwMode="auto">
          <a:xfrm>
            <a:off x="4811138" y="3084513"/>
            <a:ext cx="1216025" cy="3773487"/>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PA_任意多边形 14">
            <a:extLst>
              <a:ext uri="{FF2B5EF4-FFF2-40B4-BE49-F238E27FC236}">
                <a16:creationId xmlns:a16="http://schemas.microsoft.com/office/drawing/2014/main" xmlns="" id="{CC17D107-C61A-4EBF-A0D6-5AA6201FE351}"/>
              </a:ext>
            </a:extLst>
          </p:cNvPr>
          <p:cNvSpPr>
            <a:spLocks/>
          </p:cNvSpPr>
          <p:nvPr>
            <p:custDataLst>
              <p:tags r:id="rId8"/>
            </p:custDataLst>
          </p:nvPr>
        </p:nvSpPr>
        <p:spPr bwMode="auto">
          <a:xfrm>
            <a:off x="6676451" y="4138613"/>
            <a:ext cx="1933575" cy="2719387"/>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PA_任意多边形 15">
            <a:extLst>
              <a:ext uri="{FF2B5EF4-FFF2-40B4-BE49-F238E27FC236}">
                <a16:creationId xmlns:a16="http://schemas.microsoft.com/office/drawing/2014/main" xmlns="" id="{400B9E20-966C-4AEB-9ADF-03FE6DDF56D8}"/>
              </a:ext>
            </a:extLst>
          </p:cNvPr>
          <p:cNvSpPr>
            <a:spLocks/>
          </p:cNvSpPr>
          <p:nvPr>
            <p:custDataLst>
              <p:tags r:id="rId9"/>
            </p:custDataLst>
          </p:nvPr>
        </p:nvSpPr>
        <p:spPr bwMode="auto">
          <a:xfrm>
            <a:off x="6208138" y="3084513"/>
            <a:ext cx="1214438" cy="3773487"/>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PA_文本框 29">
            <a:extLst>
              <a:ext uri="{FF2B5EF4-FFF2-40B4-BE49-F238E27FC236}">
                <a16:creationId xmlns:a16="http://schemas.microsoft.com/office/drawing/2014/main" xmlns="" id="{B290263E-90C1-4E37-B8B3-4FA10F1C58BE}"/>
              </a:ext>
            </a:extLst>
          </p:cNvPr>
          <p:cNvSpPr txBox="1"/>
          <p:nvPr>
            <p:custDataLst>
              <p:tags r:id="rId10"/>
            </p:custDataLst>
          </p:nvPr>
        </p:nvSpPr>
        <p:spPr>
          <a:xfrm>
            <a:off x="690811" y="4195010"/>
            <a:ext cx="2596877" cy="984885"/>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76" name="PA_文本框 29">
            <a:extLst>
              <a:ext uri="{FF2B5EF4-FFF2-40B4-BE49-F238E27FC236}">
                <a16:creationId xmlns:a16="http://schemas.microsoft.com/office/drawing/2014/main" xmlns="" id="{3E4B1A26-6490-4B5D-8B6B-6AD0A7355F38}"/>
              </a:ext>
            </a:extLst>
          </p:cNvPr>
          <p:cNvSpPr txBox="1"/>
          <p:nvPr>
            <p:custDataLst>
              <p:tags r:id="rId11"/>
            </p:custDataLst>
          </p:nvPr>
        </p:nvSpPr>
        <p:spPr>
          <a:xfrm>
            <a:off x="8899798" y="4195010"/>
            <a:ext cx="2596877" cy="984885"/>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77" name="PA_文本框 29">
            <a:extLst>
              <a:ext uri="{FF2B5EF4-FFF2-40B4-BE49-F238E27FC236}">
                <a16:creationId xmlns:a16="http://schemas.microsoft.com/office/drawing/2014/main" xmlns="" id="{73919A60-82D6-4B79-ABA8-DB7E8BA0FD2A}"/>
              </a:ext>
            </a:extLst>
          </p:cNvPr>
          <p:cNvSpPr txBox="1"/>
          <p:nvPr>
            <p:custDataLst>
              <p:tags r:id="rId12"/>
            </p:custDataLst>
          </p:nvPr>
        </p:nvSpPr>
        <p:spPr>
          <a:xfrm>
            <a:off x="2340237" y="2167969"/>
            <a:ext cx="3218614" cy="738664"/>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78" name="PA_文本框 29">
            <a:extLst>
              <a:ext uri="{FF2B5EF4-FFF2-40B4-BE49-F238E27FC236}">
                <a16:creationId xmlns:a16="http://schemas.microsoft.com/office/drawing/2014/main" xmlns="" id="{591A8A52-2A1F-4A00-BCDB-7AD4937B0B4F}"/>
              </a:ext>
            </a:extLst>
          </p:cNvPr>
          <p:cNvSpPr txBox="1"/>
          <p:nvPr>
            <p:custDataLst>
              <p:tags r:id="rId13"/>
            </p:custDataLst>
          </p:nvPr>
        </p:nvSpPr>
        <p:spPr>
          <a:xfrm>
            <a:off x="6780730" y="2167969"/>
            <a:ext cx="3218614" cy="738664"/>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4183187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barn(inVertical)">
                                      <p:cBhvr>
                                        <p:cTn id="7" dur="500"/>
                                        <p:tgtEl>
                                          <p:spTgt spid="67"/>
                                        </p:tgtEl>
                                      </p:cBhvr>
                                    </p:animEffect>
                                  </p:childTnLst>
                                </p:cTn>
                              </p:par>
                              <p:par>
                                <p:cTn id="8" presetID="16" presetClass="entr" presetSubtype="21" fill="hold" grpId="0" nodeType="withEffect">
                                  <p:stCondLst>
                                    <p:cond delay="300"/>
                                  </p:stCondLst>
                                  <p:childTnLst>
                                    <p:set>
                                      <p:cBhvr>
                                        <p:cTn id="9" dur="1" fill="hold">
                                          <p:stCondLst>
                                            <p:cond delay="0"/>
                                          </p:stCondLst>
                                        </p:cTn>
                                        <p:tgtEl>
                                          <p:spTgt spid="68"/>
                                        </p:tgtEl>
                                        <p:attrNameLst>
                                          <p:attrName>style.visibility</p:attrName>
                                        </p:attrNameLst>
                                      </p:cBhvr>
                                      <p:to>
                                        <p:strVal val="visible"/>
                                      </p:to>
                                    </p:set>
                                    <p:animEffect transition="in" filter="barn(inVertical)">
                                      <p:cBhvr>
                                        <p:cTn id="10" dur="500"/>
                                        <p:tgtEl>
                                          <p:spTgt spid="68"/>
                                        </p:tgtEl>
                                      </p:cBhvr>
                                    </p:animEffect>
                                  </p:childTnLst>
                                </p:cTn>
                              </p:par>
                              <p:par>
                                <p:cTn id="11" presetID="16" presetClass="entr" presetSubtype="21" fill="hold" grpId="0" nodeType="withEffect">
                                  <p:stCondLst>
                                    <p:cond delay="900"/>
                                  </p:stCondLst>
                                  <p:childTnLst>
                                    <p:set>
                                      <p:cBhvr>
                                        <p:cTn id="12" dur="1" fill="hold">
                                          <p:stCondLst>
                                            <p:cond delay="0"/>
                                          </p:stCondLst>
                                        </p:cTn>
                                        <p:tgtEl>
                                          <p:spTgt spid="69"/>
                                        </p:tgtEl>
                                        <p:attrNameLst>
                                          <p:attrName>style.visibility</p:attrName>
                                        </p:attrNameLst>
                                      </p:cBhvr>
                                      <p:to>
                                        <p:strVal val="visible"/>
                                      </p:to>
                                    </p:set>
                                    <p:animEffect transition="in" filter="barn(inVertical)">
                                      <p:cBhvr>
                                        <p:cTn id="13" dur="500"/>
                                        <p:tgtEl>
                                          <p:spTgt spid="69"/>
                                        </p:tgtEl>
                                      </p:cBhvr>
                                    </p:animEffect>
                                  </p:childTnLst>
                                </p:cTn>
                              </p:par>
                              <p:par>
                                <p:cTn id="14" presetID="16" presetClass="entr" presetSubtype="21" fill="hold" grpId="0" nodeType="withEffect">
                                  <p:stCondLst>
                                    <p:cond delay="1200"/>
                                  </p:stCondLst>
                                  <p:childTnLst>
                                    <p:set>
                                      <p:cBhvr>
                                        <p:cTn id="15" dur="1" fill="hold">
                                          <p:stCondLst>
                                            <p:cond delay="0"/>
                                          </p:stCondLst>
                                        </p:cTn>
                                        <p:tgtEl>
                                          <p:spTgt spid="70"/>
                                        </p:tgtEl>
                                        <p:attrNameLst>
                                          <p:attrName>style.visibility</p:attrName>
                                        </p:attrNameLst>
                                      </p:cBhvr>
                                      <p:to>
                                        <p:strVal val="visible"/>
                                      </p:to>
                                    </p:set>
                                    <p:animEffect transition="in" filter="barn(inVertical)">
                                      <p:cBhvr>
                                        <p:cTn id="16" dur="500"/>
                                        <p:tgtEl>
                                          <p:spTgt spid="7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left)">
                                      <p:cBhvr>
                                        <p:cTn id="19" dur="500"/>
                                        <p:tgtEl>
                                          <p:spTgt spid="7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wipe(left)">
                                      <p:cBhvr>
                                        <p:cTn id="22" dur="500"/>
                                        <p:tgtEl>
                                          <p:spTgt spid="7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left)">
                                      <p:cBhvr>
                                        <p:cTn id="25" dur="500"/>
                                        <p:tgtEl>
                                          <p:spTgt spid="7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wipe(left)">
                                      <p:cBhvr>
                                        <p:cTn id="2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5" grpId="0"/>
      <p:bldP spid="76" grpId="0"/>
      <p:bldP spid="77" grpId="0"/>
      <p:bldP spid="7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264135" y="356765"/>
            <a:ext cx="5663730" cy="987849"/>
            <a:chOff x="3264135" y="356765"/>
            <a:chExt cx="5663730" cy="987849"/>
          </a:xfrm>
        </p:grpSpPr>
        <p:pic>
          <p:nvPicPr>
            <p:cNvPr id="52" name="图片 51"/>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59" name="文本框 58"/>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66" name="矩形 65"/>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sp>
        <p:nvSpPr>
          <p:cNvPr id="67" name="Freeform: Shape 52">
            <a:extLst>
              <a:ext uri="{FF2B5EF4-FFF2-40B4-BE49-F238E27FC236}">
                <a16:creationId xmlns:a16="http://schemas.microsoft.com/office/drawing/2014/main" xmlns="" id="{094C95F3-CE50-44D5-80E1-757B439262A2}"/>
              </a:ext>
            </a:extLst>
          </p:cNvPr>
          <p:cNvSpPr/>
          <p:nvPr/>
        </p:nvSpPr>
        <p:spPr bwMode="auto">
          <a:xfrm>
            <a:off x="7716180" y="1726394"/>
            <a:ext cx="2965813" cy="364659"/>
          </a:xfrm>
          <a:custGeom>
            <a:avLst/>
            <a:gdLst>
              <a:gd name="connsiteX0" fmla="*/ 165962 w 2965813"/>
              <a:gd name="connsiteY0" fmla="*/ 0 h 364659"/>
              <a:gd name="connsiteX1" fmla="*/ 2965813 w 2965813"/>
              <a:gd name="connsiteY1" fmla="*/ 0 h 364659"/>
              <a:gd name="connsiteX2" fmla="*/ 2965813 w 2965813"/>
              <a:gd name="connsiteY2" fmla="*/ 364659 h 364659"/>
              <a:gd name="connsiteX3" fmla="*/ 0 w 2965813"/>
              <a:gd name="connsiteY3" fmla="*/ 364659 h 364659"/>
            </a:gdLst>
            <a:ahLst/>
            <a:cxnLst>
              <a:cxn ang="0">
                <a:pos x="connsiteX0" y="connsiteY0"/>
              </a:cxn>
              <a:cxn ang="0">
                <a:pos x="connsiteX1" y="connsiteY1"/>
              </a:cxn>
              <a:cxn ang="0">
                <a:pos x="connsiteX2" y="connsiteY2"/>
              </a:cxn>
              <a:cxn ang="0">
                <a:pos x="connsiteX3" y="connsiteY3"/>
              </a:cxn>
            </a:cxnLst>
            <a:rect l="l" t="t" r="r" b="b"/>
            <a:pathLst>
              <a:path w="2965813" h="364659">
                <a:moveTo>
                  <a:pt x="165962" y="0"/>
                </a:moveTo>
                <a:lnTo>
                  <a:pt x="2965813" y="0"/>
                </a:lnTo>
                <a:lnTo>
                  <a:pt x="2965813" y="364659"/>
                </a:lnTo>
                <a:lnTo>
                  <a:pt x="0" y="364659"/>
                </a:lnTo>
                <a:close/>
              </a:path>
            </a:pathLst>
          </a:custGeom>
          <a:solidFill>
            <a:schemeClr val="accent2"/>
          </a:solidFill>
          <a:ln w="19050">
            <a:noFill/>
            <a:round/>
            <a:headEnd/>
            <a:tailEnd/>
          </a:ln>
        </p:spPr>
        <p:txBody>
          <a:bodyPr anchor="ctr"/>
          <a:lstStyle/>
          <a:p>
            <a:pPr algn="ctr"/>
            <a:endParaRPr dirty="0">
              <a:cs typeface="+mn-ea"/>
              <a:sym typeface="+mn-lt"/>
            </a:endParaRPr>
          </a:p>
        </p:txBody>
      </p:sp>
      <p:sp>
        <p:nvSpPr>
          <p:cNvPr id="68" name="Rectangle 7">
            <a:extLst>
              <a:ext uri="{FF2B5EF4-FFF2-40B4-BE49-F238E27FC236}">
                <a16:creationId xmlns:a16="http://schemas.microsoft.com/office/drawing/2014/main" xmlns="" id="{4B760EBC-7281-4BEE-835C-566108F09870}"/>
              </a:ext>
            </a:extLst>
          </p:cNvPr>
          <p:cNvSpPr/>
          <p:nvPr/>
        </p:nvSpPr>
        <p:spPr>
          <a:xfrm>
            <a:off x="6564052" y="2600908"/>
            <a:ext cx="4908811" cy="2801518"/>
          </a:xfrm>
          <a:prstGeom prst="rect">
            <a:avLst/>
          </a:prstGeom>
          <a:blipFill>
            <a:blip r:embed="rId5"/>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rgbClr val="D1DADD"/>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69" name="Freeform: Shape 6">
            <a:extLst>
              <a:ext uri="{FF2B5EF4-FFF2-40B4-BE49-F238E27FC236}">
                <a16:creationId xmlns:a16="http://schemas.microsoft.com/office/drawing/2014/main" xmlns="" id="{2488E836-9BF7-4F2A-A4BB-DB8A1E9E4351}"/>
              </a:ext>
            </a:extLst>
          </p:cNvPr>
          <p:cNvSpPr/>
          <p:nvPr/>
        </p:nvSpPr>
        <p:spPr bwMode="auto">
          <a:xfrm>
            <a:off x="8509530" y="1971370"/>
            <a:ext cx="2965813" cy="364659"/>
          </a:xfrm>
          <a:custGeom>
            <a:avLst/>
            <a:gdLst>
              <a:gd name="connsiteX0" fmla="*/ 165962 w 2965813"/>
              <a:gd name="connsiteY0" fmla="*/ 0 h 364659"/>
              <a:gd name="connsiteX1" fmla="*/ 2965813 w 2965813"/>
              <a:gd name="connsiteY1" fmla="*/ 0 h 364659"/>
              <a:gd name="connsiteX2" fmla="*/ 2965813 w 2965813"/>
              <a:gd name="connsiteY2" fmla="*/ 364659 h 364659"/>
              <a:gd name="connsiteX3" fmla="*/ 0 w 2965813"/>
              <a:gd name="connsiteY3" fmla="*/ 364659 h 364659"/>
            </a:gdLst>
            <a:ahLst/>
            <a:cxnLst>
              <a:cxn ang="0">
                <a:pos x="connsiteX0" y="connsiteY0"/>
              </a:cxn>
              <a:cxn ang="0">
                <a:pos x="connsiteX1" y="connsiteY1"/>
              </a:cxn>
              <a:cxn ang="0">
                <a:pos x="connsiteX2" y="connsiteY2"/>
              </a:cxn>
              <a:cxn ang="0">
                <a:pos x="connsiteX3" y="connsiteY3"/>
              </a:cxn>
            </a:cxnLst>
            <a:rect l="l" t="t" r="r" b="b"/>
            <a:pathLst>
              <a:path w="2965813" h="364659">
                <a:moveTo>
                  <a:pt x="165962" y="0"/>
                </a:moveTo>
                <a:lnTo>
                  <a:pt x="2965813" y="0"/>
                </a:lnTo>
                <a:lnTo>
                  <a:pt x="2965813" y="364659"/>
                </a:lnTo>
                <a:lnTo>
                  <a:pt x="0" y="364659"/>
                </a:lnTo>
                <a:close/>
              </a:path>
            </a:pathLst>
          </a:custGeom>
          <a:solidFill>
            <a:schemeClr val="accent3"/>
          </a:solidFill>
          <a:ln w="19050">
            <a:noFill/>
            <a:round/>
            <a:headEnd/>
            <a:tailEnd/>
          </a:ln>
        </p:spPr>
        <p:txBody>
          <a:bodyPr anchor="ctr"/>
          <a:lstStyle/>
          <a:p>
            <a:pPr algn="ctr"/>
            <a:endParaRPr dirty="0">
              <a:cs typeface="+mn-ea"/>
              <a:sym typeface="+mn-lt"/>
            </a:endParaRPr>
          </a:p>
        </p:txBody>
      </p:sp>
      <p:grpSp>
        <p:nvGrpSpPr>
          <p:cNvPr id="70" name="Group 4">
            <a:extLst>
              <a:ext uri="{FF2B5EF4-FFF2-40B4-BE49-F238E27FC236}">
                <a16:creationId xmlns:a16="http://schemas.microsoft.com/office/drawing/2014/main" xmlns="" id="{E8FA1B03-862C-47A3-9AE5-DE65FE670232}"/>
              </a:ext>
            </a:extLst>
          </p:cNvPr>
          <p:cNvGrpSpPr/>
          <p:nvPr/>
        </p:nvGrpSpPr>
        <p:grpSpPr>
          <a:xfrm>
            <a:off x="1734467" y="1971370"/>
            <a:ext cx="4252259" cy="3600400"/>
            <a:chOff x="4806253" y="1988840"/>
            <a:chExt cx="4252259" cy="3600400"/>
          </a:xfrm>
        </p:grpSpPr>
        <p:grpSp>
          <p:nvGrpSpPr>
            <p:cNvPr id="71" name="Group 49">
              <a:extLst>
                <a:ext uri="{FF2B5EF4-FFF2-40B4-BE49-F238E27FC236}">
                  <a16:creationId xmlns:a16="http://schemas.microsoft.com/office/drawing/2014/main" xmlns="" id="{B2D2BE50-6CE4-4B56-AF68-FB80632C130F}"/>
                </a:ext>
              </a:extLst>
            </p:cNvPr>
            <p:cNvGrpSpPr/>
            <p:nvPr/>
          </p:nvGrpSpPr>
          <p:grpSpPr>
            <a:xfrm>
              <a:off x="4806253" y="2982218"/>
              <a:ext cx="613472" cy="613472"/>
              <a:chOff x="4806253" y="2982218"/>
              <a:chExt cx="613472" cy="613472"/>
            </a:xfrm>
          </p:grpSpPr>
          <p:sp>
            <p:nvSpPr>
              <p:cNvPr id="106" name="Oval 8">
                <a:extLst>
                  <a:ext uri="{FF2B5EF4-FFF2-40B4-BE49-F238E27FC236}">
                    <a16:creationId xmlns:a16="http://schemas.microsoft.com/office/drawing/2014/main" xmlns="" id="{9B736431-B2FF-465E-BBC5-76B5E84D6D81}"/>
                  </a:ext>
                </a:extLst>
              </p:cNvPr>
              <p:cNvSpPr/>
              <p:nvPr/>
            </p:nvSpPr>
            <p:spPr>
              <a:xfrm>
                <a:off x="4806253" y="2982218"/>
                <a:ext cx="613472" cy="613472"/>
              </a:xfrm>
              <a:prstGeom prst="ellipse">
                <a:avLst/>
              </a:prstGeom>
              <a:solidFill>
                <a:schemeClr val="accent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dirty="0">
                  <a:solidFill>
                    <a:schemeClr val="tx1">
                      <a:lumMod val="50000"/>
                      <a:lumOff val="50000"/>
                    </a:schemeClr>
                  </a:solidFill>
                  <a:cs typeface="+mn-ea"/>
                  <a:sym typeface="+mn-lt"/>
                </a:endParaRPr>
              </a:p>
            </p:txBody>
          </p:sp>
          <p:sp>
            <p:nvSpPr>
              <p:cNvPr id="107" name="Freeform: Shape 9">
                <a:extLst>
                  <a:ext uri="{FF2B5EF4-FFF2-40B4-BE49-F238E27FC236}">
                    <a16:creationId xmlns:a16="http://schemas.microsoft.com/office/drawing/2014/main" xmlns="" id="{E08ED492-325A-4ECD-A087-E0FB0FDF672F}"/>
                  </a:ext>
                </a:extLst>
              </p:cNvPr>
              <p:cNvSpPr>
                <a:spLocks/>
              </p:cNvSpPr>
              <p:nvPr/>
            </p:nvSpPr>
            <p:spPr bwMode="auto">
              <a:xfrm>
                <a:off x="5000294" y="3171416"/>
                <a:ext cx="225388" cy="225388"/>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chemeClr val="bg1"/>
              </a:solidFill>
              <a:ln>
                <a:noFill/>
              </a:ln>
            </p:spPr>
            <p:txBody>
              <a:bodyPr anchor="ctr"/>
              <a:lstStyle/>
              <a:p>
                <a:pPr algn="ctr"/>
                <a:endParaRPr sz="3600" dirty="0">
                  <a:solidFill>
                    <a:schemeClr val="tx1">
                      <a:lumMod val="50000"/>
                      <a:lumOff val="50000"/>
                    </a:schemeClr>
                  </a:solidFill>
                  <a:cs typeface="+mn-ea"/>
                  <a:sym typeface="+mn-lt"/>
                </a:endParaRPr>
              </a:p>
            </p:txBody>
          </p:sp>
        </p:grpSp>
        <p:grpSp>
          <p:nvGrpSpPr>
            <p:cNvPr id="72" name="Group 50">
              <a:extLst>
                <a:ext uri="{FF2B5EF4-FFF2-40B4-BE49-F238E27FC236}">
                  <a16:creationId xmlns:a16="http://schemas.microsoft.com/office/drawing/2014/main" xmlns="" id="{F82B2455-D6D2-4B61-B72A-9ABE61F42674}"/>
                </a:ext>
              </a:extLst>
            </p:cNvPr>
            <p:cNvGrpSpPr/>
            <p:nvPr/>
          </p:nvGrpSpPr>
          <p:grpSpPr>
            <a:xfrm>
              <a:off x="4806253" y="3975596"/>
              <a:ext cx="613472" cy="613472"/>
              <a:chOff x="4806253" y="3975596"/>
              <a:chExt cx="613472" cy="613472"/>
            </a:xfrm>
          </p:grpSpPr>
          <p:sp>
            <p:nvSpPr>
              <p:cNvPr id="104" name="Oval 11">
                <a:extLst>
                  <a:ext uri="{FF2B5EF4-FFF2-40B4-BE49-F238E27FC236}">
                    <a16:creationId xmlns:a16="http://schemas.microsoft.com/office/drawing/2014/main" xmlns="" id="{D2F31179-167E-4245-BD63-C690B97699DD}"/>
                  </a:ext>
                </a:extLst>
              </p:cNvPr>
              <p:cNvSpPr/>
              <p:nvPr/>
            </p:nvSpPr>
            <p:spPr>
              <a:xfrm>
                <a:off x="4806253" y="3975596"/>
                <a:ext cx="613472" cy="613472"/>
              </a:xfrm>
              <a:prstGeom prst="ellipse">
                <a:avLst/>
              </a:prstGeom>
              <a:solidFill>
                <a:schemeClr val="accent3"/>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dirty="0">
                  <a:solidFill>
                    <a:schemeClr val="tx1">
                      <a:lumMod val="50000"/>
                      <a:lumOff val="50000"/>
                    </a:schemeClr>
                  </a:solidFill>
                  <a:cs typeface="+mn-ea"/>
                  <a:sym typeface="+mn-lt"/>
                </a:endParaRPr>
              </a:p>
            </p:txBody>
          </p:sp>
          <p:sp>
            <p:nvSpPr>
              <p:cNvPr id="105" name="Freeform: Shape 12">
                <a:extLst>
                  <a:ext uri="{FF2B5EF4-FFF2-40B4-BE49-F238E27FC236}">
                    <a16:creationId xmlns:a16="http://schemas.microsoft.com/office/drawing/2014/main" xmlns="" id="{6722577E-DF03-4498-9E40-90D383D74F92}"/>
                  </a:ext>
                </a:extLst>
              </p:cNvPr>
              <p:cNvSpPr>
                <a:spLocks/>
              </p:cNvSpPr>
              <p:nvPr/>
            </p:nvSpPr>
            <p:spPr bwMode="auto">
              <a:xfrm>
                <a:off x="5003891" y="4174066"/>
                <a:ext cx="197601" cy="225388"/>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sz="3600" dirty="0">
                  <a:solidFill>
                    <a:schemeClr val="tx1">
                      <a:lumMod val="50000"/>
                      <a:lumOff val="50000"/>
                    </a:schemeClr>
                  </a:solidFill>
                  <a:cs typeface="+mn-ea"/>
                  <a:sym typeface="+mn-lt"/>
                </a:endParaRPr>
              </a:p>
            </p:txBody>
          </p:sp>
        </p:grpSp>
        <p:grpSp>
          <p:nvGrpSpPr>
            <p:cNvPr id="73" name="Group 51">
              <a:extLst>
                <a:ext uri="{FF2B5EF4-FFF2-40B4-BE49-F238E27FC236}">
                  <a16:creationId xmlns:a16="http://schemas.microsoft.com/office/drawing/2014/main" xmlns="" id="{8419C7DB-64F8-494D-9D1B-959115EABA7C}"/>
                </a:ext>
              </a:extLst>
            </p:cNvPr>
            <p:cNvGrpSpPr/>
            <p:nvPr/>
          </p:nvGrpSpPr>
          <p:grpSpPr>
            <a:xfrm>
              <a:off x="4806253" y="4968974"/>
              <a:ext cx="613472" cy="613472"/>
              <a:chOff x="4806253" y="4968974"/>
              <a:chExt cx="613472" cy="613472"/>
            </a:xfrm>
          </p:grpSpPr>
          <p:sp>
            <p:nvSpPr>
              <p:cNvPr id="97" name="Oval 17">
                <a:extLst>
                  <a:ext uri="{FF2B5EF4-FFF2-40B4-BE49-F238E27FC236}">
                    <a16:creationId xmlns:a16="http://schemas.microsoft.com/office/drawing/2014/main" xmlns="" id="{AB16F369-83B0-40DE-9512-030E48C6E458}"/>
                  </a:ext>
                </a:extLst>
              </p:cNvPr>
              <p:cNvSpPr/>
              <p:nvPr/>
            </p:nvSpPr>
            <p:spPr>
              <a:xfrm>
                <a:off x="4806253" y="4968974"/>
                <a:ext cx="613472" cy="613472"/>
              </a:xfrm>
              <a:prstGeom prst="ellipse">
                <a:avLst/>
              </a:prstGeom>
              <a:solidFill>
                <a:schemeClr val="accent2"/>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dirty="0">
                  <a:solidFill>
                    <a:schemeClr val="tx1">
                      <a:lumMod val="50000"/>
                      <a:lumOff val="50000"/>
                    </a:schemeClr>
                  </a:solidFill>
                  <a:cs typeface="+mn-ea"/>
                  <a:sym typeface="+mn-lt"/>
                </a:endParaRPr>
              </a:p>
            </p:txBody>
          </p:sp>
          <p:grpSp>
            <p:nvGrpSpPr>
              <p:cNvPr id="98" name="Group 18">
                <a:extLst>
                  <a:ext uri="{FF2B5EF4-FFF2-40B4-BE49-F238E27FC236}">
                    <a16:creationId xmlns:a16="http://schemas.microsoft.com/office/drawing/2014/main" xmlns="" id="{A16A960E-8B40-4889-BC1B-EAFB4C48F4AD}"/>
                  </a:ext>
                </a:extLst>
              </p:cNvPr>
              <p:cNvGrpSpPr>
                <a:grpSpLocks/>
              </p:cNvGrpSpPr>
              <p:nvPr/>
            </p:nvGrpSpPr>
            <p:grpSpPr bwMode="auto">
              <a:xfrm>
                <a:off x="4999337" y="5167444"/>
                <a:ext cx="225387" cy="225387"/>
                <a:chOff x="0" y="0"/>
                <a:chExt cx="577" cy="574"/>
              </a:xfrm>
              <a:solidFill>
                <a:schemeClr val="bg1"/>
              </a:solidFill>
            </p:grpSpPr>
            <p:sp>
              <p:nvSpPr>
                <p:cNvPr id="99" name="Freeform: Shape 19">
                  <a:extLst>
                    <a:ext uri="{FF2B5EF4-FFF2-40B4-BE49-F238E27FC236}">
                      <a16:creationId xmlns:a16="http://schemas.microsoft.com/office/drawing/2014/main" xmlns="" id="{2CDBD535-3BF2-4ADD-A719-889428F1D45C}"/>
                    </a:ext>
                  </a:extLst>
                </p:cNvPr>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100" name="Freeform: Shape 20">
                  <a:extLst>
                    <a:ext uri="{FF2B5EF4-FFF2-40B4-BE49-F238E27FC236}">
                      <a16:creationId xmlns:a16="http://schemas.microsoft.com/office/drawing/2014/main" xmlns="" id="{49CA2912-ACA2-4454-8D41-5424FE7906BA}"/>
                    </a:ext>
                  </a:extLst>
                </p:cNvPr>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101" name="Freeform: Shape 21">
                  <a:extLst>
                    <a:ext uri="{FF2B5EF4-FFF2-40B4-BE49-F238E27FC236}">
                      <a16:creationId xmlns:a16="http://schemas.microsoft.com/office/drawing/2014/main" xmlns="" id="{3ECFED04-BCD3-4607-8377-ADB188F18EA1}"/>
                    </a:ext>
                  </a:extLst>
                </p:cNvPr>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102" name="Freeform: Shape 22">
                  <a:extLst>
                    <a:ext uri="{FF2B5EF4-FFF2-40B4-BE49-F238E27FC236}">
                      <a16:creationId xmlns:a16="http://schemas.microsoft.com/office/drawing/2014/main" xmlns="" id="{1E6EFC4E-DCA2-4215-B11F-B7CFCD15BB85}"/>
                    </a:ext>
                  </a:extLst>
                </p:cNvPr>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103" name="Freeform: Shape 23">
                  <a:extLst>
                    <a:ext uri="{FF2B5EF4-FFF2-40B4-BE49-F238E27FC236}">
                      <a16:creationId xmlns:a16="http://schemas.microsoft.com/office/drawing/2014/main" xmlns="" id="{56A4730A-C7F7-42E3-B62D-CC23834D34D0}"/>
                    </a:ext>
                  </a:extLst>
                </p:cNvPr>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grpSp>
        </p:grpSp>
        <p:grpSp>
          <p:nvGrpSpPr>
            <p:cNvPr id="74" name="Group 48">
              <a:extLst>
                <a:ext uri="{FF2B5EF4-FFF2-40B4-BE49-F238E27FC236}">
                  <a16:creationId xmlns:a16="http://schemas.microsoft.com/office/drawing/2014/main" xmlns="" id="{CD61FEF9-2CA8-4A11-8779-4FED96BB8F2D}"/>
                </a:ext>
              </a:extLst>
            </p:cNvPr>
            <p:cNvGrpSpPr/>
            <p:nvPr/>
          </p:nvGrpSpPr>
          <p:grpSpPr>
            <a:xfrm>
              <a:off x="4806253" y="1988840"/>
              <a:ext cx="613472" cy="613472"/>
              <a:chOff x="4806253" y="1988840"/>
              <a:chExt cx="613472" cy="613472"/>
            </a:xfrm>
          </p:grpSpPr>
          <p:sp>
            <p:nvSpPr>
              <p:cNvPr id="87" name="Oval 25">
                <a:extLst>
                  <a:ext uri="{FF2B5EF4-FFF2-40B4-BE49-F238E27FC236}">
                    <a16:creationId xmlns:a16="http://schemas.microsoft.com/office/drawing/2014/main" xmlns="" id="{B4ECDE22-AC27-4861-A902-702E23E9D753}"/>
                  </a:ext>
                </a:extLst>
              </p:cNvPr>
              <p:cNvSpPr/>
              <p:nvPr/>
            </p:nvSpPr>
            <p:spPr>
              <a:xfrm>
                <a:off x="4806253" y="1988840"/>
                <a:ext cx="613472" cy="613472"/>
              </a:xfrm>
              <a:prstGeom prst="ellipse">
                <a:avLst/>
              </a:prstGeom>
              <a:solidFill>
                <a:schemeClr val="accent3"/>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dirty="0">
                  <a:solidFill>
                    <a:schemeClr val="tx1">
                      <a:lumMod val="50000"/>
                      <a:lumOff val="50000"/>
                    </a:schemeClr>
                  </a:solidFill>
                  <a:cs typeface="+mn-ea"/>
                  <a:sym typeface="+mn-lt"/>
                </a:endParaRPr>
              </a:p>
            </p:txBody>
          </p:sp>
          <p:grpSp>
            <p:nvGrpSpPr>
              <p:cNvPr id="88" name="Group 26">
                <a:extLst>
                  <a:ext uri="{FF2B5EF4-FFF2-40B4-BE49-F238E27FC236}">
                    <a16:creationId xmlns:a16="http://schemas.microsoft.com/office/drawing/2014/main" xmlns="" id="{C685778E-3094-401A-BB6A-DDF53304ACEF}"/>
                  </a:ext>
                </a:extLst>
              </p:cNvPr>
              <p:cNvGrpSpPr>
                <a:grpSpLocks/>
              </p:cNvGrpSpPr>
              <p:nvPr/>
            </p:nvGrpSpPr>
            <p:grpSpPr bwMode="auto">
              <a:xfrm>
                <a:off x="4998751" y="2166682"/>
                <a:ext cx="228478" cy="223844"/>
                <a:chOff x="0" y="0"/>
                <a:chExt cx="581" cy="573"/>
              </a:xfrm>
              <a:solidFill>
                <a:schemeClr val="bg1"/>
              </a:solidFill>
            </p:grpSpPr>
            <p:sp>
              <p:nvSpPr>
                <p:cNvPr id="89" name="Freeform: Shape 27">
                  <a:extLst>
                    <a:ext uri="{FF2B5EF4-FFF2-40B4-BE49-F238E27FC236}">
                      <a16:creationId xmlns:a16="http://schemas.microsoft.com/office/drawing/2014/main" xmlns="" id="{49A6BEFB-0E6C-44DC-B32C-ADF2B6E0273F}"/>
                    </a:ext>
                  </a:extLst>
                </p:cNvPr>
                <p:cNvSpPr>
                  <a:spLocks/>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0" name="Freeform: Shape 28">
                  <a:extLst>
                    <a:ext uri="{FF2B5EF4-FFF2-40B4-BE49-F238E27FC236}">
                      <a16:creationId xmlns:a16="http://schemas.microsoft.com/office/drawing/2014/main" xmlns="" id="{86CB3056-115F-4950-8530-4429EC277CE2}"/>
                    </a:ext>
                  </a:extLst>
                </p:cNvPr>
                <p:cNvSpPr>
                  <a:spLocks/>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1" name="Freeform: Shape 29">
                  <a:extLst>
                    <a:ext uri="{FF2B5EF4-FFF2-40B4-BE49-F238E27FC236}">
                      <a16:creationId xmlns:a16="http://schemas.microsoft.com/office/drawing/2014/main" xmlns="" id="{95173F6F-D2AF-40C6-A31F-432C20BDE2FA}"/>
                    </a:ext>
                  </a:extLst>
                </p:cNvPr>
                <p:cNvSpPr>
                  <a:spLocks/>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2" name="Freeform: Shape 30">
                  <a:extLst>
                    <a:ext uri="{FF2B5EF4-FFF2-40B4-BE49-F238E27FC236}">
                      <a16:creationId xmlns:a16="http://schemas.microsoft.com/office/drawing/2014/main" xmlns="" id="{3AC3A2DD-3ABA-4206-9396-FC1605CB6BAC}"/>
                    </a:ext>
                  </a:extLst>
                </p:cNvPr>
                <p:cNvSpPr>
                  <a:spLocks/>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3" name="Freeform: Shape 31">
                  <a:extLst>
                    <a:ext uri="{FF2B5EF4-FFF2-40B4-BE49-F238E27FC236}">
                      <a16:creationId xmlns:a16="http://schemas.microsoft.com/office/drawing/2014/main" xmlns="" id="{4C9CC5D5-7C8E-4A2E-A560-36AFB2FF6006}"/>
                    </a:ext>
                  </a:extLst>
                </p:cNvPr>
                <p:cNvSpPr>
                  <a:spLocks/>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4" name="Freeform: Shape 32">
                  <a:extLst>
                    <a:ext uri="{FF2B5EF4-FFF2-40B4-BE49-F238E27FC236}">
                      <a16:creationId xmlns:a16="http://schemas.microsoft.com/office/drawing/2014/main" xmlns="" id="{0DBA0B5C-1D0E-40CE-BBB7-85C62F49288B}"/>
                    </a:ext>
                  </a:extLst>
                </p:cNvPr>
                <p:cNvSpPr>
                  <a:spLocks/>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5" name="Freeform: Shape 33">
                  <a:extLst>
                    <a:ext uri="{FF2B5EF4-FFF2-40B4-BE49-F238E27FC236}">
                      <a16:creationId xmlns:a16="http://schemas.microsoft.com/office/drawing/2014/main" xmlns="" id="{D563352C-F798-433C-9ECB-70E0CEC6BD8C}"/>
                    </a:ext>
                  </a:extLst>
                </p:cNvPr>
                <p:cNvSpPr>
                  <a:spLocks/>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sp>
              <p:nvSpPr>
                <p:cNvPr id="96" name="Freeform: Shape 34">
                  <a:extLst>
                    <a:ext uri="{FF2B5EF4-FFF2-40B4-BE49-F238E27FC236}">
                      <a16:creationId xmlns:a16="http://schemas.microsoft.com/office/drawing/2014/main" xmlns="" id="{C7E316CA-E42D-4487-B900-BB72DE7F173E}"/>
                    </a:ext>
                  </a:extLst>
                </p:cNvPr>
                <p:cNvSpPr>
                  <a:spLocks/>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a:extLst>
                  <a:ext uri="{91240B29-F687-4f45-9708-019B960494DF}">
                    <a14:hiddenLine xmlns:a14="http://schemas.microsoft.com/office/drawing/2010/main" xmlns:dgm="http://schemas.openxmlformats.org/drawingml/2006/diagram"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sz="3600" dirty="0">
                    <a:solidFill>
                      <a:schemeClr val="tx1">
                        <a:lumMod val="50000"/>
                        <a:lumOff val="50000"/>
                      </a:schemeClr>
                    </a:solidFill>
                    <a:cs typeface="+mn-ea"/>
                    <a:sym typeface="+mn-lt"/>
                  </a:endParaRPr>
                </a:p>
              </p:txBody>
            </p:sp>
          </p:grpSp>
        </p:grpSp>
        <p:grpSp>
          <p:nvGrpSpPr>
            <p:cNvPr id="75" name="Group 38">
              <a:extLst>
                <a:ext uri="{FF2B5EF4-FFF2-40B4-BE49-F238E27FC236}">
                  <a16:creationId xmlns:a16="http://schemas.microsoft.com/office/drawing/2014/main" xmlns="" id="{5040B26C-80B1-4CC4-AEB4-DFA1B1154FEE}"/>
                </a:ext>
              </a:extLst>
            </p:cNvPr>
            <p:cNvGrpSpPr/>
            <p:nvPr/>
          </p:nvGrpSpPr>
          <p:grpSpPr>
            <a:xfrm>
              <a:off x="5552033" y="2043175"/>
              <a:ext cx="3506479" cy="565931"/>
              <a:chOff x="5505845" y="1952090"/>
              <a:chExt cx="3506479" cy="565931"/>
            </a:xfrm>
          </p:grpSpPr>
          <p:sp>
            <p:nvSpPr>
              <p:cNvPr id="85" name="TextBox 35">
                <a:extLst>
                  <a:ext uri="{FF2B5EF4-FFF2-40B4-BE49-F238E27FC236}">
                    <a16:creationId xmlns:a16="http://schemas.microsoft.com/office/drawing/2014/main" xmlns="" id="{D87C2CFA-B620-4CBA-BA50-7821BF0872E8}"/>
                  </a:ext>
                </a:extLst>
              </p:cNvPr>
              <p:cNvSpPr txBox="1"/>
              <p:nvPr/>
            </p:nvSpPr>
            <p:spPr>
              <a:xfrm>
                <a:off x="5505845" y="1952090"/>
                <a:ext cx="3506479" cy="203389"/>
              </a:xfrm>
              <a:prstGeom prst="rect">
                <a:avLst/>
              </a:prstGeom>
              <a:noFill/>
            </p:spPr>
            <p:txBody>
              <a:bodyPr wrap="none" lIns="0" tIns="0" rIns="0" bIns="0" anchor="ctr" anchorCtr="0">
                <a:noAutofit/>
              </a:bodyPr>
              <a:lstStyle/>
              <a:p>
                <a:r>
                  <a:rPr lang="zh-CN" altLang="en-US" sz="2000" b="1" dirty="0">
                    <a:solidFill>
                      <a:schemeClr val="tx1">
                        <a:lumMod val="50000"/>
                        <a:lumOff val="50000"/>
                      </a:schemeClr>
                    </a:solidFill>
                    <a:cs typeface="+mn-ea"/>
                    <a:sym typeface="+mn-lt"/>
                  </a:rPr>
                  <a:t>标题文本预设</a:t>
                </a:r>
              </a:p>
            </p:txBody>
          </p:sp>
          <p:sp>
            <p:nvSpPr>
              <p:cNvPr id="86" name="TextBox 36">
                <a:extLst>
                  <a:ext uri="{FF2B5EF4-FFF2-40B4-BE49-F238E27FC236}">
                    <a16:creationId xmlns:a16="http://schemas.microsoft.com/office/drawing/2014/main" xmlns="" id="{622290B3-6042-4E8D-B7F5-693CC3A8488B}"/>
                  </a:ext>
                </a:extLst>
              </p:cNvPr>
              <p:cNvSpPr txBox="1"/>
              <p:nvPr/>
            </p:nvSpPr>
            <p:spPr>
              <a:xfrm>
                <a:off x="5505845" y="2216608"/>
                <a:ext cx="3506479" cy="301413"/>
              </a:xfrm>
              <a:prstGeom prst="rect">
                <a:avLst/>
              </a:prstGeom>
              <a:noFill/>
            </p:spPr>
            <p:txBody>
              <a:bodyPr wrap="square" lIns="0" tIns="0" rIns="0" bIns="0" anchor="t" anchorCtr="0">
                <a:noAutofit/>
              </a:bodyPr>
              <a:lstStyle/>
              <a:p>
                <a:pPr>
                  <a:lnSpc>
                    <a:spcPct val="120000"/>
                  </a:lnSpc>
                </a:pPr>
                <a:r>
                  <a:rPr lang="zh-CN" altLang="en-US" sz="1600" dirty="0">
                    <a:solidFill>
                      <a:schemeClr val="tx1">
                        <a:lumMod val="50000"/>
                        <a:lumOff val="50000"/>
                      </a:schemeClr>
                    </a:solidFill>
                    <a:cs typeface="+mn-ea"/>
                    <a:sym typeface="+mn-lt"/>
                  </a:rPr>
                  <a:t>此部分内容作为文字排版占位显示</a:t>
                </a:r>
              </a:p>
            </p:txBody>
          </p:sp>
        </p:grpSp>
        <p:grpSp>
          <p:nvGrpSpPr>
            <p:cNvPr id="76" name="Group 39">
              <a:extLst>
                <a:ext uri="{FF2B5EF4-FFF2-40B4-BE49-F238E27FC236}">
                  <a16:creationId xmlns:a16="http://schemas.microsoft.com/office/drawing/2014/main" xmlns="" id="{182AB450-BE48-4EEF-B2EE-8C76DC724E2F}"/>
                </a:ext>
              </a:extLst>
            </p:cNvPr>
            <p:cNvGrpSpPr/>
            <p:nvPr/>
          </p:nvGrpSpPr>
          <p:grpSpPr>
            <a:xfrm>
              <a:off x="5552033" y="3036553"/>
              <a:ext cx="3506479" cy="565931"/>
              <a:chOff x="5505845" y="1952090"/>
              <a:chExt cx="3506479" cy="565931"/>
            </a:xfrm>
          </p:grpSpPr>
          <p:sp>
            <p:nvSpPr>
              <p:cNvPr id="83" name="TextBox 40">
                <a:extLst>
                  <a:ext uri="{FF2B5EF4-FFF2-40B4-BE49-F238E27FC236}">
                    <a16:creationId xmlns:a16="http://schemas.microsoft.com/office/drawing/2014/main" xmlns="" id="{886936B1-E801-47DD-A450-83EACB6FB9B5}"/>
                  </a:ext>
                </a:extLst>
              </p:cNvPr>
              <p:cNvSpPr txBox="1"/>
              <p:nvPr/>
            </p:nvSpPr>
            <p:spPr>
              <a:xfrm>
                <a:off x="5505845" y="1952090"/>
                <a:ext cx="3506479" cy="203389"/>
              </a:xfrm>
              <a:prstGeom prst="rect">
                <a:avLst/>
              </a:prstGeom>
              <a:noFill/>
            </p:spPr>
            <p:txBody>
              <a:bodyPr wrap="none" lIns="0" tIns="0" rIns="0" bIns="0" anchor="ctr" anchorCtr="0">
                <a:noAutofit/>
              </a:bodyPr>
              <a:lstStyle/>
              <a:p>
                <a:r>
                  <a:rPr lang="zh-CN" altLang="en-US" sz="2000" b="1">
                    <a:solidFill>
                      <a:schemeClr val="tx1">
                        <a:lumMod val="50000"/>
                        <a:lumOff val="50000"/>
                      </a:schemeClr>
                    </a:solidFill>
                    <a:cs typeface="+mn-ea"/>
                    <a:sym typeface="+mn-lt"/>
                  </a:rPr>
                  <a:t>标题文本预设</a:t>
                </a:r>
              </a:p>
            </p:txBody>
          </p:sp>
          <p:sp>
            <p:nvSpPr>
              <p:cNvPr id="84" name="TextBox 41">
                <a:extLst>
                  <a:ext uri="{FF2B5EF4-FFF2-40B4-BE49-F238E27FC236}">
                    <a16:creationId xmlns:a16="http://schemas.microsoft.com/office/drawing/2014/main" xmlns="" id="{D99A0E7A-1C1F-42E9-AAFB-2C851F386644}"/>
                  </a:ext>
                </a:extLst>
              </p:cNvPr>
              <p:cNvSpPr txBox="1"/>
              <p:nvPr/>
            </p:nvSpPr>
            <p:spPr>
              <a:xfrm>
                <a:off x="5505845" y="2216608"/>
                <a:ext cx="3506479" cy="301413"/>
              </a:xfrm>
              <a:prstGeom prst="rect">
                <a:avLst/>
              </a:prstGeom>
              <a:noFill/>
            </p:spPr>
            <p:txBody>
              <a:bodyPr wrap="square" lIns="0" tIns="0" rIns="0" bIns="0" anchor="t" anchorCtr="0">
                <a:noAutofit/>
              </a:bodyPr>
              <a:lstStyle/>
              <a:p>
                <a:pPr>
                  <a:lnSpc>
                    <a:spcPct val="120000"/>
                  </a:lnSpc>
                </a:pPr>
                <a:r>
                  <a:rPr lang="zh-CN" altLang="en-US" sz="1600" dirty="0">
                    <a:solidFill>
                      <a:schemeClr val="tx1">
                        <a:lumMod val="50000"/>
                        <a:lumOff val="50000"/>
                      </a:schemeClr>
                    </a:solidFill>
                    <a:cs typeface="+mn-ea"/>
                    <a:sym typeface="+mn-lt"/>
                  </a:rPr>
                  <a:t>此部分内容作为文字排版占位显示</a:t>
                </a:r>
              </a:p>
            </p:txBody>
          </p:sp>
        </p:grpSp>
        <p:grpSp>
          <p:nvGrpSpPr>
            <p:cNvPr id="77" name="Group 42">
              <a:extLst>
                <a:ext uri="{FF2B5EF4-FFF2-40B4-BE49-F238E27FC236}">
                  <a16:creationId xmlns:a16="http://schemas.microsoft.com/office/drawing/2014/main" xmlns="" id="{024534E0-51A2-4AE1-8777-CE36D51AD1A5}"/>
                </a:ext>
              </a:extLst>
            </p:cNvPr>
            <p:cNvGrpSpPr/>
            <p:nvPr/>
          </p:nvGrpSpPr>
          <p:grpSpPr>
            <a:xfrm>
              <a:off x="5552033" y="4029931"/>
              <a:ext cx="3506479" cy="565931"/>
              <a:chOff x="5505845" y="1952090"/>
              <a:chExt cx="3506479" cy="565931"/>
            </a:xfrm>
          </p:grpSpPr>
          <p:sp>
            <p:nvSpPr>
              <p:cNvPr id="81" name="TextBox 43">
                <a:extLst>
                  <a:ext uri="{FF2B5EF4-FFF2-40B4-BE49-F238E27FC236}">
                    <a16:creationId xmlns:a16="http://schemas.microsoft.com/office/drawing/2014/main" xmlns="" id="{4E75A8AA-E52C-428B-A7A8-D614C0375A96}"/>
                  </a:ext>
                </a:extLst>
              </p:cNvPr>
              <p:cNvSpPr txBox="1"/>
              <p:nvPr/>
            </p:nvSpPr>
            <p:spPr>
              <a:xfrm>
                <a:off x="5505845" y="1952090"/>
                <a:ext cx="3506479" cy="203389"/>
              </a:xfrm>
              <a:prstGeom prst="rect">
                <a:avLst/>
              </a:prstGeom>
              <a:noFill/>
            </p:spPr>
            <p:txBody>
              <a:bodyPr wrap="none" lIns="0" tIns="0" rIns="0" bIns="0" anchor="ctr" anchorCtr="0">
                <a:noAutofit/>
              </a:bodyPr>
              <a:lstStyle/>
              <a:p>
                <a:r>
                  <a:rPr lang="zh-CN" altLang="en-US" sz="2000" b="1">
                    <a:solidFill>
                      <a:schemeClr val="tx1">
                        <a:lumMod val="50000"/>
                        <a:lumOff val="50000"/>
                      </a:schemeClr>
                    </a:solidFill>
                    <a:cs typeface="+mn-ea"/>
                    <a:sym typeface="+mn-lt"/>
                  </a:rPr>
                  <a:t>标题文本预设</a:t>
                </a:r>
              </a:p>
            </p:txBody>
          </p:sp>
          <p:sp>
            <p:nvSpPr>
              <p:cNvPr id="82" name="TextBox 44">
                <a:extLst>
                  <a:ext uri="{FF2B5EF4-FFF2-40B4-BE49-F238E27FC236}">
                    <a16:creationId xmlns:a16="http://schemas.microsoft.com/office/drawing/2014/main" xmlns="" id="{6375027C-65C8-4E77-943F-A08AA974EFA4}"/>
                  </a:ext>
                </a:extLst>
              </p:cNvPr>
              <p:cNvSpPr txBox="1"/>
              <p:nvPr/>
            </p:nvSpPr>
            <p:spPr>
              <a:xfrm>
                <a:off x="5505845" y="2216608"/>
                <a:ext cx="3506479" cy="301413"/>
              </a:xfrm>
              <a:prstGeom prst="rect">
                <a:avLst/>
              </a:prstGeom>
              <a:noFill/>
            </p:spPr>
            <p:txBody>
              <a:bodyPr wrap="square" lIns="0" tIns="0" rIns="0" bIns="0" anchor="t" anchorCtr="0">
                <a:noAutofit/>
              </a:bodyPr>
              <a:lstStyle/>
              <a:p>
                <a:pPr>
                  <a:lnSpc>
                    <a:spcPct val="120000"/>
                  </a:lnSpc>
                </a:pPr>
                <a:r>
                  <a:rPr lang="zh-CN" altLang="en-US" sz="1600" dirty="0">
                    <a:solidFill>
                      <a:schemeClr val="tx1">
                        <a:lumMod val="50000"/>
                        <a:lumOff val="50000"/>
                      </a:schemeClr>
                    </a:solidFill>
                    <a:cs typeface="+mn-ea"/>
                    <a:sym typeface="+mn-lt"/>
                  </a:rPr>
                  <a:t>此部分内容作为文字排版占位显示</a:t>
                </a:r>
              </a:p>
            </p:txBody>
          </p:sp>
        </p:grpSp>
        <p:grpSp>
          <p:nvGrpSpPr>
            <p:cNvPr id="78" name="Group 45">
              <a:extLst>
                <a:ext uri="{FF2B5EF4-FFF2-40B4-BE49-F238E27FC236}">
                  <a16:creationId xmlns:a16="http://schemas.microsoft.com/office/drawing/2014/main" xmlns="" id="{D43587AE-966B-4E5D-BBB8-2A93125E1343}"/>
                </a:ext>
              </a:extLst>
            </p:cNvPr>
            <p:cNvGrpSpPr/>
            <p:nvPr/>
          </p:nvGrpSpPr>
          <p:grpSpPr>
            <a:xfrm>
              <a:off x="5552033" y="5023309"/>
              <a:ext cx="3506479" cy="565931"/>
              <a:chOff x="5505845" y="1952090"/>
              <a:chExt cx="3506479" cy="565931"/>
            </a:xfrm>
          </p:grpSpPr>
          <p:sp>
            <p:nvSpPr>
              <p:cNvPr id="79" name="TextBox 46">
                <a:extLst>
                  <a:ext uri="{FF2B5EF4-FFF2-40B4-BE49-F238E27FC236}">
                    <a16:creationId xmlns:a16="http://schemas.microsoft.com/office/drawing/2014/main" xmlns="" id="{3D5C98AC-B134-492A-BF7E-FBEB14049D4A}"/>
                  </a:ext>
                </a:extLst>
              </p:cNvPr>
              <p:cNvSpPr txBox="1"/>
              <p:nvPr/>
            </p:nvSpPr>
            <p:spPr>
              <a:xfrm>
                <a:off x="5505845" y="1952090"/>
                <a:ext cx="3506479" cy="203389"/>
              </a:xfrm>
              <a:prstGeom prst="rect">
                <a:avLst/>
              </a:prstGeom>
              <a:noFill/>
            </p:spPr>
            <p:txBody>
              <a:bodyPr wrap="none" lIns="0" tIns="0" rIns="0" bIns="0" anchor="ctr" anchorCtr="0">
                <a:noAutofit/>
              </a:bodyPr>
              <a:lstStyle/>
              <a:p>
                <a:r>
                  <a:rPr lang="zh-CN" altLang="en-US" sz="2000" b="1">
                    <a:solidFill>
                      <a:schemeClr val="tx1">
                        <a:lumMod val="50000"/>
                        <a:lumOff val="50000"/>
                      </a:schemeClr>
                    </a:solidFill>
                    <a:cs typeface="+mn-ea"/>
                    <a:sym typeface="+mn-lt"/>
                  </a:rPr>
                  <a:t>标题文本预设</a:t>
                </a:r>
              </a:p>
            </p:txBody>
          </p:sp>
          <p:sp>
            <p:nvSpPr>
              <p:cNvPr id="80" name="TextBox 47">
                <a:extLst>
                  <a:ext uri="{FF2B5EF4-FFF2-40B4-BE49-F238E27FC236}">
                    <a16:creationId xmlns:a16="http://schemas.microsoft.com/office/drawing/2014/main" xmlns="" id="{BA718A46-1703-49E0-B88D-A6C2B282A4DF}"/>
                  </a:ext>
                </a:extLst>
              </p:cNvPr>
              <p:cNvSpPr txBox="1"/>
              <p:nvPr/>
            </p:nvSpPr>
            <p:spPr>
              <a:xfrm>
                <a:off x="5505845" y="2216608"/>
                <a:ext cx="3506479" cy="301413"/>
              </a:xfrm>
              <a:prstGeom prst="rect">
                <a:avLst/>
              </a:prstGeom>
              <a:noFill/>
            </p:spPr>
            <p:txBody>
              <a:bodyPr wrap="square" lIns="0" tIns="0" rIns="0" bIns="0" anchor="t" anchorCtr="0">
                <a:noAutofit/>
              </a:bodyPr>
              <a:lstStyle/>
              <a:p>
                <a:pPr>
                  <a:lnSpc>
                    <a:spcPct val="120000"/>
                  </a:lnSpc>
                </a:pPr>
                <a:r>
                  <a:rPr lang="zh-CN" altLang="en-US" sz="1600" dirty="0">
                    <a:solidFill>
                      <a:schemeClr val="tx1">
                        <a:lumMod val="50000"/>
                        <a:lumOff val="50000"/>
                      </a:schemeClr>
                    </a:solidFill>
                    <a:cs typeface="+mn-ea"/>
                    <a:sym typeface="+mn-lt"/>
                  </a:rPr>
                  <a:t>此部分内容作为文字排版占位显示</a:t>
                </a:r>
              </a:p>
            </p:txBody>
          </p:sp>
        </p:grpSp>
      </p:grpSp>
    </p:spTree>
    <p:extLst>
      <p:ext uri="{BB962C8B-B14F-4D97-AF65-F5344CB8AC3E}">
        <p14:creationId xmlns:p14="http://schemas.microsoft.com/office/powerpoint/2010/main" val="714541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randombar(horizontal)">
                                      <p:cBhvr>
                                        <p:cTn id="7" dur="500"/>
                                        <p:tgtEl>
                                          <p:spTgt spid="6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 calcmode="lin" valueType="num">
                                      <p:cBhvr additive="base">
                                        <p:cTn id="16" dur="500" fill="hold"/>
                                        <p:tgtEl>
                                          <p:spTgt spid="67"/>
                                        </p:tgtEl>
                                        <p:attrNameLst>
                                          <p:attrName>ppt_x</p:attrName>
                                        </p:attrNameLst>
                                      </p:cBhvr>
                                      <p:tavLst>
                                        <p:tav tm="0">
                                          <p:val>
                                            <p:strVal val="1+#ppt_w/2"/>
                                          </p:val>
                                        </p:tav>
                                        <p:tav tm="100000">
                                          <p:val>
                                            <p:strVal val="#ppt_x"/>
                                          </p:val>
                                        </p:tav>
                                      </p:tavLst>
                                    </p:anim>
                                    <p:anim calcmode="lin" valueType="num">
                                      <p:cBhvr additive="base">
                                        <p:cTn id="17" dur="500" fill="hold"/>
                                        <p:tgtEl>
                                          <p:spTgt spid="6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additive="base">
                                        <p:cTn id="21" dur="500" fill="hold"/>
                                        <p:tgtEl>
                                          <p:spTgt spid="69"/>
                                        </p:tgtEl>
                                        <p:attrNameLst>
                                          <p:attrName>ppt_x</p:attrName>
                                        </p:attrNameLst>
                                      </p:cBhvr>
                                      <p:tavLst>
                                        <p:tav tm="0">
                                          <p:val>
                                            <p:strVal val="1+#ppt_w/2"/>
                                          </p:val>
                                        </p:tav>
                                        <p:tav tm="100000">
                                          <p:val>
                                            <p:strVal val="#ppt_x"/>
                                          </p:val>
                                        </p:tav>
                                      </p:tavLst>
                                    </p:anim>
                                    <p:anim calcmode="lin" valueType="num">
                                      <p:cBhvr additive="base">
                                        <p:cTn id="22"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3264135" y="356765"/>
            <a:ext cx="5663730" cy="987849"/>
            <a:chOff x="3264135" y="356765"/>
            <a:chExt cx="5663730" cy="987849"/>
          </a:xfrm>
        </p:grpSpPr>
        <p:pic>
          <p:nvPicPr>
            <p:cNvPr id="32" name="图片 31"/>
            <p:cNvPicPr>
              <a:picLocks noChangeAspect="1"/>
            </p:cNvPicPr>
            <p:nvPr/>
          </p:nvPicPr>
          <p:blipFill rotWithShape="1">
            <a:blip r:embed="rId30"/>
            <a:srcRect l="2091" t="67077" r="-2248" b="-1435"/>
            <a:stretch/>
          </p:blipFill>
          <p:spPr>
            <a:xfrm>
              <a:off x="3810000" y="1124856"/>
              <a:ext cx="4572000" cy="219758"/>
            </a:xfrm>
            <a:prstGeom prst="rect">
              <a:avLst/>
            </a:prstGeom>
          </p:spPr>
        </p:pic>
        <p:sp>
          <p:nvSpPr>
            <p:cNvPr id="51" name="文本框 50"/>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52" name="矩形 51"/>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grpSp>
        <p:nvGrpSpPr>
          <p:cNvPr id="29" name="PA_组合 79">
            <a:extLst>
              <a:ext uri="{FF2B5EF4-FFF2-40B4-BE49-F238E27FC236}">
                <a16:creationId xmlns:a16="http://schemas.microsoft.com/office/drawing/2014/main" xmlns="" id="{5A68575B-1A3C-4ABB-A832-A4B7F5E6EEE1}"/>
              </a:ext>
            </a:extLst>
          </p:cNvPr>
          <p:cNvGrpSpPr/>
          <p:nvPr>
            <p:custDataLst>
              <p:tags r:id="rId2"/>
            </p:custDataLst>
          </p:nvPr>
        </p:nvGrpSpPr>
        <p:grpSpPr>
          <a:xfrm>
            <a:off x="2942087" y="5010755"/>
            <a:ext cx="910376" cy="910376"/>
            <a:chOff x="2953376" y="4412444"/>
            <a:chExt cx="910376" cy="910376"/>
          </a:xfrm>
        </p:grpSpPr>
        <p:sp>
          <p:nvSpPr>
            <p:cNvPr id="30" name="PA_椭圆 24">
              <a:extLst>
                <a:ext uri="{FF2B5EF4-FFF2-40B4-BE49-F238E27FC236}">
                  <a16:creationId xmlns:a16="http://schemas.microsoft.com/office/drawing/2014/main" xmlns="" id="{A2EBE9DA-EEE5-486B-94E3-3DF68C073D30}"/>
                </a:ext>
              </a:extLst>
            </p:cNvPr>
            <p:cNvSpPr/>
            <p:nvPr>
              <p:custDataLst>
                <p:tags r:id="rId26"/>
              </p:custDataLst>
            </p:nvPr>
          </p:nvSpPr>
          <p:spPr>
            <a:xfrm>
              <a:off x="2953376" y="4412444"/>
              <a:ext cx="910376" cy="9103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PA_文本框 20">
              <a:extLst>
                <a:ext uri="{FF2B5EF4-FFF2-40B4-BE49-F238E27FC236}">
                  <a16:creationId xmlns:a16="http://schemas.microsoft.com/office/drawing/2014/main" xmlns="" id="{A27A5FAF-0750-4B8C-A8A6-454D555047B8}"/>
                </a:ext>
              </a:extLst>
            </p:cNvPr>
            <p:cNvSpPr txBox="1"/>
            <p:nvPr>
              <p:custDataLst>
                <p:tags r:id="rId27"/>
              </p:custDataLst>
            </p:nvPr>
          </p:nvSpPr>
          <p:spPr>
            <a:xfrm>
              <a:off x="3100788" y="4590633"/>
              <a:ext cx="615554" cy="553998"/>
            </a:xfrm>
            <a:prstGeom prst="rect">
              <a:avLst/>
            </a:prstGeom>
            <a:noFill/>
          </p:spPr>
          <p:txBody>
            <a:bodyPr wrap="none" lIns="0" tIns="0" rIns="0" bIns="0" rtlCol="0">
              <a:spAutoFit/>
            </a:bodyPr>
            <a:lstStyle/>
            <a:p>
              <a:pPr algn="ctr"/>
              <a:r>
                <a:rPr lang="en-US" altLang="zh-CN" sz="3600" spc="400" dirty="0">
                  <a:solidFill>
                    <a:schemeClr val="bg1">
                      <a:lumMod val="95000"/>
                    </a:schemeClr>
                  </a:solidFill>
                  <a:cs typeface="+mn-ea"/>
                  <a:sym typeface="+mn-lt"/>
                </a:rPr>
                <a:t>01</a:t>
              </a:r>
              <a:endParaRPr lang="zh-CN" altLang="en-US" sz="3600" spc="400" dirty="0">
                <a:solidFill>
                  <a:schemeClr val="bg1">
                    <a:lumMod val="95000"/>
                  </a:schemeClr>
                </a:solidFill>
                <a:cs typeface="+mn-ea"/>
                <a:sym typeface="+mn-lt"/>
              </a:endParaRPr>
            </a:p>
          </p:txBody>
        </p:sp>
      </p:grpSp>
      <p:grpSp>
        <p:nvGrpSpPr>
          <p:cNvPr id="34" name="PA_组合 80">
            <a:extLst>
              <a:ext uri="{FF2B5EF4-FFF2-40B4-BE49-F238E27FC236}">
                <a16:creationId xmlns:a16="http://schemas.microsoft.com/office/drawing/2014/main" xmlns="" id="{5442E183-B759-4343-8F9C-B9FEE3398645}"/>
              </a:ext>
            </a:extLst>
          </p:cNvPr>
          <p:cNvGrpSpPr/>
          <p:nvPr>
            <p:custDataLst>
              <p:tags r:id="rId3"/>
            </p:custDataLst>
          </p:nvPr>
        </p:nvGrpSpPr>
        <p:grpSpPr>
          <a:xfrm>
            <a:off x="4022207" y="3570729"/>
            <a:ext cx="910376" cy="910376"/>
            <a:chOff x="4033496" y="2972418"/>
            <a:chExt cx="910376" cy="910376"/>
          </a:xfrm>
        </p:grpSpPr>
        <p:sp>
          <p:nvSpPr>
            <p:cNvPr id="35" name="PA_椭圆 29">
              <a:extLst>
                <a:ext uri="{FF2B5EF4-FFF2-40B4-BE49-F238E27FC236}">
                  <a16:creationId xmlns:a16="http://schemas.microsoft.com/office/drawing/2014/main" xmlns="" id="{E3D4C926-3FB7-42FD-A25E-726634C36785}"/>
                </a:ext>
              </a:extLst>
            </p:cNvPr>
            <p:cNvSpPr/>
            <p:nvPr>
              <p:custDataLst>
                <p:tags r:id="rId24"/>
              </p:custDataLst>
            </p:nvPr>
          </p:nvSpPr>
          <p:spPr>
            <a:xfrm>
              <a:off x="4033496" y="2972418"/>
              <a:ext cx="910376" cy="9103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PA_文本框 20">
              <a:extLst>
                <a:ext uri="{FF2B5EF4-FFF2-40B4-BE49-F238E27FC236}">
                  <a16:creationId xmlns:a16="http://schemas.microsoft.com/office/drawing/2014/main" xmlns="" id="{1B643AB6-751F-4024-B6F1-B590E7FA4DFC}"/>
                </a:ext>
              </a:extLst>
            </p:cNvPr>
            <p:cNvSpPr txBox="1"/>
            <p:nvPr>
              <p:custDataLst>
                <p:tags r:id="rId25"/>
              </p:custDataLst>
            </p:nvPr>
          </p:nvSpPr>
          <p:spPr>
            <a:xfrm>
              <a:off x="4232204" y="3152001"/>
              <a:ext cx="512961"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cs typeface="+mn-ea"/>
                  <a:sym typeface="+mn-lt"/>
                </a:rPr>
                <a:t>02</a:t>
              </a:r>
              <a:endParaRPr lang="zh-CN" altLang="en-US" sz="3600" dirty="0">
                <a:solidFill>
                  <a:schemeClr val="bg1">
                    <a:lumMod val="95000"/>
                  </a:schemeClr>
                </a:solidFill>
                <a:cs typeface="+mn-ea"/>
                <a:sym typeface="+mn-lt"/>
              </a:endParaRPr>
            </a:p>
          </p:txBody>
        </p:sp>
      </p:grpSp>
      <p:grpSp>
        <p:nvGrpSpPr>
          <p:cNvPr id="37" name="PA_组合 81">
            <a:extLst>
              <a:ext uri="{FF2B5EF4-FFF2-40B4-BE49-F238E27FC236}">
                <a16:creationId xmlns:a16="http://schemas.microsoft.com/office/drawing/2014/main" xmlns="" id="{AB45D59A-DBEC-4B2F-A97B-8EDB6413B3D2}"/>
              </a:ext>
            </a:extLst>
          </p:cNvPr>
          <p:cNvGrpSpPr/>
          <p:nvPr>
            <p:custDataLst>
              <p:tags r:id="rId4"/>
            </p:custDataLst>
          </p:nvPr>
        </p:nvGrpSpPr>
        <p:grpSpPr>
          <a:xfrm>
            <a:off x="5617503" y="2960116"/>
            <a:ext cx="910376" cy="910376"/>
            <a:chOff x="5628792" y="2361805"/>
            <a:chExt cx="910376" cy="910376"/>
          </a:xfrm>
        </p:grpSpPr>
        <p:sp>
          <p:nvSpPr>
            <p:cNvPr id="38" name="PA_椭圆 26">
              <a:extLst>
                <a:ext uri="{FF2B5EF4-FFF2-40B4-BE49-F238E27FC236}">
                  <a16:creationId xmlns:a16="http://schemas.microsoft.com/office/drawing/2014/main" xmlns="" id="{7DB0A6EC-F6E3-4D12-8201-371F033C09F3}"/>
                </a:ext>
              </a:extLst>
            </p:cNvPr>
            <p:cNvSpPr/>
            <p:nvPr>
              <p:custDataLst>
                <p:tags r:id="rId22"/>
              </p:custDataLst>
            </p:nvPr>
          </p:nvSpPr>
          <p:spPr>
            <a:xfrm>
              <a:off x="5628792" y="2361805"/>
              <a:ext cx="910376" cy="9103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3" name="PA_文本框 20">
              <a:extLst>
                <a:ext uri="{FF2B5EF4-FFF2-40B4-BE49-F238E27FC236}">
                  <a16:creationId xmlns:a16="http://schemas.microsoft.com/office/drawing/2014/main" xmlns="" id="{CED2DA85-3BED-4FCC-9AA9-A62DCD779888}"/>
                </a:ext>
              </a:extLst>
            </p:cNvPr>
            <p:cNvSpPr txBox="1"/>
            <p:nvPr>
              <p:custDataLst>
                <p:tags r:id="rId23"/>
              </p:custDataLst>
            </p:nvPr>
          </p:nvSpPr>
          <p:spPr>
            <a:xfrm>
              <a:off x="5827499" y="2559728"/>
              <a:ext cx="51296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cs typeface="+mn-ea"/>
                  <a:sym typeface="+mn-lt"/>
                </a:rPr>
                <a:t>03</a:t>
              </a:r>
              <a:endParaRPr lang="zh-CN" altLang="en-US" sz="3600" dirty="0">
                <a:solidFill>
                  <a:schemeClr val="bg1">
                    <a:lumMod val="95000"/>
                  </a:schemeClr>
                </a:solidFill>
                <a:cs typeface="+mn-ea"/>
                <a:sym typeface="+mn-lt"/>
              </a:endParaRPr>
            </a:p>
          </p:txBody>
        </p:sp>
      </p:grpSp>
      <p:grpSp>
        <p:nvGrpSpPr>
          <p:cNvPr id="54" name="PA_组合 82">
            <a:extLst>
              <a:ext uri="{FF2B5EF4-FFF2-40B4-BE49-F238E27FC236}">
                <a16:creationId xmlns:a16="http://schemas.microsoft.com/office/drawing/2014/main" xmlns="" id="{EECA4778-F55E-4A67-9E19-55A07D084538}"/>
              </a:ext>
            </a:extLst>
          </p:cNvPr>
          <p:cNvGrpSpPr/>
          <p:nvPr>
            <p:custDataLst>
              <p:tags r:id="rId5"/>
            </p:custDataLst>
          </p:nvPr>
        </p:nvGrpSpPr>
        <p:grpSpPr>
          <a:xfrm>
            <a:off x="7308847" y="3570729"/>
            <a:ext cx="910376" cy="910376"/>
            <a:chOff x="7320136" y="2972418"/>
            <a:chExt cx="910376" cy="910376"/>
          </a:xfrm>
        </p:grpSpPr>
        <p:sp>
          <p:nvSpPr>
            <p:cNvPr id="55" name="PA_椭圆 27">
              <a:extLst>
                <a:ext uri="{FF2B5EF4-FFF2-40B4-BE49-F238E27FC236}">
                  <a16:creationId xmlns:a16="http://schemas.microsoft.com/office/drawing/2014/main" xmlns="" id="{92DFB1CD-D873-457B-A66D-252653017B7B}"/>
                </a:ext>
              </a:extLst>
            </p:cNvPr>
            <p:cNvSpPr/>
            <p:nvPr>
              <p:custDataLst>
                <p:tags r:id="rId20"/>
              </p:custDataLst>
            </p:nvPr>
          </p:nvSpPr>
          <p:spPr>
            <a:xfrm>
              <a:off x="7320136" y="2972418"/>
              <a:ext cx="910376" cy="9103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6" name="PA_文本框 20">
              <a:extLst>
                <a:ext uri="{FF2B5EF4-FFF2-40B4-BE49-F238E27FC236}">
                  <a16:creationId xmlns:a16="http://schemas.microsoft.com/office/drawing/2014/main" xmlns="" id="{1C28C72E-C149-4D0E-8644-0D0C93AFB6B1}"/>
                </a:ext>
              </a:extLst>
            </p:cNvPr>
            <p:cNvSpPr txBox="1"/>
            <p:nvPr>
              <p:custDataLst>
                <p:tags r:id="rId21"/>
              </p:custDataLst>
            </p:nvPr>
          </p:nvSpPr>
          <p:spPr>
            <a:xfrm>
              <a:off x="7518843" y="3152001"/>
              <a:ext cx="51296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cs typeface="+mn-ea"/>
                  <a:sym typeface="+mn-lt"/>
                </a:rPr>
                <a:t>04</a:t>
              </a:r>
              <a:endParaRPr lang="zh-CN" altLang="en-US" sz="3600" dirty="0">
                <a:solidFill>
                  <a:schemeClr val="bg1">
                    <a:lumMod val="95000"/>
                  </a:schemeClr>
                </a:solidFill>
                <a:cs typeface="+mn-ea"/>
                <a:sym typeface="+mn-lt"/>
              </a:endParaRPr>
            </a:p>
          </p:txBody>
        </p:sp>
      </p:grpSp>
      <p:grpSp>
        <p:nvGrpSpPr>
          <p:cNvPr id="57" name="PA_组合 83">
            <a:extLst>
              <a:ext uri="{FF2B5EF4-FFF2-40B4-BE49-F238E27FC236}">
                <a16:creationId xmlns:a16="http://schemas.microsoft.com/office/drawing/2014/main" xmlns="" id="{331CAD7A-01A9-4D92-B678-B7A6655614F4}"/>
              </a:ext>
            </a:extLst>
          </p:cNvPr>
          <p:cNvGrpSpPr/>
          <p:nvPr>
            <p:custDataLst>
              <p:tags r:id="rId6"/>
            </p:custDataLst>
          </p:nvPr>
        </p:nvGrpSpPr>
        <p:grpSpPr>
          <a:xfrm>
            <a:off x="8244951" y="5061151"/>
            <a:ext cx="910376" cy="910376"/>
            <a:chOff x="8256240" y="4462840"/>
            <a:chExt cx="910376" cy="910376"/>
          </a:xfrm>
        </p:grpSpPr>
        <p:sp>
          <p:nvSpPr>
            <p:cNvPr id="58" name="PA_椭圆 28">
              <a:extLst>
                <a:ext uri="{FF2B5EF4-FFF2-40B4-BE49-F238E27FC236}">
                  <a16:creationId xmlns:a16="http://schemas.microsoft.com/office/drawing/2014/main" xmlns="" id="{FFA88D32-97E7-4FDC-A67A-9B1984908520}"/>
                </a:ext>
              </a:extLst>
            </p:cNvPr>
            <p:cNvSpPr/>
            <p:nvPr>
              <p:custDataLst>
                <p:tags r:id="rId18"/>
              </p:custDataLst>
            </p:nvPr>
          </p:nvSpPr>
          <p:spPr>
            <a:xfrm>
              <a:off x="8256240" y="4462840"/>
              <a:ext cx="910376" cy="9103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9" name="PA_文本框 20">
              <a:extLst>
                <a:ext uri="{FF2B5EF4-FFF2-40B4-BE49-F238E27FC236}">
                  <a16:creationId xmlns:a16="http://schemas.microsoft.com/office/drawing/2014/main" xmlns="" id="{2BEF0B66-7E01-4204-B023-B4390DCE5EEF}"/>
                </a:ext>
              </a:extLst>
            </p:cNvPr>
            <p:cNvSpPr txBox="1"/>
            <p:nvPr>
              <p:custDataLst>
                <p:tags r:id="rId19"/>
              </p:custDataLst>
            </p:nvPr>
          </p:nvSpPr>
          <p:spPr>
            <a:xfrm>
              <a:off x="8454947" y="4651687"/>
              <a:ext cx="512962" cy="553998"/>
            </a:xfrm>
            <a:prstGeom prst="rect">
              <a:avLst/>
            </a:prstGeom>
            <a:noFill/>
          </p:spPr>
          <p:txBody>
            <a:bodyPr wrap="none" lIns="0" tIns="0" rIns="0" bIns="0" rtlCol="0">
              <a:spAutoFit/>
            </a:bodyPr>
            <a:lstStyle/>
            <a:p>
              <a:pPr algn="ctr"/>
              <a:r>
                <a:rPr lang="en-US" altLang="zh-CN" sz="3600" dirty="0">
                  <a:solidFill>
                    <a:schemeClr val="bg1">
                      <a:lumMod val="95000"/>
                    </a:schemeClr>
                  </a:solidFill>
                  <a:cs typeface="+mn-ea"/>
                  <a:sym typeface="+mn-lt"/>
                </a:rPr>
                <a:t>05</a:t>
              </a:r>
              <a:endParaRPr lang="zh-CN" altLang="en-US" sz="3600" dirty="0">
                <a:solidFill>
                  <a:schemeClr val="bg1">
                    <a:lumMod val="95000"/>
                  </a:schemeClr>
                </a:solidFill>
                <a:cs typeface="+mn-ea"/>
                <a:sym typeface="+mn-lt"/>
              </a:endParaRPr>
            </a:p>
          </p:txBody>
        </p:sp>
      </p:grpSp>
      <p:sp>
        <p:nvSpPr>
          <p:cNvPr id="60" name="PA_文本框 29">
            <a:extLst>
              <a:ext uri="{FF2B5EF4-FFF2-40B4-BE49-F238E27FC236}">
                <a16:creationId xmlns:a16="http://schemas.microsoft.com/office/drawing/2014/main" xmlns="" id="{41A4048E-1D57-469B-B9E5-9A88CA9B5695}"/>
              </a:ext>
            </a:extLst>
          </p:cNvPr>
          <p:cNvSpPr txBox="1"/>
          <p:nvPr>
            <p:custDataLst>
              <p:tags r:id="rId7"/>
            </p:custDataLst>
          </p:nvPr>
        </p:nvSpPr>
        <p:spPr>
          <a:xfrm>
            <a:off x="691602" y="4622455"/>
            <a:ext cx="2246478"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1" name="PA_文本框 30">
            <a:extLst>
              <a:ext uri="{FF2B5EF4-FFF2-40B4-BE49-F238E27FC236}">
                <a16:creationId xmlns:a16="http://schemas.microsoft.com/office/drawing/2014/main" xmlns="" id="{CBD15AB9-B2DE-48DD-AF7C-005121372BB3}"/>
              </a:ext>
            </a:extLst>
          </p:cNvPr>
          <p:cNvSpPr txBox="1"/>
          <p:nvPr>
            <p:custDataLst>
              <p:tags r:id="rId8"/>
            </p:custDataLst>
          </p:nvPr>
        </p:nvSpPr>
        <p:spPr>
          <a:xfrm>
            <a:off x="883424" y="5199602"/>
            <a:ext cx="1862834"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添加标题</a:t>
            </a:r>
          </a:p>
        </p:txBody>
      </p:sp>
      <p:sp>
        <p:nvSpPr>
          <p:cNvPr id="62" name="PA_文本框 29">
            <a:extLst>
              <a:ext uri="{FF2B5EF4-FFF2-40B4-BE49-F238E27FC236}">
                <a16:creationId xmlns:a16="http://schemas.microsoft.com/office/drawing/2014/main" xmlns="" id="{B720553D-C9D1-4F0D-BDCE-CCE3E11969C8}"/>
              </a:ext>
            </a:extLst>
          </p:cNvPr>
          <p:cNvSpPr txBox="1"/>
          <p:nvPr>
            <p:custDataLst>
              <p:tags r:id="rId9"/>
            </p:custDataLst>
          </p:nvPr>
        </p:nvSpPr>
        <p:spPr>
          <a:xfrm>
            <a:off x="1656987" y="2811685"/>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3" name="PA_文本框 30">
            <a:extLst>
              <a:ext uri="{FF2B5EF4-FFF2-40B4-BE49-F238E27FC236}">
                <a16:creationId xmlns:a16="http://schemas.microsoft.com/office/drawing/2014/main" xmlns="" id="{0D16E1EA-EEB6-4E26-BEA6-816DB06846C7}"/>
              </a:ext>
            </a:extLst>
          </p:cNvPr>
          <p:cNvSpPr txBox="1"/>
          <p:nvPr>
            <p:custDataLst>
              <p:tags r:id="rId10"/>
            </p:custDataLst>
          </p:nvPr>
        </p:nvSpPr>
        <p:spPr>
          <a:xfrm>
            <a:off x="1870908" y="3388832"/>
            <a:ext cx="1862834" cy="430887"/>
          </a:xfrm>
          <a:prstGeom prst="rect">
            <a:avLst/>
          </a:prstGeom>
          <a:noFill/>
        </p:spPr>
        <p:txBody>
          <a:bodyPr wrap="square" lIns="0" tIns="0" rIns="0" bIns="0" rtlCol="0">
            <a:spAutoFit/>
          </a:bodyPr>
          <a:lstStyle/>
          <a:p>
            <a:pPr algn="ctr"/>
            <a:r>
              <a:rPr lang="zh-CN" altLang="en-US" sz="2800" b="1" dirty="0">
                <a:solidFill>
                  <a:schemeClr val="accent2"/>
                </a:solidFill>
                <a:cs typeface="+mn-ea"/>
                <a:sym typeface="+mn-lt"/>
              </a:rPr>
              <a:t>添加标题</a:t>
            </a:r>
          </a:p>
        </p:txBody>
      </p:sp>
      <p:sp>
        <p:nvSpPr>
          <p:cNvPr id="64" name="PA_文本框 29">
            <a:extLst>
              <a:ext uri="{FF2B5EF4-FFF2-40B4-BE49-F238E27FC236}">
                <a16:creationId xmlns:a16="http://schemas.microsoft.com/office/drawing/2014/main" xmlns="" id="{E03AEFF2-4BBF-4466-ADFC-D71D4061B0F8}"/>
              </a:ext>
            </a:extLst>
          </p:cNvPr>
          <p:cNvSpPr txBox="1"/>
          <p:nvPr>
            <p:custDataLst>
              <p:tags r:id="rId11"/>
            </p:custDataLst>
          </p:nvPr>
        </p:nvSpPr>
        <p:spPr>
          <a:xfrm>
            <a:off x="4939373" y="1686832"/>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5" name="PA_文本框 30">
            <a:extLst>
              <a:ext uri="{FF2B5EF4-FFF2-40B4-BE49-F238E27FC236}">
                <a16:creationId xmlns:a16="http://schemas.microsoft.com/office/drawing/2014/main" xmlns="" id="{175D42F4-0F67-4D8A-BA5C-395D65C0A1DC}"/>
              </a:ext>
            </a:extLst>
          </p:cNvPr>
          <p:cNvSpPr txBox="1"/>
          <p:nvPr>
            <p:custDataLst>
              <p:tags r:id="rId12"/>
            </p:custDataLst>
          </p:nvPr>
        </p:nvSpPr>
        <p:spPr>
          <a:xfrm>
            <a:off x="5153294" y="2263979"/>
            <a:ext cx="1862834"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添加标题</a:t>
            </a:r>
          </a:p>
        </p:txBody>
      </p:sp>
      <p:sp>
        <p:nvSpPr>
          <p:cNvPr id="66" name="PA_文本框 29">
            <a:extLst>
              <a:ext uri="{FF2B5EF4-FFF2-40B4-BE49-F238E27FC236}">
                <a16:creationId xmlns:a16="http://schemas.microsoft.com/office/drawing/2014/main" xmlns="" id="{F07289CB-DE54-48B1-AD84-2658283E087A}"/>
              </a:ext>
            </a:extLst>
          </p:cNvPr>
          <p:cNvSpPr txBox="1"/>
          <p:nvPr>
            <p:custDataLst>
              <p:tags r:id="rId13"/>
            </p:custDataLst>
          </p:nvPr>
        </p:nvSpPr>
        <p:spPr>
          <a:xfrm>
            <a:off x="8095887" y="2811685"/>
            <a:ext cx="2290677"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7" name="PA_文本框 30">
            <a:extLst>
              <a:ext uri="{FF2B5EF4-FFF2-40B4-BE49-F238E27FC236}">
                <a16:creationId xmlns:a16="http://schemas.microsoft.com/office/drawing/2014/main" xmlns="" id="{8DBB0C9A-A7FC-4FB2-A800-C1A67A3C048E}"/>
              </a:ext>
            </a:extLst>
          </p:cNvPr>
          <p:cNvSpPr txBox="1"/>
          <p:nvPr>
            <p:custDataLst>
              <p:tags r:id="rId14"/>
            </p:custDataLst>
          </p:nvPr>
        </p:nvSpPr>
        <p:spPr>
          <a:xfrm>
            <a:off x="8309808" y="3388832"/>
            <a:ext cx="1862834" cy="430887"/>
          </a:xfrm>
          <a:prstGeom prst="rect">
            <a:avLst/>
          </a:prstGeom>
          <a:noFill/>
        </p:spPr>
        <p:txBody>
          <a:bodyPr wrap="square" lIns="0" tIns="0" rIns="0" bIns="0" rtlCol="0">
            <a:spAutoFit/>
          </a:bodyPr>
          <a:lstStyle/>
          <a:p>
            <a:pPr algn="ctr"/>
            <a:r>
              <a:rPr lang="zh-CN" altLang="en-US" sz="2800" b="1" dirty="0">
                <a:solidFill>
                  <a:schemeClr val="accent2"/>
                </a:solidFill>
                <a:cs typeface="+mn-ea"/>
                <a:sym typeface="+mn-lt"/>
              </a:rPr>
              <a:t>添加标题</a:t>
            </a:r>
          </a:p>
        </p:txBody>
      </p:sp>
      <p:sp>
        <p:nvSpPr>
          <p:cNvPr id="68" name="PA_文本框 29">
            <a:extLst>
              <a:ext uri="{FF2B5EF4-FFF2-40B4-BE49-F238E27FC236}">
                <a16:creationId xmlns:a16="http://schemas.microsoft.com/office/drawing/2014/main" xmlns="" id="{872202E0-50F9-41E2-A82A-0A523CDB5120}"/>
              </a:ext>
            </a:extLst>
          </p:cNvPr>
          <p:cNvSpPr txBox="1"/>
          <p:nvPr>
            <p:custDataLst>
              <p:tags r:id="rId15"/>
            </p:custDataLst>
          </p:nvPr>
        </p:nvSpPr>
        <p:spPr>
          <a:xfrm>
            <a:off x="9253063" y="4622455"/>
            <a:ext cx="2246478" cy="436017"/>
          </a:xfrm>
          <a:prstGeom prst="rect">
            <a:avLst/>
          </a:prstGeom>
          <a:noFill/>
        </p:spPr>
        <p:txBody>
          <a:bodyPr wrap="square" lIns="0" tIns="0" rIns="0" bIns="0" rtlCol="0">
            <a:spAutoFit/>
          </a:bodyPr>
          <a:lstStyle/>
          <a:p>
            <a:pPr algn="just">
              <a:lnSpc>
                <a:spcPts val="1733"/>
              </a:lnSpc>
            </a:pPr>
            <a:r>
              <a:rPr lang="zh-CN" altLang="en-US" sz="1600" dirty="0">
                <a:solidFill>
                  <a:schemeClr val="tx1">
                    <a:lumMod val="75000"/>
                    <a:lumOff val="25000"/>
                  </a:schemeClr>
                </a:solidFill>
                <a:cs typeface="+mn-ea"/>
                <a:sym typeface="+mn-lt"/>
              </a:rPr>
              <a:t>点击输入简要文字内容点击输入简要文字内容</a:t>
            </a:r>
            <a:r>
              <a:rPr lang="en-US" altLang="zh-CN" sz="1600" dirty="0">
                <a:solidFill>
                  <a:schemeClr val="tx1">
                    <a:lumMod val="65000"/>
                    <a:lumOff val="35000"/>
                  </a:schemeClr>
                </a:solidFill>
                <a:cs typeface="+mn-ea"/>
                <a:sym typeface="+mn-lt"/>
              </a:rPr>
              <a:t>……</a:t>
            </a:r>
          </a:p>
        </p:txBody>
      </p:sp>
      <p:sp>
        <p:nvSpPr>
          <p:cNvPr id="69" name="PA_文本框 30">
            <a:extLst>
              <a:ext uri="{FF2B5EF4-FFF2-40B4-BE49-F238E27FC236}">
                <a16:creationId xmlns:a16="http://schemas.microsoft.com/office/drawing/2014/main" xmlns="" id="{0EC667AE-5EAD-4176-9A50-2D5512D8FD74}"/>
              </a:ext>
            </a:extLst>
          </p:cNvPr>
          <p:cNvSpPr txBox="1"/>
          <p:nvPr>
            <p:custDataLst>
              <p:tags r:id="rId16"/>
            </p:custDataLst>
          </p:nvPr>
        </p:nvSpPr>
        <p:spPr>
          <a:xfrm>
            <a:off x="9444885" y="5199602"/>
            <a:ext cx="1862834" cy="430887"/>
          </a:xfrm>
          <a:prstGeom prst="rect">
            <a:avLst/>
          </a:prstGeom>
          <a:noFill/>
        </p:spPr>
        <p:txBody>
          <a:bodyPr wrap="square" lIns="0" tIns="0" rIns="0" bIns="0" rtlCol="0">
            <a:spAutoFit/>
          </a:bodyPr>
          <a:lstStyle/>
          <a:p>
            <a:pPr algn="ctr"/>
            <a:r>
              <a:rPr lang="zh-CN" altLang="en-US" sz="2800" b="1" dirty="0">
                <a:solidFill>
                  <a:schemeClr val="accent3"/>
                </a:solidFill>
                <a:cs typeface="+mn-ea"/>
                <a:sym typeface="+mn-lt"/>
              </a:rPr>
              <a:t>添加标题</a:t>
            </a:r>
          </a:p>
        </p:txBody>
      </p:sp>
      <p:sp>
        <p:nvSpPr>
          <p:cNvPr id="70" name="PA_任意多边形 52">
            <a:extLst>
              <a:ext uri="{FF2B5EF4-FFF2-40B4-BE49-F238E27FC236}">
                <a16:creationId xmlns:a16="http://schemas.microsoft.com/office/drawing/2014/main" xmlns="" id="{95FCF72F-8904-4E17-A3B7-C9F332DEF48D}"/>
              </a:ext>
            </a:extLst>
          </p:cNvPr>
          <p:cNvSpPr>
            <a:spLocks/>
          </p:cNvSpPr>
          <p:nvPr>
            <p:custDataLst>
              <p:tags r:id="rId17"/>
            </p:custDataLst>
          </p:nvPr>
        </p:nvSpPr>
        <p:spPr bwMode="auto">
          <a:xfrm>
            <a:off x="4626509" y="4281949"/>
            <a:ext cx="2401979" cy="2576051"/>
          </a:xfrm>
          <a:custGeom>
            <a:avLst/>
            <a:gdLst>
              <a:gd name="connsiteX0" fmla="*/ 2273319 w 4114465"/>
              <a:gd name="connsiteY0" fmla="*/ 3058 h 4412641"/>
              <a:gd name="connsiteX1" fmla="*/ 2468913 w 4114465"/>
              <a:gd name="connsiteY1" fmla="*/ 540587 h 4412641"/>
              <a:gd name="connsiteX2" fmla="*/ 2378639 w 4114465"/>
              <a:gd name="connsiteY2" fmla="*/ 1536705 h 4412641"/>
              <a:gd name="connsiteX3" fmla="*/ 2574233 w 4114465"/>
              <a:gd name="connsiteY3" fmla="*/ 1585572 h 4412641"/>
              <a:gd name="connsiteX4" fmla="*/ 2837533 w 4114465"/>
              <a:gd name="connsiteY4" fmla="*/ 1025490 h 4412641"/>
              <a:gd name="connsiteX5" fmla="*/ 3311472 w 4114465"/>
              <a:gd name="connsiteY5" fmla="*/ 514274 h 4412641"/>
              <a:gd name="connsiteX6" fmla="*/ 3247528 w 4114465"/>
              <a:gd name="connsiteY6" fmla="*/ 1228472 h 4412641"/>
              <a:gd name="connsiteX7" fmla="*/ 2999274 w 4114465"/>
              <a:gd name="connsiteY7" fmla="*/ 1762242 h 4412641"/>
              <a:gd name="connsiteX8" fmla="*/ 3206152 w 4114465"/>
              <a:gd name="connsiteY8" fmla="*/ 1984019 h 4412641"/>
              <a:gd name="connsiteX9" fmla="*/ 3582294 w 4114465"/>
              <a:gd name="connsiteY9" fmla="*/ 1660750 h 4412641"/>
              <a:gd name="connsiteX10" fmla="*/ 4052472 w 4114465"/>
              <a:gd name="connsiteY10" fmla="*/ 1397625 h 4412641"/>
              <a:gd name="connsiteX11" fmla="*/ 3691376 w 4114465"/>
              <a:gd name="connsiteY11" fmla="*/ 2104305 h 4412641"/>
              <a:gd name="connsiteX12" fmla="*/ 3315233 w 4114465"/>
              <a:gd name="connsiteY12" fmla="*/ 3092906 h 4412641"/>
              <a:gd name="connsiteX13" fmla="*/ 3054593 w 4114465"/>
              <a:gd name="connsiteY13" fmla="*/ 3765485 h 4412641"/>
              <a:gd name="connsiteX14" fmla="*/ 3051010 w 4114465"/>
              <a:gd name="connsiteY14" fmla="*/ 3769741 h 4412641"/>
              <a:gd name="connsiteX15" fmla="*/ 3051516 w 4114465"/>
              <a:gd name="connsiteY15" fmla="*/ 3769703 h 4412641"/>
              <a:gd name="connsiteX16" fmla="*/ 3066551 w 4114465"/>
              <a:gd name="connsiteY16" fmla="*/ 4412641 h 4412641"/>
              <a:gd name="connsiteX17" fmla="*/ 1773527 w 4114465"/>
              <a:gd name="connsiteY17" fmla="*/ 4412641 h 4412641"/>
              <a:gd name="connsiteX18" fmla="*/ 1455322 w 4114465"/>
              <a:gd name="connsiteY18" fmla="*/ 4021380 h 4412641"/>
              <a:gd name="connsiteX19" fmla="*/ 1349499 w 4114465"/>
              <a:gd name="connsiteY19" fmla="*/ 3942923 h 4412641"/>
              <a:gd name="connsiteX20" fmla="*/ 1344471 w 4114465"/>
              <a:gd name="connsiteY20" fmla="*/ 3939882 h 4412641"/>
              <a:gd name="connsiteX21" fmla="*/ 1336849 w 4114465"/>
              <a:gd name="connsiteY21" fmla="*/ 3933544 h 4412641"/>
              <a:gd name="connsiteX22" fmla="*/ 1318713 w 4114465"/>
              <a:gd name="connsiteY22" fmla="*/ 3920098 h 4412641"/>
              <a:gd name="connsiteX23" fmla="*/ 1320637 w 4114465"/>
              <a:gd name="connsiteY23" fmla="*/ 3920084 h 4412641"/>
              <a:gd name="connsiteX24" fmla="*/ 1320661 w 4114465"/>
              <a:gd name="connsiteY24" fmla="*/ 3920083 h 4412641"/>
              <a:gd name="connsiteX25" fmla="*/ 1242572 w 4114465"/>
              <a:gd name="connsiteY25" fmla="*/ 3855149 h 4412641"/>
              <a:gd name="connsiteX26" fmla="*/ 151877 w 4114465"/>
              <a:gd name="connsiteY26" fmla="*/ 2653111 h 4412641"/>
              <a:gd name="connsiteX27" fmla="*/ 373801 w 4114465"/>
              <a:gd name="connsiteY27" fmla="*/ 2209556 h 4412641"/>
              <a:gd name="connsiteX28" fmla="*/ 1148654 w 4114465"/>
              <a:gd name="connsiteY28" fmla="*/ 2784673 h 4412641"/>
              <a:gd name="connsiteX29" fmla="*/ 1468375 w 4114465"/>
              <a:gd name="connsiteY29" fmla="*/ 3224469 h 4412641"/>
              <a:gd name="connsiteX30" fmla="*/ 1776812 w 4114465"/>
              <a:gd name="connsiteY30" fmla="*/ 3562774 h 4412641"/>
              <a:gd name="connsiteX31" fmla="*/ 1983690 w 4114465"/>
              <a:gd name="connsiteY31" fmla="*/ 3807105 h 4412641"/>
              <a:gd name="connsiteX32" fmla="*/ 1938553 w 4114465"/>
              <a:gd name="connsiteY32" fmla="*/ 3589086 h 4412641"/>
              <a:gd name="connsiteX33" fmla="*/ 1897177 w 4114465"/>
              <a:gd name="connsiteY33" fmla="*/ 3453765 h 4412641"/>
              <a:gd name="connsiteX34" fmla="*/ 2006258 w 4114465"/>
              <a:gd name="connsiteY34" fmla="*/ 3393622 h 4412641"/>
              <a:gd name="connsiteX35" fmla="*/ 2134147 w 4114465"/>
              <a:gd name="connsiteY35" fmla="*/ 3574051 h 4412641"/>
              <a:gd name="connsiteX36" fmla="*/ 2359832 w 4114465"/>
              <a:gd name="connsiteY36" fmla="*/ 3761998 h 4412641"/>
              <a:gd name="connsiteX37" fmla="*/ 2262035 w 4114465"/>
              <a:gd name="connsiteY37" fmla="*/ 3465041 h 4412641"/>
              <a:gd name="connsiteX38" fmla="*/ 2149192 w 4114465"/>
              <a:gd name="connsiteY38" fmla="*/ 3273335 h 4412641"/>
              <a:gd name="connsiteX39" fmla="*/ 2224421 w 4114465"/>
              <a:gd name="connsiteY39" fmla="*/ 3201916 h 4412641"/>
              <a:gd name="connsiteX40" fmla="*/ 2517812 w 4114465"/>
              <a:gd name="connsiteY40" fmla="*/ 3404898 h 4412641"/>
              <a:gd name="connsiteX41" fmla="*/ 2766066 w 4114465"/>
              <a:gd name="connsiteY41" fmla="*/ 3442488 h 4412641"/>
              <a:gd name="connsiteX42" fmla="*/ 2593040 w 4114465"/>
              <a:gd name="connsiteY42" fmla="*/ 3231987 h 4412641"/>
              <a:gd name="connsiteX43" fmla="*/ 2307172 w 4114465"/>
              <a:gd name="connsiteY43" fmla="*/ 3032763 h 4412641"/>
              <a:gd name="connsiteX44" fmla="*/ 2344786 w 4114465"/>
              <a:gd name="connsiteY44" fmla="*/ 2935031 h 4412641"/>
              <a:gd name="connsiteX45" fmla="*/ 2608086 w 4114465"/>
              <a:gd name="connsiteY45" fmla="*/ 2987656 h 4412641"/>
              <a:gd name="connsiteX46" fmla="*/ 2852578 w 4114465"/>
              <a:gd name="connsiteY46" fmla="*/ 2938790 h 4412641"/>
              <a:gd name="connsiteX47" fmla="*/ 2502766 w 4114465"/>
              <a:gd name="connsiteY47" fmla="*/ 2765879 h 4412641"/>
              <a:gd name="connsiteX48" fmla="*/ 2145431 w 4114465"/>
              <a:gd name="connsiteY48" fmla="*/ 2656869 h 4412641"/>
              <a:gd name="connsiteX49" fmla="*/ 2036350 w 4114465"/>
              <a:gd name="connsiteY49" fmla="*/ 2487717 h 4412641"/>
              <a:gd name="connsiteX50" fmla="*/ 2352309 w 4114465"/>
              <a:gd name="connsiteY50" fmla="*/ 2446369 h 4412641"/>
              <a:gd name="connsiteX51" fmla="*/ 2299649 w 4114465"/>
              <a:gd name="connsiteY51" fmla="*/ 2262181 h 4412641"/>
              <a:gd name="connsiteX52" fmla="*/ 1863324 w 4114465"/>
              <a:gd name="connsiteY52" fmla="*/ 2288493 h 4412641"/>
              <a:gd name="connsiteX53" fmla="*/ 1543603 w 4114465"/>
              <a:gd name="connsiteY53" fmla="*/ 2262181 h 4412641"/>
              <a:gd name="connsiteX54" fmla="*/ 1231405 w 4114465"/>
              <a:gd name="connsiteY54" fmla="*/ 1923876 h 4412641"/>
              <a:gd name="connsiteX55" fmla="*/ 1024527 w 4114465"/>
              <a:gd name="connsiteY55" fmla="*/ 1033008 h 4412641"/>
              <a:gd name="connsiteX56" fmla="*/ 1077187 w 4114465"/>
              <a:gd name="connsiteY56" fmla="*/ 393988 h 4412641"/>
              <a:gd name="connsiteX57" fmla="*/ 1457091 w 4114465"/>
              <a:gd name="connsiteY57" fmla="*/ 833784 h 4412641"/>
              <a:gd name="connsiteX58" fmla="*/ 1645162 w 4114465"/>
              <a:gd name="connsiteY58" fmla="*/ 1506634 h 4412641"/>
              <a:gd name="connsiteX59" fmla="*/ 1855802 w 4114465"/>
              <a:gd name="connsiteY59" fmla="*/ 1547982 h 4412641"/>
              <a:gd name="connsiteX60" fmla="*/ 1976167 w 4114465"/>
              <a:gd name="connsiteY60" fmla="*/ 510515 h 4412641"/>
              <a:gd name="connsiteX61" fmla="*/ 2273319 w 4114465"/>
              <a:gd name="connsiteY61" fmla="*/ 3058 h 441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114465" h="4412641">
                <a:moveTo>
                  <a:pt x="2273319" y="3058"/>
                </a:moveTo>
                <a:cubicBezTo>
                  <a:pt x="2499005" y="36889"/>
                  <a:pt x="2495243" y="251148"/>
                  <a:pt x="2468913" y="540587"/>
                </a:cubicBezTo>
                <a:cubicBezTo>
                  <a:pt x="2435061" y="905204"/>
                  <a:pt x="2401208" y="1160812"/>
                  <a:pt x="2378639" y="1536705"/>
                </a:cubicBezTo>
                <a:cubicBezTo>
                  <a:pt x="2359832" y="1912599"/>
                  <a:pt x="2442583" y="1799831"/>
                  <a:pt x="2574233" y="1585572"/>
                </a:cubicBezTo>
                <a:cubicBezTo>
                  <a:pt x="2705883" y="1371312"/>
                  <a:pt x="2694599" y="1341241"/>
                  <a:pt x="2837533" y="1025490"/>
                </a:cubicBezTo>
                <a:cubicBezTo>
                  <a:pt x="2976705" y="713498"/>
                  <a:pt x="3059457" y="367675"/>
                  <a:pt x="3311472" y="514274"/>
                </a:cubicBezTo>
                <a:cubicBezTo>
                  <a:pt x="3563487" y="664632"/>
                  <a:pt x="3371655" y="961588"/>
                  <a:pt x="3247528" y="1228472"/>
                </a:cubicBezTo>
                <a:cubicBezTo>
                  <a:pt x="3123401" y="1495357"/>
                  <a:pt x="3108355" y="1517911"/>
                  <a:pt x="2999274" y="1762242"/>
                </a:cubicBezTo>
                <a:cubicBezTo>
                  <a:pt x="2882670" y="2017850"/>
                  <a:pt x="2961660" y="2187002"/>
                  <a:pt x="3206152" y="1984019"/>
                </a:cubicBezTo>
                <a:cubicBezTo>
                  <a:pt x="3424315" y="1799831"/>
                  <a:pt x="3416792" y="1811108"/>
                  <a:pt x="3582294" y="1660750"/>
                </a:cubicBezTo>
                <a:cubicBezTo>
                  <a:pt x="3747797" y="1514152"/>
                  <a:pt x="3947152" y="1288615"/>
                  <a:pt x="4052472" y="1397625"/>
                </a:cubicBezTo>
                <a:cubicBezTo>
                  <a:pt x="4255589" y="1608125"/>
                  <a:pt x="3913300" y="1882528"/>
                  <a:pt x="3691376" y="2104305"/>
                </a:cubicBezTo>
                <a:cubicBezTo>
                  <a:pt x="3469452" y="2322324"/>
                  <a:pt x="3371655" y="2630557"/>
                  <a:pt x="3315233" y="3092906"/>
                </a:cubicBezTo>
                <a:cubicBezTo>
                  <a:pt x="3285612" y="3333948"/>
                  <a:pt x="3199922" y="3572876"/>
                  <a:pt x="3054593" y="3765485"/>
                </a:cubicBezTo>
                <a:lnTo>
                  <a:pt x="3051010" y="3769741"/>
                </a:lnTo>
                <a:lnTo>
                  <a:pt x="3051516" y="3769703"/>
                </a:lnTo>
                <a:cubicBezTo>
                  <a:pt x="2953787" y="3968976"/>
                  <a:pt x="3028963" y="4281046"/>
                  <a:pt x="3066551" y="4412641"/>
                </a:cubicBezTo>
                <a:cubicBezTo>
                  <a:pt x="3066551" y="4412641"/>
                  <a:pt x="3066551" y="4412641"/>
                  <a:pt x="1773527" y="4412641"/>
                </a:cubicBezTo>
                <a:cubicBezTo>
                  <a:pt x="1725603" y="4229348"/>
                  <a:pt x="1593105" y="4122191"/>
                  <a:pt x="1455322" y="4021380"/>
                </a:cubicBezTo>
                <a:lnTo>
                  <a:pt x="1349499" y="3942923"/>
                </a:lnTo>
                <a:lnTo>
                  <a:pt x="1344471" y="3939882"/>
                </a:lnTo>
                <a:lnTo>
                  <a:pt x="1336849" y="3933544"/>
                </a:lnTo>
                <a:lnTo>
                  <a:pt x="1318713" y="3920098"/>
                </a:lnTo>
                <a:cubicBezTo>
                  <a:pt x="1318713" y="3920098"/>
                  <a:pt x="1318713" y="3920098"/>
                  <a:pt x="1320637" y="3920084"/>
                </a:cubicBezTo>
                <a:lnTo>
                  <a:pt x="1320661" y="3920083"/>
                </a:lnTo>
                <a:lnTo>
                  <a:pt x="1242572" y="3855149"/>
                </a:lnTo>
                <a:cubicBezTo>
                  <a:pt x="876891" y="3500986"/>
                  <a:pt x="975628" y="2974500"/>
                  <a:pt x="151877" y="2653111"/>
                </a:cubicBezTo>
                <a:cubicBezTo>
                  <a:pt x="-194174" y="2517789"/>
                  <a:pt x="125547" y="2239627"/>
                  <a:pt x="373801" y="2209556"/>
                </a:cubicBezTo>
                <a:cubicBezTo>
                  <a:pt x="768750" y="2153172"/>
                  <a:pt x="1035811" y="2468922"/>
                  <a:pt x="1148654" y="2784673"/>
                </a:cubicBezTo>
                <a:cubicBezTo>
                  <a:pt x="1231405" y="3013969"/>
                  <a:pt x="1310395" y="3138014"/>
                  <a:pt x="1468375" y="3224469"/>
                </a:cubicBezTo>
                <a:cubicBezTo>
                  <a:pt x="1633878" y="3318443"/>
                  <a:pt x="1727913" y="3442488"/>
                  <a:pt x="1776812" y="3562774"/>
                </a:cubicBezTo>
                <a:cubicBezTo>
                  <a:pt x="1825710" y="3679301"/>
                  <a:pt x="1889654" y="3814623"/>
                  <a:pt x="1983690" y="3807105"/>
                </a:cubicBezTo>
                <a:cubicBezTo>
                  <a:pt x="2066441" y="3799587"/>
                  <a:pt x="1968644" y="3675542"/>
                  <a:pt x="1938553" y="3589086"/>
                </a:cubicBezTo>
                <a:cubicBezTo>
                  <a:pt x="1908461" y="3506390"/>
                  <a:pt x="1934791" y="3566533"/>
                  <a:pt x="1897177" y="3453765"/>
                </a:cubicBezTo>
                <a:cubicBezTo>
                  <a:pt x="1863324" y="3344755"/>
                  <a:pt x="1934791" y="3310925"/>
                  <a:pt x="2006258" y="3393622"/>
                </a:cubicBezTo>
                <a:cubicBezTo>
                  <a:pt x="2070203" y="3465041"/>
                  <a:pt x="2085248" y="3480077"/>
                  <a:pt x="2134147" y="3574051"/>
                </a:cubicBezTo>
                <a:cubicBezTo>
                  <a:pt x="2194330" y="3679301"/>
                  <a:pt x="2280842" y="3807105"/>
                  <a:pt x="2359832" y="3761998"/>
                </a:cubicBezTo>
                <a:cubicBezTo>
                  <a:pt x="2450106" y="3713131"/>
                  <a:pt x="2329741" y="3570292"/>
                  <a:pt x="2262035" y="3465041"/>
                </a:cubicBezTo>
                <a:cubicBezTo>
                  <a:pt x="2205614" y="3374827"/>
                  <a:pt x="2186807" y="3367309"/>
                  <a:pt x="2149192" y="3273335"/>
                </a:cubicBezTo>
                <a:cubicBezTo>
                  <a:pt x="2107817" y="3175603"/>
                  <a:pt x="2149192" y="3168085"/>
                  <a:pt x="2224421" y="3201916"/>
                </a:cubicBezTo>
                <a:cubicBezTo>
                  <a:pt x="2363594" y="3269577"/>
                  <a:pt x="2401208" y="3337237"/>
                  <a:pt x="2517812" y="3404898"/>
                </a:cubicBezTo>
                <a:cubicBezTo>
                  <a:pt x="2630655" y="3472559"/>
                  <a:pt x="2724690" y="3502631"/>
                  <a:pt x="2766066" y="3442488"/>
                </a:cubicBezTo>
                <a:cubicBezTo>
                  <a:pt x="2811203" y="3374827"/>
                  <a:pt x="2709644" y="3310925"/>
                  <a:pt x="2593040" y="3231987"/>
                </a:cubicBezTo>
                <a:cubicBezTo>
                  <a:pt x="2487720" y="3164326"/>
                  <a:pt x="2404969" y="3115460"/>
                  <a:pt x="2307172" y="3032763"/>
                </a:cubicBezTo>
                <a:cubicBezTo>
                  <a:pt x="2220659" y="2961344"/>
                  <a:pt x="2307172" y="2927513"/>
                  <a:pt x="2344786" y="2935031"/>
                </a:cubicBezTo>
                <a:cubicBezTo>
                  <a:pt x="2446345" y="2957585"/>
                  <a:pt x="2510289" y="2968861"/>
                  <a:pt x="2608086" y="2987656"/>
                </a:cubicBezTo>
                <a:cubicBezTo>
                  <a:pt x="2705883" y="3010210"/>
                  <a:pt x="2852578" y="3021487"/>
                  <a:pt x="2852578" y="2938790"/>
                </a:cubicBezTo>
                <a:cubicBezTo>
                  <a:pt x="2852578" y="2848575"/>
                  <a:pt x="2679553" y="2795950"/>
                  <a:pt x="2502766" y="2765879"/>
                </a:cubicBezTo>
                <a:cubicBezTo>
                  <a:pt x="2382401" y="2743325"/>
                  <a:pt x="2318456" y="2743325"/>
                  <a:pt x="2145431" y="2656869"/>
                </a:cubicBezTo>
                <a:cubicBezTo>
                  <a:pt x="2089010" y="2626798"/>
                  <a:pt x="1957360" y="2547860"/>
                  <a:pt x="2036350" y="2487717"/>
                </a:cubicBezTo>
                <a:cubicBezTo>
                  <a:pt x="2096533" y="2442610"/>
                  <a:pt x="2216898" y="2514030"/>
                  <a:pt x="2352309" y="2446369"/>
                </a:cubicBezTo>
                <a:cubicBezTo>
                  <a:pt x="2457629" y="2389985"/>
                  <a:pt x="2544142" y="2171966"/>
                  <a:pt x="2299649" y="2262181"/>
                </a:cubicBezTo>
                <a:cubicBezTo>
                  <a:pt x="2149192" y="2318565"/>
                  <a:pt x="2006258" y="2337360"/>
                  <a:pt x="1863324" y="2288493"/>
                </a:cubicBezTo>
                <a:cubicBezTo>
                  <a:pt x="1784335" y="2258422"/>
                  <a:pt x="1709106" y="2250904"/>
                  <a:pt x="1543603" y="2262181"/>
                </a:cubicBezTo>
                <a:cubicBezTo>
                  <a:pt x="1385624" y="2269699"/>
                  <a:pt x="1287826" y="2153172"/>
                  <a:pt x="1231405" y="1923876"/>
                </a:cubicBezTo>
                <a:cubicBezTo>
                  <a:pt x="1114801" y="1457768"/>
                  <a:pt x="1095994" y="1322446"/>
                  <a:pt x="1024527" y="1033008"/>
                </a:cubicBezTo>
                <a:cubicBezTo>
                  <a:pt x="945537" y="709739"/>
                  <a:pt x="862786" y="480444"/>
                  <a:pt x="1077187" y="393988"/>
                </a:cubicBezTo>
                <a:cubicBezTo>
                  <a:pt x="1340487" y="292497"/>
                  <a:pt x="1419477" y="653355"/>
                  <a:pt x="1457091" y="833784"/>
                </a:cubicBezTo>
                <a:cubicBezTo>
                  <a:pt x="1490944" y="1014213"/>
                  <a:pt x="1554888" y="1269821"/>
                  <a:pt x="1645162" y="1506634"/>
                </a:cubicBezTo>
                <a:cubicBezTo>
                  <a:pt x="1739197" y="1743447"/>
                  <a:pt x="1806903" y="1807349"/>
                  <a:pt x="1855802" y="1547982"/>
                </a:cubicBezTo>
                <a:cubicBezTo>
                  <a:pt x="1904700" y="1284857"/>
                  <a:pt x="1946076" y="848820"/>
                  <a:pt x="1976167" y="510515"/>
                </a:cubicBezTo>
                <a:cubicBezTo>
                  <a:pt x="2002497" y="221077"/>
                  <a:pt x="2047634" y="-30772"/>
                  <a:pt x="2273319" y="3058"/>
                </a:cubicBez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zh-CN" altLang="en-US" dirty="0">
              <a:cs typeface="+mn-ea"/>
              <a:sym typeface="+mn-lt"/>
            </a:endParaRPr>
          </a:p>
        </p:txBody>
      </p:sp>
    </p:spTree>
    <p:extLst>
      <p:ext uri="{BB962C8B-B14F-4D97-AF65-F5344CB8AC3E}">
        <p14:creationId xmlns:p14="http://schemas.microsoft.com/office/powerpoint/2010/main" val="2223201246"/>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par>
                                <p:cTn id="12" presetID="42" presetClass="path" presetSubtype="0" accel="50000" decel="50000" fill="hold" nodeType="withEffect">
                                  <p:stCondLst>
                                    <p:cond delay="0"/>
                                  </p:stCondLst>
                                  <p:childTnLst>
                                    <p:animMotion origin="layout" path="M 2.70833E-6 -2.22222E-6 L 0.23997 0.28889 " pathEditMode="relative" rAng="0" ptsTypes="AA">
                                      <p:cBhvr>
                                        <p:cTn id="13" dur="650" spd="-100000" fill="hold"/>
                                        <p:tgtEl>
                                          <p:spTgt spid="29"/>
                                        </p:tgtEl>
                                        <p:attrNameLst>
                                          <p:attrName>ppt_x</p:attrName>
                                          <p:attrName>ppt_y</p:attrName>
                                        </p:attrNameLst>
                                      </p:cBhvr>
                                      <p:rCtr x="11992" y="14444"/>
                                    </p:animMotion>
                                  </p:childTnLst>
                                </p:cTn>
                              </p:par>
                              <p:par>
                                <p:cTn id="14" presetID="1" presetClass="entr" presetSubtype="0" fill="hold" nodeType="withEffect">
                                  <p:stCondLst>
                                    <p:cond delay="300"/>
                                  </p:stCondLst>
                                  <p:childTnLst>
                                    <p:set>
                                      <p:cBhvr>
                                        <p:cTn id="15" dur="1" fill="hold">
                                          <p:stCondLst>
                                            <p:cond delay="0"/>
                                          </p:stCondLst>
                                        </p:cTn>
                                        <p:tgtEl>
                                          <p:spTgt spid="34"/>
                                        </p:tgtEl>
                                        <p:attrNameLst>
                                          <p:attrName>style.visibility</p:attrName>
                                        </p:attrNameLst>
                                      </p:cBhvr>
                                      <p:to>
                                        <p:strVal val="visible"/>
                                      </p:to>
                                    </p:set>
                                  </p:childTnLst>
                                </p:cTn>
                              </p:par>
                              <p:par>
                                <p:cTn id="16" presetID="42" presetClass="path" presetSubtype="0" accel="50000" decel="50000" fill="hold" nodeType="withEffect">
                                  <p:stCondLst>
                                    <p:cond delay="300"/>
                                  </p:stCondLst>
                                  <p:childTnLst>
                                    <p:animMotion origin="layout" path="M 1.04167E-6 1.48148E-6 L 0.15143 0.50023 " pathEditMode="relative" rAng="0" ptsTypes="AA">
                                      <p:cBhvr>
                                        <p:cTn id="17" dur="650" spd="-100000" fill="hold"/>
                                        <p:tgtEl>
                                          <p:spTgt spid="34"/>
                                        </p:tgtEl>
                                        <p:attrNameLst>
                                          <p:attrName>ppt_x</p:attrName>
                                          <p:attrName>ppt_y</p:attrName>
                                        </p:attrNameLst>
                                      </p:cBhvr>
                                      <p:rCtr x="7565" y="25000"/>
                                    </p:animMotion>
                                  </p:childTnLst>
                                </p:cTn>
                              </p:par>
                              <p:par>
                                <p:cTn id="18" presetID="1" presetClass="entr" presetSubtype="0" fill="hold" nodeType="withEffect">
                                  <p:stCondLst>
                                    <p:cond delay="600"/>
                                  </p:stCondLst>
                                  <p:childTnLst>
                                    <p:set>
                                      <p:cBhvr>
                                        <p:cTn id="19" dur="1" fill="hold">
                                          <p:stCondLst>
                                            <p:cond delay="0"/>
                                          </p:stCondLst>
                                        </p:cTn>
                                        <p:tgtEl>
                                          <p:spTgt spid="37"/>
                                        </p:tgtEl>
                                        <p:attrNameLst>
                                          <p:attrName>style.visibility</p:attrName>
                                        </p:attrNameLst>
                                      </p:cBhvr>
                                      <p:to>
                                        <p:strVal val="visible"/>
                                      </p:to>
                                    </p:set>
                                  </p:childTnLst>
                                </p:cTn>
                              </p:par>
                              <p:par>
                                <p:cTn id="20" presetID="42" presetClass="path" presetSubtype="0" accel="50000" decel="50000" fill="hold" nodeType="withEffect">
                                  <p:stCondLst>
                                    <p:cond delay="600"/>
                                  </p:stCondLst>
                                  <p:childTnLst>
                                    <p:animMotion origin="layout" path="M 1.66667E-6 1.85185E-6 L 0.02057 0.58935 " pathEditMode="relative" rAng="0" ptsTypes="AA">
                                      <p:cBhvr>
                                        <p:cTn id="21" dur="650" spd="-100000" fill="hold"/>
                                        <p:tgtEl>
                                          <p:spTgt spid="37"/>
                                        </p:tgtEl>
                                        <p:attrNameLst>
                                          <p:attrName>ppt_x</p:attrName>
                                          <p:attrName>ppt_y</p:attrName>
                                        </p:attrNameLst>
                                      </p:cBhvr>
                                      <p:rCtr x="1029" y="29468"/>
                                    </p:animMotion>
                                  </p:childTnLst>
                                </p:cTn>
                              </p:par>
                              <p:par>
                                <p:cTn id="22" presetID="1" presetClass="entr" presetSubtype="0" fill="hold" nodeType="withEffect">
                                  <p:stCondLst>
                                    <p:cond delay="900"/>
                                  </p:stCondLst>
                                  <p:childTnLst>
                                    <p:set>
                                      <p:cBhvr>
                                        <p:cTn id="23" dur="1" fill="hold">
                                          <p:stCondLst>
                                            <p:cond delay="0"/>
                                          </p:stCondLst>
                                        </p:cTn>
                                        <p:tgtEl>
                                          <p:spTgt spid="54"/>
                                        </p:tgtEl>
                                        <p:attrNameLst>
                                          <p:attrName>style.visibility</p:attrName>
                                        </p:attrNameLst>
                                      </p:cBhvr>
                                      <p:to>
                                        <p:strVal val="visible"/>
                                      </p:to>
                                    </p:set>
                                  </p:childTnLst>
                                </p:cTn>
                              </p:par>
                              <p:par>
                                <p:cTn id="24" presetID="42" presetClass="path" presetSubtype="0" accel="50000" decel="50000" fill="hold" nodeType="withEffect">
                                  <p:stCondLst>
                                    <p:cond delay="900"/>
                                  </p:stCondLst>
                                  <p:childTnLst>
                                    <p:animMotion origin="layout" path="M -4.16667E-7 1.48148E-6 L -0.11823 0.50023 " pathEditMode="relative" rAng="0" ptsTypes="AA">
                                      <p:cBhvr>
                                        <p:cTn id="25" dur="650" spd="-100000" fill="hold"/>
                                        <p:tgtEl>
                                          <p:spTgt spid="54"/>
                                        </p:tgtEl>
                                        <p:attrNameLst>
                                          <p:attrName>ppt_x</p:attrName>
                                          <p:attrName>ppt_y</p:attrName>
                                        </p:attrNameLst>
                                      </p:cBhvr>
                                      <p:rCtr x="-5911" y="25000"/>
                                    </p:animMotion>
                                  </p:childTnLst>
                                </p:cTn>
                              </p:par>
                              <p:par>
                                <p:cTn id="26" presetID="1" presetClass="entr" presetSubtype="0" fill="hold" nodeType="withEffect">
                                  <p:stCondLst>
                                    <p:cond delay="1200"/>
                                  </p:stCondLst>
                                  <p:childTnLst>
                                    <p:set>
                                      <p:cBhvr>
                                        <p:cTn id="27" dur="1" fill="hold">
                                          <p:stCondLst>
                                            <p:cond delay="0"/>
                                          </p:stCondLst>
                                        </p:cTn>
                                        <p:tgtEl>
                                          <p:spTgt spid="57"/>
                                        </p:tgtEl>
                                        <p:attrNameLst>
                                          <p:attrName>style.visibility</p:attrName>
                                        </p:attrNameLst>
                                      </p:cBhvr>
                                      <p:to>
                                        <p:strVal val="visible"/>
                                      </p:to>
                                    </p:set>
                                  </p:childTnLst>
                                </p:cTn>
                              </p:par>
                              <p:par>
                                <p:cTn id="28" presetID="42" presetClass="path" presetSubtype="0" accel="50000" decel="50000" fill="hold" nodeType="withEffect">
                                  <p:stCondLst>
                                    <p:cond delay="1200"/>
                                  </p:stCondLst>
                                  <p:childTnLst>
                                    <p:animMotion origin="layout" path="M -3.125E-6 3.7037E-7 L -0.19414 0.28426 " pathEditMode="relative" rAng="0" ptsTypes="AA">
                                      <p:cBhvr>
                                        <p:cTn id="29" dur="650" spd="-100000" fill="hold"/>
                                        <p:tgtEl>
                                          <p:spTgt spid="57"/>
                                        </p:tgtEl>
                                        <p:attrNameLst>
                                          <p:attrName>ppt_x</p:attrName>
                                          <p:attrName>ppt_y</p:attrName>
                                        </p:attrNameLst>
                                      </p:cBhvr>
                                      <p:rCtr x="-9714" y="14213"/>
                                    </p:animMotion>
                                  </p:childTnLst>
                                </p:cTn>
                              </p:par>
                            </p:childTnLst>
                          </p:cTn>
                        </p:par>
                        <p:par>
                          <p:cTn id="30" fill="hold">
                            <p:stCondLst>
                              <p:cond delay="2350"/>
                            </p:stCondLst>
                            <p:childTnLst>
                              <p:par>
                                <p:cTn id="31" presetID="16" presetClass="entr" presetSubtype="21"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barn(inVertical)">
                                      <p:cBhvr>
                                        <p:cTn id="33" dur="500"/>
                                        <p:tgtEl>
                                          <p:spTgt spid="61"/>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barn(inVertical)">
                                      <p:cBhvr>
                                        <p:cTn id="36" dur="500"/>
                                        <p:tgtEl>
                                          <p:spTgt spid="60"/>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63"/>
                                        </p:tgtEl>
                                        <p:attrNameLst>
                                          <p:attrName>style.visibility</p:attrName>
                                        </p:attrNameLst>
                                      </p:cBhvr>
                                      <p:to>
                                        <p:strVal val="visible"/>
                                      </p:to>
                                    </p:set>
                                    <p:animEffect transition="in" filter="barn(inVertical)">
                                      <p:cBhvr>
                                        <p:cTn id="39" dur="500"/>
                                        <p:tgtEl>
                                          <p:spTgt spid="63"/>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62"/>
                                        </p:tgtEl>
                                        <p:attrNameLst>
                                          <p:attrName>style.visibility</p:attrName>
                                        </p:attrNameLst>
                                      </p:cBhvr>
                                      <p:to>
                                        <p:strVal val="visible"/>
                                      </p:to>
                                    </p:set>
                                    <p:animEffect transition="in" filter="barn(inVertical)">
                                      <p:cBhvr>
                                        <p:cTn id="42" dur="500"/>
                                        <p:tgtEl>
                                          <p:spTgt spid="62"/>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65"/>
                                        </p:tgtEl>
                                        <p:attrNameLst>
                                          <p:attrName>style.visibility</p:attrName>
                                        </p:attrNameLst>
                                      </p:cBhvr>
                                      <p:to>
                                        <p:strVal val="visible"/>
                                      </p:to>
                                    </p:set>
                                    <p:animEffect transition="in" filter="barn(inVertical)">
                                      <p:cBhvr>
                                        <p:cTn id="45" dur="500"/>
                                        <p:tgtEl>
                                          <p:spTgt spid="65"/>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64"/>
                                        </p:tgtEl>
                                        <p:attrNameLst>
                                          <p:attrName>style.visibility</p:attrName>
                                        </p:attrNameLst>
                                      </p:cBhvr>
                                      <p:to>
                                        <p:strVal val="visible"/>
                                      </p:to>
                                    </p:set>
                                    <p:animEffect transition="in" filter="barn(inVertical)">
                                      <p:cBhvr>
                                        <p:cTn id="48" dur="500"/>
                                        <p:tgtEl>
                                          <p:spTgt spid="64"/>
                                        </p:tgtEl>
                                      </p:cBhvr>
                                    </p:animEffect>
                                  </p:childTnLst>
                                </p:cTn>
                              </p:par>
                              <p:par>
                                <p:cTn id="49" presetID="16" presetClass="entr" presetSubtype="21" fill="hold" grpId="0" nodeType="withEffect">
                                  <p:stCondLst>
                                    <p:cond delay="900"/>
                                  </p:stCondLst>
                                  <p:childTnLst>
                                    <p:set>
                                      <p:cBhvr>
                                        <p:cTn id="50" dur="1" fill="hold">
                                          <p:stCondLst>
                                            <p:cond delay="0"/>
                                          </p:stCondLst>
                                        </p:cTn>
                                        <p:tgtEl>
                                          <p:spTgt spid="67"/>
                                        </p:tgtEl>
                                        <p:attrNameLst>
                                          <p:attrName>style.visibility</p:attrName>
                                        </p:attrNameLst>
                                      </p:cBhvr>
                                      <p:to>
                                        <p:strVal val="visible"/>
                                      </p:to>
                                    </p:set>
                                    <p:animEffect transition="in" filter="barn(inVertical)">
                                      <p:cBhvr>
                                        <p:cTn id="51" dur="500"/>
                                        <p:tgtEl>
                                          <p:spTgt spid="67"/>
                                        </p:tgtEl>
                                      </p:cBhvr>
                                    </p:animEffect>
                                  </p:childTnLst>
                                </p:cTn>
                              </p:par>
                              <p:par>
                                <p:cTn id="52" presetID="16" presetClass="entr" presetSubtype="21" fill="hold" grpId="0" nodeType="withEffect">
                                  <p:stCondLst>
                                    <p:cond delay="900"/>
                                  </p:stCondLst>
                                  <p:childTnLst>
                                    <p:set>
                                      <p:cBhvr>
                                        <p:cTn id="53" dur="1" fill="hold">
                                          <p:stCondLst>
                                            <p:cond delay="0"/>
                                          </p:stCondLst>
                                        </p:cTn>
                                        <p:tgtEl>
                                          <p:spTgt spid="66"/>
                                        </p:tgtEl>
                                        <p:attrNameLst>
                                          <p:attrName>style.visibility</p:attrName>
                                        </p:attrNameLst>
                                      </p:cBhvr>
                                      <p:to>
                                        <p:strVal val="visible"/>
                                      </p:to>
                                    </p:set>
                                    <p:animEffect transition="in" filter="barn(inVertical)">
                                      <p:cBhvr>
                                        <p:cTn id="54" dur="500"/>
                                        <p:tgtEl>
                                          <p:spTgt spid="66"/>
                                        </p:tgtEl>
                                      </p:cBhvr>
                                    </p:animEffect>
                                  </p:childTnLst>
                                </p:cTn>
                              </p:par>
                              <p:par>
                                <p:cTn id="55" presetID="16" presetClass="entr" presetSubtype="21" fill="hold" grpId="0" nodeType="withEffect">
                                  <p:stCondLst>
                                    <p:cond delay="1200"/>
                                  </p:stCondLst>
                                  <p:childTnLst>
                                    <p:set>
                                      <p:cBhvr>
                                        <p:cTn id="56" dur="1" fill="hold">
                                          <p:stCondLst>
                                            <p:cond delay="0"/>
                                          </p:stCondLst>
                                        </p:cTn>
                                        <p:tgtEl>
                                          <p:spTgt spid="69"/>
                                        </p:tgtEl>
                                        <p:attrNameLst>
                                          <p:attrName>style.visibility</p:attrName>
                                        </p:attrNameLst>
                                      </p:cBhvr>
                                      <p:to>
                                        <p:strVal val="visible"/>
                                      </p:to>
                                    </p:set>
                                    <p:animEffect transition="in" filter="barn(inVertical)">
                                      <p:cBhvr>
                                        <p:cTn id="57" dur="500"/>
                                        <p:tgtEl>
                                          <p:spTgt spid="69"/>
                                        </p:tgtEl>
                                      </p:cBhvr>
                                    </p:animEffect>
                                  </p:childTnLst>
                                </p:cTn>
                              </p:par>
                              <p:par>
                                <p:cTn id="58" presetID="16" presetClass="entr" presetSubtype="21" fill="hold" grpId="0" nodeType="withEffect">
                                  <p:stCondLst>
                                    <p:cond delay="1200"/>
                                  </p:stCondLst>
                                  <p:childTnLst>
                                    <p:set>
                                      <p:cBhvr>
                                        <p:cTn id="59" dur="1" fill="hold">
                                          <p:stCondLst>
                                            <p:cond delay="0"/>
                                          </p:stCondLst>
                                        </p:cTn>
                                        <p:tgtEl>
                                          <p:spTgt spid="68"/>
                                        </p:tgtEl>
                                        <p:attrNameLst>
                                          <p:attrName>style.visibility</p:attrName>
                                        </p:attrNameLst>
                                      </p:cBhvr>
                                      <p:to>
                                        <p:strVal val="visible"/>
                                      </p:to>
                                    </p:set>
                                    <p:animEffect transition="in" filter="barn(inVertical)">
                                      <p:cBhvr>
                                        <p:cTn id="6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071563" y="3183618"/>
            <a:ext cx="10048875"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2144712" y="2556555"/>
            <a:ext cx="1254126" cy="12541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793162" y="2556555"/>
            <a:ext cx="1254126" cy="12541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124450" y="2212068"/>
            <a:ext cx="1943100" cy="1943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弧形 14"/>
          <p:cNvSpPr/>
          <p:nvPr/>
        </p:nvSpPr>
        <p:spPr>
          <a:xfrm>
            <a:off x="4989690" y="2077308"/>
            <a:ext cx="2212620" cy="221262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a:off x="4851400" y="1939018"/>
            <a:ext cx="2489200" cy="2489200"/>
          </a:xfrm>
          <a:prstGeom prst="arc">
            <a:avLst>
              <a:gd name="adj1" fmla="val 7953905"/>
              <a:gd name="adj2" fmla="val 2851907"/>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椭圆 18"/>
          <p:cNvSpPr/>
          <p:nvPr/>
        </p:nvSpPr>
        <p:spPr>
          <a:xfrm>
            <a:off x="2501899" y="2937784"/>
            <a:ext cx="539752" cy="491668"/>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9"/>
          <p:cNvSpPr/>
          <p:nvPr/>
        </p:nvSpPr>
        <p:spPr>
          <a:xfrm>
            <a:off x="9185856" y="2913742"/>
            <a:ext cx="468737" cy="53975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20"/>
          <p:cNvSpPr/>
          <p:nvPr/>
        </p:nvSpPr>
        <p:spPr>
          <a:xfrm>
            <a:off x="5677863" y="2765481"/>
            <a:ext cx="836274" cy="836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2" name="组合 21"/>
          <p:cNvGrpSpPr/>
          <p:nvPr/>
        </p:nvGrpSpPr>
        <p:grpSpPr>
          <a:xfrm>
            <a:off x="1508125" y="3974405"/>
            <a:ext cx="2527300" cy="1220554"/>
            <a:chOff x="1274881" y="3325188"/>
            <a:chExt cx="2527300" cy="1220554"/>
          </a:xfrm>
        </p:grpSpPr>
        <p:sp>
          <p:nvSpPr>
            <p:cNvPr id="23" name="矩形 22"/>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24" name="矩形 23"/>
            <p:cNvSpPr/>
            <p:nvPr/>
          </p:nvSpPr>
          <p:spPr>
            <a:xfrm>
              <a:off x="1417544" y="3325188"/>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25" name="组合 24"/>
          <p:cNvGrpSpPr/>
          <p:nvPr/>
        </p:nvGrpSpPr>
        <p:grpSpPr>
          <a:xfrm>
            <a:off x="8156575" y="3974405"/>
            <a:ext cx="2527300" cy="1220554"/>
            <a:chOff x="1274881" y="3325188"/>
            <a:chExt cx="2527300" cy="1220554"/>
          </a:xfrm>
        </p:grpSpPr>
        <p:sp>
          <p:nvSpPr>
            <p:cNvPr id="26" name="矩形 25"/>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27" name="矩形 26"/>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28" name="组合 27"/>
          <p:cNvGrpSpPr/>
          <p:nvPr/>
        </p:nvGrpSpPr>
        <p:grpSpPr>
          <a:xfrm>
            <a:off x="4851400" y="4361595"/>
            <a:ext cx="2527300" cy="1220554"/>
            <a:chOff x="1274881" y="3325188"/>
            <a:chExt cx="2527300" cy="1220554"/>
          </a:xfrm>
        </p:grpSpPr>
        <p:sp>
          <p:nvSpPr>
            <p:cNvPr id="29" name="矩形 28"/>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30" name="矩形 29"/>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文字添加</a:t>
              </a:r>
            </a:p>
          </p:txBody>
        </p:sp>
      </p:grpSp>
      <p:grpSp>
        <p:nvGrpSpPr>
          <p:cNvPr id="34" name="组合 33"/>
          <p:cNvGrpSpPr/>
          <p:nvPr/>
        </p:nvGrpSpPr>
        <p:grpSpPr>
          <a:xfrm>
            <a:off x="3264135" y="356765"/>
            <a:ext cx="5663730" cy="987849"/>
            <a:chOff x="3264135" y="356765"/>
            <a:chExt cx="5663730" cy="987849"/>
          </a:xfrm>
        </p:grpSpPr>
        <p:pic>
          <p:nvPicPr>
            <p:cNvPr id="35" name="图片 34"/>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36" name="文本框 35"/>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7" name="矩形 36"/>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目标定位</a:t>
              </a:r>
            </a:p>
          </p:txBody>
        </p:sp>
      </p:grpSp>
    </p:spTree>
    <p:extLst>
      <p:ext uri="{BB962C8B-B14F-4D97-AF65-F5344CB8AC3E}">
        <p14:creationId xmlns:p14="http://schemas.microsoft.com/office/powerpoint/2010/main" val="1011903764"/>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childTnLst>
                          </p:cTn>
                        </p:par>
                        <p:par>
                          <p:cTn id="49" fill="hold">
                            <p:stCondLst>
                              <p:cond delay="1000"/>
                            </p:stCondLst>
                            <p:childTnLst>
                              <p:par>
                                <p:cTn id="50" presetID="2" presetClass="entr" presetSubtype="4" decel="100000"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1000" fill="hold"/>
                                        <p:tgtEl>
                                          <p:spTgt spid="22"/>
                                        </p:tgtEl>
                                        <p:attrNameLst>
                                          <p:attrName>ppt_x</p:attrName>
                                        </p:attrNameLst>
                                      </p:cBhvr>
                                      <p:tavLst>
                                        <p:tav tm="0">
                                          <p:val>
                                            <p:strVal val="#ppt_x"/>
                                          </p:val>
                                        </p:tav>
                                        <p:tav tm="100000">
                                          <p:val>
                                            <p:strVal val="#ppt_x"/>
                                          </p:val>
                                        </p:tav>
                                      </p:tavLst>
                                    </p:anim>
                                    <p:anim calcmode="lin" valueType="num">
                                      <p:cBhvr additive="base">
                                        <p:cTn id="53" dur="1000" fill="hold"/>
                                        <p:tgtEl>
                                          <p:spTgt spid="22"/>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1000" fill="hold"/>
                                        <p:tgtEl>
                                          <p:spTgt spid="25"/>
                                        </p:tgtEl>
                                        <p:attrNameLst>
                                          <p:attrName>ppt_x</p:attrName>
                                        </p:attrNameLst>
                                      </p:cBhvr>
                                      <p:tavLst>
                                        <p:tav tm="0">
                                          <p:val>
                                            <p:strVal val="#ppt_x"/>
                                          </p:val>
                                        </p:tav>
                                        <p:tav tm="100000">
                                          <p:val>
                                            <p:strVal val="#ppt_x"/>
                                          </p:val>
                                        </p:tav>
                                      </p:tavLst>
                                    </p:anim>
                                    <p:anim calcmode="lin" valueType="num">
                                      <p:cBhvr additive="base">
                                        <p:cTn id="57" dur="1000" fill="hold"/>
                                        <p:tgtEl>
                                          <p:spTgt spid="25"/>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1000" fill="hold"/>
                                        <p:tgtEl>
                                          <p:spTgt spid="28"/>
                                        </p:tgtEl>
                                        <p:attrNameLst>
                                          <p:attrName>ppt_x</p:attrName>
                                        </p:attrNameLst>
                                      </p:cBhvr>
                                      <p:tavLst>
                                        <p:tav tm="0">
                                          <p:val>
                                            <p:strVal val="#ppt_x"/>
                                          </p:val>
                                        </p:tav>
                                        <p:tav tm="100000">
                                          <p:val>
                                            <p:strVal val="#ppt_x"/>
                                          </p:val>
                                        </p:tav>
                                      </p:tavLst>
                                    </p:anim>
                                    <p:anim calcmode="lin" valueType="num">
                                      <p:cBhvr additive="base">
                                        <p:cTn id="61"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5" grpId="0" animBg="1"/>
      <p:bldP spid="18" grpId="0" animBg="1"/>
      <p:bldP spid="31" grpId="0" animBg="1"/>
      <p:bldP spid="33"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190750" y="1766101"/>
            <a:ext cx="7810500" cy="2646878"/>
          </a:xfrm>
          <a:prstGeom prst="rect">
            <a:avLst/>
          </a:prstGeom>
        </p:spPr>
        <p:txBody>
          <a:bodyPr wrap="square">
            <a:spAutoFit/>
            <a:scene3d>
              <a:camera prst="orthographicFront"/>
              <a:lightRig rig="threePt" dir="t"/>
            </a:scene3d>
            <a:sp3d contourW="12700"/>
          </a:bodyPr>
          <a:lstStyle/>
          <a:p>
            <a:pPr algn="ctr"/>
            <a:r>
              <a:rPr lang="en-US" altLang="zh-CN" sz="16600" b="1" dirty="0">
                <a:solidFill>
                  <a:schemeClr val="bg1">
                    <a:lumMod val="95000"/>
                  </a:schemeClr>
                </a:solidFill>
              </a:rPr>
              <a:t>THREE</a:t>
            </a:r>
            <a:endParaRPr lang="zh-CN" altLang="en-US" sz="16600" b="1" dirty="0">
              <a:solidFill>
                <a:schemeClr val="bg1">
                  <a:lumMod val="95000"/>
                </a:schemeClr>
              </a:solidFill>
            </a:endParaRPr>
          </a:p>
        </p:txBody>
      </p:sp>
      <p:sp>
        <p:nvSpPr>
          <p:cNvPr id="15" name="矩形 14"/>
          <p:cNvSpPr/>
          <p:nvPr/>
        </p:nvSpPr>
        <p:spPr>
          <a:xfrm>
            <a:off x="3390671" y="2550931"/>
            <a:ext cx="5410658" cy="1077218"/>
          </a:xfrm>
          <a:prstGeom prst="rect">
            <a:avLst/>
          </a:prstGeom>
        </p:spPr>
        <p:txBody>
          <a:bodyPr wrap="square">
            <a:spAutoFit/>
            <a:scene3d>
              <a:camera prst="orthographicFront"/>
              <a:lightRig rig="threePt" dir="t"/>
            </a:scene3d>
            <a:sp3d contourW="12700"/>
          </a:bodyPr>
          <a:lstStyle/>
          <a:p>
            <a:pPr algn="ctr"/>
            <a:r>
              <a:rPr lang="en-US" altLang="zh-CN" sz="3200" b="1" dirty="0">
                <a:solidFill>
                  <a:schemeClr val="tx1">
                    <a:lumMod val="65000"/>
                    <a:lumOff val="35000"/>
                  </a:schemeClr>
                </a:solidFill>
              </a:rPr>
              <a:t>PROMTION</a:t>
            </a:r>
          </a:p>
          <a:p>
            <a:pPr algn="ctr"/>
            <a:r>
              <a:rPr lang="en-US" altLang="zh-CN" sz="3200" b="1" dirty="0">
                <a:solidFill>
                  <a:schemeClr val="tx1">
                    <a:lumMod val="65000"/>
                    <a:lumOff val="35000"/>
                  </a:schemeClr>
                </a:solidFill>
              </a:rPr>
              <a:t>STRATEGY</a:t>
            </a:r>
          </a:p>
        </p:txBody>
      </p:sp>
      <p:cxnSp>
        <p:nvCxnSpPr>
          <p:cNvPr id="17" name="直接连接符 16"/>
          <p:cNvCxnSpPr/>
          <p:nvPr/>
        </p:nvCxnSpPr>
        <p:spPr>
          <a:xfrm>
            <a:off x="5646057" y="4210277"/>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1577" y="4407691"/>
            <a:ext cx="1950409" cy="6323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accent3"/>
                </a:solidFill>
              </a:rPr>
              <a:t>推广策划</a:t>
            </a:r>
          </a:p>
        </p:txBody>
      </p:sp>
      <p:sp>
        <p:nvSpPr>
          <p:cNvPr id="19" name="直角三角形 18">
            <a:extLst>
              <a:ext uri="{FF2B5EF4-FFF2-40B4-BE49-F238E27FC236}">
                <a16:creationId xmlns:a16="http://schemas.microsoft.com/office/drawing/2014/main" xmlns="" id="{DE9EB0D8-E6FB-43C1-B63C-8ADA6CDB40E8}"/>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xmlns="" id="{5E18C422-F7CB-45B0-9A17-7A652943EE5B}"/>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581128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P spid="18" grpId="0"/>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3264135" y="356765"/>
            <a:ext cx="5663730" cy="987849"/>
            <a:chOff x="3264135" y="356765"/>
            <a:chExt cx="5663730" cy="987849"/>
          </a:xfrm>
        </p:grpSpPr>
        <p:pic>
          <p:nvPicPr>
            <p:cNvPr id="65" name="图片 64"/>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66" name="文本框 65"/>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67" name="矩形 66"/>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推广策划</a:t>
              </a:r>
            </a:p>
          </p:txBody>
        </p:sp>
      </p:grpSp>
      <p:sp>
        <p:nvSpPr>
          <p:cNvPr id="57" name="矩形 56">
            <a:extLst>
              <a:ext uri="{FF2B5EF4-FFF2-40B4-BE49-F238E27FC236}">
                <a16:creationId xmlns:a16="http://schemas.microsoft.com/office/drawing/2014/main" xmlns="" id="{6749C9D7-A812-4B08-A4AA-0E3AA32E05E7}"/>
              </a:ext>
            </a:extLst>
          </p:cNvPr>
          <p:cNvSpPr/>
          <p:nvPr/>
        </p:nvSpPr>
        <p:spPr>
          <a:xfrm>
            <a:off x="1741454" y="1751442"/>
            <a:ext cx="1488640" cy="1483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58" name="矩形 57">
            <a:extLst>
              <a:ext uri="{FF2B5EF4-FFF2-40B4-BE49-F238E27FC236}">
                <a16:creationId xmlns:a16="http://schemas.microsoft.com/office/drawing/2014/main" xmlns="" id="{4DA1BBCE-8182-453C-BBA5-D6057924BEC9}"/>
              </a:ext>
            </a:extLst>
          </p:cNvPr>
          <p:cNvSpPr/>
          <p:nvPr/>
        </p:nvSpPr>
        <p:spPr>
          <a:xfrm>
            <a:off x="1729273" y="3235357"/>
            <a:ext cx="1488640" cy="890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cs typeface="+mn-ea"/>
                <a:sym typeface="+mn-lt"/>
              </a:rPr>
              <a:t>点击添加标题</a:t>
            </a:r>
          </a:p>
          <a:p>
            <a:pPr algn="ctr"/>
            <a:r>
              <a:rPr lang="zh-CN" altLang="en-US" sz="1600" dirty="0">
                <a:cs typeface="+mn-ea"/>
                <a:sym typeface="+mn-lt"/>
              </a:rPr>
              <a:t>点击添加标题</a:t>
            </a:r>
          </a:p>
        </p:txBody>
      </p:sp>
      <p:sp>
        <p:nvSpPr>
          <p:cNvPr id="59" name="矩形 58">
            <a:extLst>
              <a:ext uri="{FF2B5EF4-FFF2-40B4-BE49-F238E27FC236}">
                <a16:creationId xmlns:a16="http://schemas.microsoft.com/office/drawing/2014/main" xmlns="" id="{2F7833F8-9F4F-4435-9BEF-FD7AA67537BD}"/>
              </a:ext>
            </a:extLst>
          </p:cNvPr>
          <p:cNvSpPr/>
          <p:nvPr/>
        </p:nvSpPr>
        <p:spPr>
          <a:xfrm>
            <a:off x="3563055" y="1751442"/>
            <a:ext cx="1488640" cy="1483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60" name="矩形 59">
            <a:extLst>
              <a:ext uri="{FF2B5EF4-FFF2-40B4-BE49-F238E27FC236}">
                <a16:creationId xmlns:a16="http://schemas.microsoft.com/office/drawing/2014/main" xmlns="" id="{52841380-7BE8-46E8-A6C7-4BC7057551A7}"/>
              </a:ext>
            </a:extLst>
          </p:cNvPr>
          <p:cNvSpPr/>
          <p:nvPr/>
        </p:nvSpPr>
        <p:spPr>
          <a:xfrm>
            <a:off x="3550874" y="3235357"/>
            <a:ext cx="1488640" cy="8903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cs typeface="+mn-ea"/>
                <a:sym typeface="+mn-lt"/>
              </a:rPr>
              <a:t>点击添加标题</a:t>
            </a:r>
          </a:p>
          <a:p>
            <a:pPr algn="ctr"/>
            <a:r>
              <a:rPr lang="zh-CN" altLang="en-US" sz="1600">
                <a:cs typeface="+mn-ea"/>
                <a:sym typeface="+mn-lt"/>
              </a:rPr>
              <a:t>点击添加标题</a:t>
            </a:r>
          </a:p>
        </p:txBody>
      </p:sp>
      <p:sp>
        <p:nvSpPr>
          <p:cNvPr id="61" name="矩形 60">
            <a:extLst>
              <a:ext uri="{FF2B5EF4-FFF2-40B4-BE49-F238E27FC236}">
                <a16:creationId xmlns:a16="http://schemas.microsoft.com/office/drawing/2014/main" xmlns="" id="{324160DC-A678-484A-959C-28506F16BBE9}"/>
              </a:ext>
            </a:extLst>
          </p:cNvPr>
          <p:cNvSpPr/>
          <p:nvPr/>
        </p:nvSpPr>
        <p:spPr>
          <a:xfrm>
            <a:off x="5384656" y="1751442"/>
            <a:ext cx="1488640" cy="1483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62" name="矩形 61">
            <a:extLst>
              <a:ext uri="{FF2B5EF4-FFF2-40B4-BE49-F238E27FC236}">
                <a16:creationId xmlns:a16="http://schemas.microsoft.com/office/drawing/2014/main" xmlns="" id="{57E67A25-AD7A-449E-99E5-1AD1E7EB436F}"/>
              </a:ext>
            </a:extLst>
          </p:cNvPr>
          <p:cNvSpPr/>
          <p:nvPr/>
        </p:nvSpPr>
        <p:spPr>
          <a:xfrm>
            <a:off x="5372475" y="3235357"/>
            <a:ext cx="1488640" cy="8903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cs typeface="+mn-ea"/>
                <a:sym typeface="+mn-lt"/>
              </a:rPr>
              <a:t>点击添加标题</a:t>
            </a:r>
          </a:p>
          <a:p>
            <a:pPr algn="ctr"/>
            <a:r>
              <a:rPr lang="zh-CN" altLang="en-US" sz="1600">
                <a:cs typeface="+mn-ea"/>
                <a:sym typeface="+mn-lt"/>
              </a:rPr>
              <a:t>点击添加标题</a:t>
            </a:r>
          </a:p>
        </p:txBody>
      </p:sp>
      <p:sp>
        <p:nvSpPr>
          <p:cNvPr id="68" name="矩形 67">
            <a:extLst>
              <a:ext uri="{FF2B5EF4-FFF2-40B4-BE49-F238E27FC236}">
                <a16:creationId xmlns:a16="http://schemas.microsoft.com/office/drawing/2014/main" xmlns="" id="{29DECC2C-C533-4007-8BD0-FB90CC32CA20}"/>
              </a:ext>
            </a:extLst>
          </p:cNvPr>
          <p:cNvSpPr/>
          <p:nvPr/>
        </p:nvSpPr>
        <p:spPr>
          <a:xfrm>
            <a:off x="7206257" y="1751442"/>
            <a:ext cx="1488640" cy="148391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69" name="矩形 68">
            <a:extLst>
              <a:ext uri="{FF2B5EF4-FFF2-40B4-BE49-F238E27FC236}">
                <a16:creationId xmlns:a16="http://schemas.microsoft.com/office/drawing/2014/main" xmlns="" id="{65FED075-9F8F-4DB2-9ADF-87A709869846}"/>
              </a:ext>
            </a:extLst>
          </p:cNvPr>
          <p:cNvSpPr/>
          <p:nvPr/>
        </p:nvSpPr>
        <p:spPr>
          <a:xfrm>
            <a:off x="7194076" y="3235357"/>
            <a:ext cx="1488640" cy="8903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cs typeface="+mn-ea"/>
                <a:sym typeface="+mn-lt"/>
              </a:rPr>
              <a:t>点击添加标题</a:t>
            </a:r>
          </a:p>
          <a:p>
            <a:pPr algn="ctr"/>
            <a:r>
              <a:rPr lang="zh-CN" altLang="en-US" sz="1600">
                <a:cs typeface="+mn-ea"/>
                <a:sym typeface="+mn-lt"/>
              </a:rPr>
              <a:t>点击添加标题</a:t>
            </a:r>
          </a:p>
        </p:txBody>
      </p:sp>
      <p:sp>
        <p:nvSpPr>
          <p:cNvPr id="70" name="矩形 69">
            <a:extLst>
              <a:ext uri="{FF2B5EF4-FFF2-40B4-BE49-F238E27FC236}">
                <a16:creationId xmlns:a16="http://schemas.microsoft.com/office/drawing/2014/main" xmlns="" id="{351AE608-8D52-43FD-9F25-D6A9CC1B2A87}"/>
              </a:ext>
            </a:extLst>
          </p:cNvPr>
          <p:cNvSpPr/>
          <p:nvPr/>
        </p:nvSpPr>
        <p:spPr>
          <a:xfrm>
            <a:off x="9040036" y="1751442"/>
            <a:ext cx="1488640" cy="148391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cs typeface="+mn-ea"/>
              <a:sym typeface="+mn-lt"/>
            </a:endParaRPr>
          </a:p>
        </p:txBody>
      </p:sp>
      <p:sp>
        <p:nvSpPr>
          <p:cNvPr id="71" name="矩形 70">
            <a:extLst>
              <a:ext uri="{FF2B5EF4-FFF2-40B4-BE49-F238E27FC236}">
                <a16:creationId xmlns:a16="http://schemas.microsoft.com/office/drawing/2014/main" xmlns="" id="{1047036E-2C90-4048-8C96-037FC87CD269}"/>
              </a:ext>
            </a:extLst>
          </p:cNvPr>
          <p:cNvSpPr/>
          <p:nvPr/>
        </p:nvSpPr>
        <p:spPr>
          <a:xfrm>
            <a:off x="9052217" y="3235357"/>
            <a:ext cx="1488640" cy="89034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chemeClr val="accent2"/>
                </a:solidFill>
                <a:cs typeface="+mn-ea"/>
                <a:sym typeface="+mn-lt"/>
              </a:rPr>
              <a:t>点击添加标题</a:t>
            </a:r>
          </a:p>
          <a:p>
            <a:pPr algn="ctr"/>
            <a:r>
              <a:rPr lang="zh-CN" altLang="en-US" sz="1600" dirty="0">
                <a:solidFill>
                  <a:schemeClr val="accent2"/>
                </a:solidFill>
                <a:cs typeface="+mn-ea"/>
                <a:sym typeface="+mn-lt"/>
              </a:rPr>
              <a:t>点击添加标题</a:t>
            </a:r>
          </a:p>
        </p:txBody>
      </p:sp>
      <p:grpSp>
        <p:nvGrpSpPr>
          <p:cNvPr id="72" name="组合 71">
            <a:extLst>
              <a:ext uri="{FF2B5EF4-FFF2-40B4-BE49-F238E27FC236}">
                <a16:creationId xmlns:a16="http://schemas.microsoft.com/office/drawing/2014/main" xmlns="" id="{E316504F-194E-488E-9FE8-60C1C2C113D8}"/>
              </a:ext>
            </a:extLst>
          </p:cNvPr>
          <p:cNvGrpSpPr/>
          <p:nvPr/>
        </p:nvGrpSpPr>
        <p:grpSpPr>
          <a:xfrm>
            <a:off x="2218037" y="1929511"/>
            <a:ext cx="535474" cy="686136"/>
            <a:chOff x="3095876" y="2479873"/>
            <a:chExt cx="366231" cy="470769"/>
          </a:xfrm>
        </p:grpSpPr>
        <p:sp>
          <p:nvSpPr>
            <p:cNvPr id="73" name="Freeform 108">
              <a:extLst>
                <a:ext uri="{FF2B5EF4-FFF2-40B4-BE49-F238E27FC236}">
                  <a16:creationId xmlns:a16="http://schemas.microsoft.com/office/drawing/2014/main" xmlns="" id="{F591EED1-4325-436E-A00B-ED308A0A7352}"/>
                </a:ext>
              </a:extLst>
            </p:cNvPr>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74" name="Freeform 109">
              <a:extLst>
                <a:ext uri="{FF2B5EF4-FFF2-40B4-BE49-F238E27FC236}">
                  <a16:creationId xmlns:a16="http://schemas.microsoft.com/office/drawing/2014/main" xmlns="" id="{B7392219-478A-4CF8-B4E1-1F3272511CF5}"/>
                </a:ext>
              </a:extLst>
            </p:cNvPr>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75" name="Rectangle 110">
              <a:extLst>
                <a:ext uri="{FF2B5EF4-FFF2-40B4-BE49-F238E27FC236}">
                  <a16:creationId xmlns:a16="http://schemas.microsoft.com/office/drawing/2014/main" xmlns="" id="{DFE89A0C-4459-4D06-91D1-FAAFFC596079}"/>
                </a:ext>
              </a:extLst>
            </p:cNvPr>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76" name="Rectangle 111">
              <a:extLst>
                <a:ext uri="{FF2B5EF4-FFF2-40B4-BE49-F238E27FC236}">
                  <a16:creationId xmlns:a16="http://schemas.microsoft.com/office/drawing/2014/main" xmlns="" id="{C57ADF74-6911-4741-93D9-FF25BD8E6C01}"/>
                </a:ext>
              </a:extLst>
            </p:cNvPr>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sp>
        <p:nvSpPr>
          <p:cNvPr id="77" name="Freeform 64">
            <a:extLst>
              <a:ext uri="{FF2B5EF4-FFF2-40B4-BE49-F238E27FC236}">
                <a16:creationId xmlns:a16="http://schemas.microsoft.com/office/drawing/2014/main" xmlns="" id="{72D4EC48-6CB3-4612-B31C-9FE46FEA2269}"/>
              </a:ext>
            </a:extLst>
          </p:cNvPr>
          <p:cNvSpPr>
            <a:spLocks noEditPoints="1"/>
          </p:cNvSpPr>
          <p:nvPr/>
        </p:nvSpPr>
        <p:spPr bwMode="auto">
          <a:xfrm flipH="1">
            <a:off x="3938801" y="1967989"/>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nvGrpSpPr>
          <p:cNvPr id="78" name="组合 77">
            <a:extLst>
              <a:ext uri="{FF2B5EF4-FFF2-40B4-BE49-F238E27FC236}">
                <a16:creationId xmlns:a16="http://schemas.microsoft.com/office/drawing/2014/main" xmlns="" id="{29709780-8265-4AFF-AA28-546F8DF5D865}"/>
              </a:ext>
            </a:extLst>
          </p:cNvPr>
          <p:cNvGrpSpPr/>
          <p:nvPr/>
        </p:nvGrpSpPr>
        <p:grpSpPr>
          <a:xfrm>
            <a:off x="5898890" y="1938773"/>
            <a:ext cx="460172" cy="667613"/>
            <a:chOff x="5690315" y="3674507"/>
            <a:chExt cx="314729" cy="458061"/>
          </a:xfrm>
        </p:grpSpPr>
        <p:sp>
          <p:nvSpPr>
            <p:cNvPr id="79" name="Freeform 36">
              <a:extLst>
                <a:ext uri="{FF2B5EF4-FFF2-40B4-BE49-F238E27FC236}">
                  <a16:creationId xmlns:a16="http://schemas.microsoft.com/office/drawing/2014/main" xmlns="" id="{ADDCC388-80F3-46BA-BF11-5298DCBA1B5E}"/>
                </a:ext>
              </a:extLst>
            </p:cNvPr>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0" name="Freeform 37">
              <a:extLst>
                <a:ext uri="{FF2B5EF4-FFF2-40B4-BE49-F238E27FC236}">
                  <a16:creationId xmlns:a16="http://schemas.microsoft.com/office/drawing/2014/main" xmlns="" id="{06B83927-E933-4F50-BAD0-AC83830E1889}"/>
                </a:ext>
              </a:extLst>
            </p:cNvPr>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sp>
        <p:nvSpPr>
          <p:cNvPr id="81" name="Freeform 9">
            <a:extLst>
              <a:ext uri="{FF2B5EF4-FFF2-40B4-BE49-F238E27FC236}">
                <a16:creationId xmlns:a16="http://schemas.microsoft.com/office/drawing/2014/main" xmlns="" id="{52AFC325-8916-4776-9926-FBC025154DDD}"/>
              </a:ext>
            </a:extLst>
          </p:cNvPr>
          <p:cNvSpPr/>
          <p:nvPr/>
        </p:nvSpPr>
        <p:spPr bwMode="auto">
          <a:xfrm flipH="1">
            <a:off x="7568080" y="2033728"/>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nvGrpSpPr>
          <p:cNvPr id="82" name="组合 81">
            <a:extLst>
              <a:ext uri="{FF2B5EF4-FFF2-40B4-BE49-F238E27FC236}">
                <a16:creationId xmlns:a16="http://schemas.microsoft.com/office/drawing/2014/main" xmlns="" id="{82A9B2F9-0282-4972-AFD2-B41F7A7DABFB}"/>
              </a:ext>
            </a:extLst>
          </p:cNvPr>
          <p:cNvGrpSpPr/>
          <p:nvPr/>
        </p:nvGrpSpPr>
        <p:grpSpPr>
          <a:xfrm>
            <a:off x="9470462" y="1967259"/>
            <a:ext cx="652151" cy="610641"/>
            <a:chOff x="1784487" y="2486066"/>
            <a:chExt cx="446032" cy="418971"/>
          </a:xfrm>
        </p:grpSpPr>
        <p:sp>
          <p:nvSpPr>
            <p:cNvPr id="83" name="Freeform 68">
              <a:extLst>
                <a:ext uri="{FF2B5EF4-FFF2-40B4-BE49-F238E27FC236}">
                  <a16:creationId xmlns:a16="http://schemas.microsoft.com/office/drawing/2014/main" xmlns="" id="{368C3C06-5DE6-470D-886E-EA9935AEF056}"/>
                </a:ext>
              </a:extLst>
            </p:cNvPr>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4" name="Freeform 69">
              <a:extLst>
                <a:ext uri="{FF2B5EF4-FFF2-40B4-BE49-F238E27FC236}">
                  <a16:creationId xmlns:a16="http://schemas.microsoft.com/office/drawing/2014/main" xmlns="" id="{731A8B83-4786-42D4-A0C7-4B36D0DF22BA}"/>
                </a:ext>
              </a:extLst>
            </p:cNvPr>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5" name="Freeform 70">
              <a:extLst>
                <a:ext uri="{FF2B5EF4-FFF2-40B4-BE49-F238E27FC236}">
                  <a16:creationId xmlns:a16="http://schemas.microsoft.com/office/drawing/2014/main" xmlns="" id="{A2AD05FC-6176-4869-A3CC-498A9281183A}"/>
                </a:ext>
              </a:extLst>
            </p:cNvPr>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6" name="Freeform 71">
              <a:extLst>
                <a:ext uri="{FF2B5EF4-FFF2-40B4-BE49-F238E27FC236}">
                  <a16:creationId xmlns:a16="http://schemas.microsoft.com/office/drawing/2014/main" xmlns="" id="{E223FEFC-41F2-4097-9518-618EB339974E}"/>
                </a:ext>
              </a:extLst>
            </p:cNvPr>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7" name="Freeform 72">
              <a:extLst>
                <a:ext uri="{FF2B5EF4-FFF2-40B4-BE49-F238E27FC236}">
                  <a16:creationId xmlns:a16="http://schemas.microsoft.com/office/drawing/2014/main" xmlns="" id="{CABB17C2-5ED2-4E71-A599-B49C9D8D59EB}"/>
                </a:ext>
              </a:extLst>
            </p:cNvPr>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sp>
          <p:nvSpPr>
            <p:cNvPr id="88" name="Rectangle 73">
              <a:extLst>
                <a:ext uri="{FF2B5EF4-FFF2-40B4-BE49-F238E27FC236}">
                  <a16:creationId xmlns:a16="http://schemas.microsoft.com/office/drawing/2014/main" xmlns="" id="{317B28B6-B780-4BFB-B7D0-DA76389A41FE}"/>
                </a:ext>
              </a:extLst>
            </p:cNvPr>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cs typeface="+mn-ea"/>
                <a:sym typeface="+mn-lt"/>
              </a:endParaRPr>
            </a:p>
          </p:txBody>
        </p:sp>
      </p:grpSp>
      <p:grpSp>
        <p:nvGrpSpPr>
          <p:cNvPr id="89" name="组合 88">
            <a:extLst>
              <a:ext uri="{FF2B5EF4-FFF2-40B4-BE49-F238E27FC236}">
                <a16:creationId xmlns:a16="http://schemas.microsoft.com/office/drawing/2014/main" xmlns="" id="{19F54AC7-D9D6-4584-928D-05EB3D24593F}"/>
              </a:ext>
            </a:extLst>
          </p:cNvPr>
          <p:cNvGrpSpPr/>
          <p:nvPr/>
        </p:nvGrpSpPr>
        <p:grpSpPr>
          <a:xfrm>
            <a:off x="2382165" y="2824122"/>
            <a:ext cx="7516800" cy="190800"/>
            <a:chOff x="1918742" y="3212976"/>
            <a:chExt cx="8352927" cy="216024"/>
          </a:xfrm>
        </p:grpSpPr>
        <p:sp>
          <p:nvSpPr>
            <p:cNvPr id="90" name="椭圆 89">
              <a:extLst>
                <a:ext uri="{FF2B5EF4-FFF2-40B4-BE49-F238E27FC236}">
                  <a16:creationId xmlns:a16="http://schemas.microsoft.com/office/drawing/2014/main" xmlns="" id="{DBFEC5D8-A40F-48BF-97E1-9F2709F8F7BB}"/>
                </a:ext>
              </a:extLst>
            </p:cNvPr>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椭圆 90">
              <a:extLst>
                <a:ext uri="{FF2B5EF4-FFF2-40B4-BE49-F238E27FC236}">
                  <a16:creationId xmlns:a16="http://schemas.microsoft.com/office/drawing/2014/main" xmlns="" id="{46541725-A6D0-48E9-85D8-5F852BFBA7EB}"/>
                </a:ext>
              </a:extLst>
            </p:cNvPr>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椭圆 91">
              <a:extLst>
                <a:ext uri="{FF2B5EF4-FFF2-40B4-BE49-F238E27FC236}">
                  <a16:creationId xmlns:a16="http://schemas.microsoft.com/office/drawing/2014/main" xmlns="" id="{81FB6425-1C52-4521-9A69-875D9021997D}"/>
                </a:ext>
              </a:extLst>
            </p:cNvPr>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3" name="椭圆 92">
              <a:extLst>
                <a:ext uri="{FF2B5EF4-FFF2-40B4-BE49-F238E27FC236}">
                  <a16:creationId xmlns:a16="http://schemas.microsoft.com/office/drawing/2014/main" xmlns="" id="{66E5F964-8912-4CED-8477-1F836FA2787C}"/>
                </a:ext>
              </a:extLst>
            </p:cNvPr>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4" name="椭圆 93">
              <a:extLst>
                <a:ext uri="{FF2B5EF4-FFF2-40B4-BE49-F238E27FC236}">
                  <a16:creationId xmlns:a16="http://schemas.microsoft.com/office/drawing/2014/main" xmlns="" id="{7B2DE5CA-118B-401A-B4B7-5160DEBA7AD2}"/>
                </a:ext>
              </a:extLst>
            </p:cNvPr>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5" name="矩形 94">
              <a:extLst>
                <a:ext uri="{FF2B5EF4-FFF2-40B4-BE49-F238E27FC236}">
                  <a16:creationId xmlns:a16="http://schemas.microsoft.com/office/drawing/2014/main" xmlns="" id="{2EE07489-9813-45C9-A8D2-9228E10B8B10}"/>
                </a:ext>
              </a:extLst>
            </p:cNvPr>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6" name="等腰三角形 95">
            <a:extLst>
              <a:ext uri="{FF2B5EF4-FFF2-40B4-BE49-F238E27FC236}">
                <a16:creationId xmlns:a16="http://schemas.microsoft.com/office/drawing/2014/main" xmlns="" id="{110B134E-C6D3-4A5D-B139-71F278FB4A19}"/>
              </a:ext>
            </a:extLst>
          </p:cNvPr>
          <p:cNvSpPr/>
          <p:nvPr/>
        </p:nvSpPr>
        <p:spPr>
          <a:xfrm flipV="1">
            <a:off x="2382164" y="4125705"/>
            <a:ext cx="207219" cy="17807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97" name="等腰三角形 96">
            <a:extLst>
              <a:ext uri="{FF2B5EF4-FFF2-40B4-BE49-F238E27FC236}">
                <a16:creationId xmlns:a16="http://schemas.microsoft.com/office/drawing/2014/main" xmlns="" id="{384EA2F7-8429-4FF3-8328-E8B44494E928}"/>
              </a:ext>
            </a:extLst>
          </p:cNvPr>
          <p:cNvSpPr/>
          <p:nvPr/>
        </p:nvSpPr>
        <p:spPr>
          <a:xfrm flipV="1">
            <a:off x="4203766" y="4125705"/>
            <a:ext cx="207219" cy="17807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98" name="等腰三角形 97">
            <a:extLst>
              <a:ext uri="{FF2B5EF4-FFF2-40B4-BE49-F238E27FC236}">
                <a16:creationId xmlns:a16="http://schemas.microsoft.com/office/drawing/2014/main" xmlns="" id="{F22989A4-D009-466A-B5C6-1743F5C9A30C}"/>
              </a:ext>
            </a:extLst>
          </p:cNvPr>
          <p:cNvSpPr/>
          <p:nvPr/>
        </p:nvSpPr>
        <p:spPr>
          <a:xfrm flipV="1">
            <a:off x="6025367" y="4125705"/>
            <a:ext cx="207219" cy="17807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99" name="等腰三角形 98">
            <a:extLst>
              <a:ext uri="{FF2B5EF4-FFF2-40B4-BE49-F238E27FC236}">
                <a16:creationId xmlns:a16="http://schemas.microsoft.com/office/drawing/2014/main" xmlns="" id="{10871407-1460-41AD-9544-CC7E72EF5E9A}"/>
              </a:ext>
            </a:extLst>
          </p:cNvPr>
          <p:cNvSpPr/>
          <p:nvPr/>
        </p:nvSpPr>
        <p:spPr>
          <a:xfrm flipV="1">
            <a:off x="7846967" y="4125705"/>
            <a:ext cx="207219" cy="17807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100" name="等腰三角形 99">
            <a:extLst>
              <a:ext uri="{FF2B5EF4-FFF2-40B4-BE49-F238E27FC236}">
                <a16:creationId xmlns:a16="http://schemas.microsoft.com/office/drawing/2014/main" xmlns="" id="{14948FC2-94AC-4112-99E1-D324124B4D16}"/>
              </a:ext>
            </a:extLst>
          </p:cNvPr>
          <p:cNvSpPr/>
          <p:nvPr/>
        </p:nvSpPr>
        <p:spPr>
          <a:xfrm flipV="1">
            <a:off x="9692928" y="4125705"/>
            <a:ext cx="207219" cy="17807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cs typeface="+mn-ea"/>
              <a:sym typeface="+mn-lt"/>
            </a:endParaRPr>
          </a:p>
        </p:txBody>
      </p:sp>
      <p:sp>
        <p:nvSpPr>
          <p:cNvPr id="101" name="TextBox 64">
            <a:extLst>
              <a:ext uri="{FF2B5EF4-FFF2-40B4-BE49-F238E27FC236}">
                <a16:creationId xmlns:a16="http://schemas.microsoft.com/office/drawing/2014/main" xmlns="" id="{8835E917-4804-4CED-A93A-F26F313E5514}"/>
              </a:ext>
            </a:extLst>
          </p:cNvPr>
          <p:cNvSpPr txBox="1"/>
          <p:nvPr/>
        </p:nvSpPr>
        <p:spPr>
          <a:xfrm>
            <a:off x="2087289" y="4440229"/>
            <a:ext cx="1075846" cy="353256"/>
          </a:xfrm>
          <a:prstGeom prst="rect">
            <a:avLst/>
          </a:prstGeom>
          <a:noFill/>
        </p:spPr>
        <p:txBody>
          <a:bodyPr wrap="none" lIns="75520" tIns="37760" rIns="75520" bIns="37760" rtlCol="0">
            <a:spAutoFit/>
          </a:bodyPr>
          <a:lstStyle/>
          <a:p>
            <a:pPr algn="ctr"/>
            <a:r>
              <a:rPr lang="zh-CN" altLang="en-US" b="1" dirty="0">
                <a:solidFill>
                  <a:schemeClr val="tx1">
                    <a:lumMod val="65000"/>
                    <a:lumOff val="35000"/>
                  </a:schemeClr>
                </a:solidFill>
                <a:cs typeface="+mn-ea"/>
                <a:sym typeface="+mn-lt"/>
              </a:rPr>
              <a:t>添加文字</a:t>
            </a:r>
          </a:p>
        </p:txBody>
      </p:sp>
      <p:sp>
        <p:nvSpPr>
          <p:cNvPr id="102" name="TextBox 65">
            <a:extLst>
              <a:ext uri="{FF2B5EF4-FFF2-40B4-BE49-F238E27FC236}">
                <a16:creationId xmlns:a16="http://schemas.microsoft.com/office/drawing/2014/main" xmlns="" id="{BB3B7EF0-A986-462B-AAD6-DDD3845FE1B4}"/>
              </a:ext>
            </a:extLst>
          </p:cNvPr>
          <p:cNvSpPr txBox="1"/>
          <p:nvPr/>
        </p:nvSpPr>
        <p:spPr>
          <a:xfrm>
            <a:off x="3769453" y="4440229"/>
            <a:ext cx="1075846" cy="353256"/>
          </a:xfrm>
          <a:prstGeom prst="rect">
            <a:avLst/>
          </a:prstGeom>
          <a:noFill/>
        </p:spPr>
        <p:txBody>
          <a:bodyPr wrap="none" lIns="75520" tIns="37760" rIns="75520" bIns="37760" rtlCol="0">
            <a:spAutoFit/>
          </a:bodyPr>
          <a:lstStyle/>
          <a:p>
            <a:pPr algn="ctr"/>
            <a:r>
              <a:rPr lang="zh-CN" altLang="en-US" b="1">
                <a:solidFill>
                  <a:schemeClr val="tx1">
                    <a:lumMod val="65000"/>
                    <a:lumOff val="35000"/>
                  </a:schemeClr>
                </a:solidFill>
                <a:cs typeface="+mn-ea"/>
                <a:sym typeface="+mn-lt"/>
              </a:rPr>
              <a:t>添加文字</a:t>
            </a:r>
          </a:p>
        </p:txBody>
      </p:sp>
      <p:sp>
        <p:nvSpPr>
          <p:cNvPr id="103" name="TextBox 66">
            <a:extLst>
              <a:ext uri="{FF2B5EF4-FFF2-40B4-BE49-F238E27FC236}">
                <a16:creationId xmlns:a16="http://schemas.microsoft.com/office/drawing/2014/main" xmlns="" id="{F8139BDE-9E2B-4214-A1D2-40E2F92ACADF}"/>
              </a:ext>
            </a:extLst>
          </p:cNvPr>
          <p:cNvSpPr txBox="1"/>
          <p:nvPr/>
        </p:nvSpPr>
        <p:spPr>
          <a:xfrm>
            <a:off x="5451617" y="4440229"/>
            <a:ext cx="1075846" cy="353256"/>
          </a:xfrm>
          <a:prstGeom prst="rect">
            <a:avLst/>
          </a:prstGeom>
          <a:noFill/>
        </p:spPr>
        <p:txBody>
          <a:bodyPr wrap="none" lIns="75520" tIns="37760" rIns="75520" bIns="37760" rtlCol="0">
            <a:spAutoFit/>
          </a:bodyPr>
          <a:lstStyle/>
          <a:p>
            <a:pPr algn="ctr"/>
            <a:r>
              <a:rPr lang="zh-CN" altLang="en-US" b="1">
                <a:solidFill>
                  <a:schemeClr val="tx1">
                    <a:lumMod val="65000"/>
                    <a:lumOff val="35000"/>
                  </a:schemeClr>
                </a:solidFill>
                <a:cs typeface="+mn-ea"/>
                <a:sym typeface="+mn-lt"/>
              </a:rPr>
              <a:t>添加文字</a:t>
            </a:r>
          </a:p>
        </p:txBody>
      </p:sp>
      <p:sp>
        <p:nvSpPr>
          <p:cNvPr id="104" name="TextBox 67">
            <a:extLst>
              <a:ext uri="{FF2B5EF4-FFF2-40B4-BE49-F238E27FC236}">
                <a16:creationId xmlns:a16="http://schemas.microsoft.com/office/drawing/2014/main" xmlns="" id="{B858EEAD-7C38-46D3-98FF-9F72FD31972C}"/>
              </a:ext>
            </a:extLst>
          </p:cNvPr>
          <p:cNvSpPr txBox="1"/>
          <p:nvPr/>
        </p:nvSpPr>
        <p:spPr>
          <a:xfrm>
            <a:off x="7273218" y="4440229"/>
            <a:ext cx="1075846" cy="353256"/>
          </a:xfrm>
          <a:prstGeom prst="rect">
            <a:avLst/>
          </a:prstGeom>
          <a:noFill/>
        </p:spPr>
        <p:txBody>
          <a:bodyPr wrap="none" lIns="75520" tIns="37760" rIns="75520" bIns="37760" rtlCol="0">
            <a:spAutoFit/>
          </a:bodyPr>
          <a:lstStyle/>
          <a:p>
            <a:pPr algn="ctr"/>
            <a:r>
              <a:rPr lang="zh-CN" altLang="en-US" b="1">
                <a:solidFill>
                  <a:schemeClr val="tx1">
                    <a:lumMod val="65000"/>
                    <a:lumOff val="35000"/>
                  </a:schemeClr>
                </a:solidFill>
                <a:cs typeface="+mn-ea"/>
                <a:sym typeface="+mn-lt"/>
              </a:rPr>
              <a:t>添加文字</a:t>
            </a:r>
          </a:p>
        </p:txBody>
      </p:sp>
      <p:sp>
        <p:nvSpPr>
          <p:cNvPr id="105" name="TextBox 68">
            <a:extLst>
              <a:ext uri="{FF2B5EF4-FFF2-40B4-BE49-F238E27FC236}">
                <a16:creationId xmlns:a16="http://schemas.microsoft.com/office/drawing/2014/main" xmlns="" id="{5551B5E6-CB21-4A91-BA53-486B32ACD7B0}"/>
              </a:ext>
            </a:extLst>
          </p:cNvPr>
          <p:cNvSpPr txBox="1"/>
          <p:nvPr/>
        </p:nvSpPr>
        <p:spPr>
          <a:xfrm>
            <a:off x="9119178" y="4440229"/>
            <a:ext cx="1075846" cy="353256"/>
          </a:xfrm>
          <a:prstGeom prst="rect">
            <a:avLst/>
          </a:prstGeom>
          <a:noFill/>
        </p:spPr>
        <p:txBody>
          <a:bodyPr wrap="none" lIns="75520" tIns="37760" rIns="75520" bIns="37760" rtlCol="0">
            <a:spAutoFit/>
          </a:bodyPr>
          <a:lstStyle/>
          <a:p>
            <a:pPr algn="ctr"/>
            <a:r>
              <a:rPr lang="zh-CN" altLang="en-US" b="1">
                <a:solidFill>
                  <a:schemeClr val="tx1">
                    <a:lumMod val="65000"/>
                    <a:lumOff val="35000"/>
                  </a:schemeClr>
                </a:solidFill>
                <a:cs typeface="+mn-ea"/>
                <a:sym typeface="+mn-lt"/>
              </a:rPr>
              <a:t>添加文字</a:t>
            </a:r>
          </a:p>
        </p:txBody>
      </p:sp>
      <p:sp>
        <p:nvSpPr>
          <p:cNvPr id="106" name="矩形 105">
            <a:extLst>
              <a:ext uri="{FF2B5EF4-FFF2-40B4-BE49-F238E27FC236}">
                <a16:creationId xmlns:a16="http://schemas.microsoft.com/office/drawing/2014/main" xmlns="" id="{FF366CA9-31FB-4EC2-8511-B97F1D54C650}"/>
              </a:ext>
            </a:extLst>
          </p:cNvPr>
          <p:cNvSpPr/>
          <p:nvPr/>
        </p:nvSpPr>
        <p:spPr>
          <a:xfrm>
            <a:off x="1729273" y="5020247"/>
            <a:ext cx="8799403" cy="4856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b="1" dirty="0">
                <a:cs typeface="+mn-ea"/>
                <a:sym typeface="+mn-lt"/>
              </a:rPr>
              <a:t>输入文字</a:t>
            </a:r>
          </a:p>
        </p:txBody>
      </p:sp>
      <p:sp>
        <p:nvSpPr>
          <p:cNvPr id="107" name="矩形 106">
            <a:extLst>
              <a:ext uri="{FF2B5EF4-FFF2-40B4-BE49-F238E27FC236}">
                <a16:creationId xmlns:a16="http://schemas.microsoft.com/office/drawing/2014/main" xmlns="" id="{26B7824B-A710-4D2D-98F3-315EB46CAC47}"/>
              </a:ext>
            </a:extLst>
          </p:cNvPr>
          <p:cNvSpPr>
            <a:spLocks noChangeArrowheads="1"/>
          </p:cNvSpPr>
          <p:nvPr/>
        </p:nvSpPr>
        <p:spPr bwMode="auto">
          <a:xfrm>
            <a:off x="1965394" y="5693928"/>
            <a:ext cx="83515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1886985818"/>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ppt_x"/>
                                          </p:val>
                                        </p:tav>
                                        <p:tav tm="100000">
                                          <p:val>
                                            <p:strVal val="#ppt_x"/>
                                          </p:val>
                                        </p:tav>
                                      </p:tavLst>
                                    </p:anim>
                                    <p:anim calcmode="lin" valueType="num">
                                      <p:cBhvr additive="base">
                                        <p:cTn id="12" dur="500" fill="hold"/>
                                        <p:tgtEl>
                                          <p:spTgt spid="58"/>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ppt_x"/>
                                          </p:val>
                                        </p:tav>
                                        <p:tav tm="100000">
                                          <p:val>
                                            <p:strVal val="#ppt_x"/>
                                          </p:val>
                                        </p:tav>
                                      </p:tavLst>
                                    </p:anim>
                                    <p:anim calcmode="lin" valueType="num">
                                      <p:cBhvr additive="base">
                                        <p:cTn id="16" dur="500" fill="hold"/>
                                        <p:tgtEl>
                                          <p:spTgt spid="59"/>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60"/>
                                        </p:tgtEl>
                                        <p:attrNameLst>
                                          <p:attrName>style.visibility</p:attrName>
                                        </p:attrNameLst>
                                      </p:cBhvr>
                                      <p:to>
                                        <p:strVal val="visible"/>
                                      </p:to>
                                    </p:set>
                                    <p:anim calcmode="lin" valueType="num">
                                      <p:cBhvr additive="base">
                                        <p:cTn id="19" dur="500" fill="hold"/>
                                        <p:tgtEl>
                                          <p:spTgt spid="60"/>
                                        </p:tgtEl>
                                        <p:attrNameLst>
                                          <p:attrName>ppt_x</p:attrName>
                                        </p:attrNameLst>
                                      </p:cBhvr>
                                      <p:tavLst>
                                        <p:tav tm="0">
                                          <p:val>
                                            <p:strVal val="#ppt_x"/>
                                          </p:val>
                                        </p:tav>
                                        <p:tav tm="100000">
                                          <p:val>
                                            <p:strVal val="#ppt_x"/>
                                          </p:val>
                                        </p:tav>
                                      </p:tavLst>
                                    </p:anim>
                                    <p:anim calcmode="lin" valueType="num">
                                      <p:cBhvr additive="base">
                                        <p:cTn id="20" dur="500" fill="hold"/>
                                        <p:tgtEl>
                                          <p:spTgt spid="60"/>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61"/>
                                        </p:tgtEl>
                                        <p:attrNameLst>
                                          <p:attrName>style.visibility</p:attrName>
                                        </p:attrNameLst>
                                      </p:cBhvr>
                                      <p:to>
                                        <p:strVal val="visible"/>
                                      </p:to>
                                    </p:set>
                                    <p:anim calcmode="lin" valueType="num">
                                      <p:cBhvr additive="base">
                                        <p:cTn id="23" dur="500" fill="hold"/>
                                        <p:tgtEl>
                                          <p:spTgt spid="61"/>
                                        </p:tgtEl>
                                        <p:attrNameLst>
                                          <p:attrName>ppt_x</p:attrName>
                                        </p:attrNameLst>
                                      </p:cBhvr>
                                      <p:tavLst>
                                        <p:tav tm="0">
                                          <p:val>
                                            <p:strVal val="#ppt_x"/>
                                          </p:val>
                                        </p:tav>
                                        <p:tav tm="100000">
                                          <p:val>
                                            <p:strVal val="#ppt_x"/>
                                          </p:val>
                                        </p:tav>
                                      </p:tavLst>
                                    </p:anim>
                                    <p:anim calcmode="lin" valueType="num">
                                      <p:cBhvr additive="base">
                                        <p:cTn id="24" dur="500" fill="hold"/>
                                        <p:tgtEl>
                                          <p:spTgt spid="61"/>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ppt_x"/>
                                          </p:val>
                                        </p:tav>
                                        <p:tav tm="100000">
                                          <p:val>
                                            <p:strVal val="#ppt_x"/>
                                          </p:val>
                                        </p:tav>
                                      </p:tavLst>
                                    </p:anim>
                                    <p:anim calcmode="lin" valueType="num">
                                      <p:cBhvr additive="base">
                                        <p:cTn id="28" dur="500" fill="hold"/>
                                        <p:tgtEl>
                                          <p:spTgt spid="6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ppt_x"/>
                                          </p:val>
                                        </p:tav>
                                        <p:tav tm="100000">
                                          <p:val>
                                            <p:strVal val="#ppt_x"/>
                                          </p:val>
                                        </p:tav>
                                      </p:tavLst>
                                    </p:anim>
                                    <p:anim calcmode="lin" valueType="num">
                                      <p:cBhvr additive="base">
                                        <p:cTn id="36" dur="500" fill="hold"/>
                                        <p:tgtEl>
                                          <p:spTgt spid="6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ppt_x"/>
                                          </p:val>
                                        </p:tav>
                                        <p:tav tm="100000">
                                          <p:val>
                                            <p:strVal val="#ppt_x"/>
                                          </p:val>
                                        </p:tav>
                                      </p:tavLst>
                                    </p:anim>
                                    <p:anim calcmode="lin" valueType="num">
                                      <p:cBhvr additive="base">
                                        <p:cTn id="40" dur="500" fill="hold"/>
                                        <p:tgtEl>
                                          <p:spTgt spid="70"/>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71"/>
                                        </p:tgtEl>
                                        <p:attrNameLst>
                                          <p:attrName>style.visibility</p:attrName>
                                        </p:attrNameLst>
                                      </p:cBhvr>
                                      <p:to>
                                        <p:strVal val="visible"/>
                                      </p:to>
                                    </p:set>
                                    <p:anim calcmode="lin" valueType="num">
                                      <p:cBhvr additive="base">
                                        <p:cTn id="43" dur="500" fill="hold"/>
                                        <p:tgtEl>
                                          <p:spTgt spid="71"/>
                                        </p:tgtEl>
                                        <p:attrNameLst>
                                          <p:attrName>ppt_x</p:attrName>
                                        </p:attrNameLst>
                                      </p:cBhvr>
                                      <p:tavLst>
                                        <p:tav tm="0">
                                          <p:val>
                                            <p:strVal val="#ppt_x"/>
                                          </p:val>
                                        </p:tav>
                                        <p:tav tm="100000">
                                          <p:val>
                                            <p:strVal val="#ppt_x"/>
                                          </p:val>
                                        </p:tav>
                                      </p:tavLst>
                                    </p:anim>
                                    <p:anim calcmode="lin" valueType="num">
                                      <p:cBhvr additive="base">
                                        <p:cTn id="44" dur="500" fill="hold"/>
                                        <p:tgtEl>
                                          <p:spTgt spid="71"/>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1000"/>
                                        <p:tgtEl>
                                          <p:spTgt spid="72"/>
                                        </p:tgtEl>
                                      </p:cBhvr>
                                    </p:animEffect>
                                    <p:anim calcmode="lin" valueType="num">
                                      <p:cBhvr>
                                        <p:cTn id="48" dur="1000" fill="hold"/>
                                        <p:tgtEl>
                                          <p:spTgt spid="72"/>
                                        </p:tgtEl>
                                        <p:attrNameLst>
                                          <p:attrName>ppt_x</p:attrName>
                                        </p:attrNameLst>
                                      </p:cBhvr>
                                      <p:tavLst>
                                        <p:tav tm="0">
                                          <p:val>
                                            <p:strVal val="#ppt_x"/>
                                          </p:val>
                                        </p:tav>
                                        <p:tav tm="100000">
                                          <p:val>
                                            <p:strVal val="#ppt_x"/>
                                          </p:val>
                                        </p:tav>
                                      </p:tavLst>
                                    </p:anim>
                                    <p:anim calcmode="lin" valueType="num">
                                      <p:cBhvr>
                                        <p:cTn id="49" dur="1000" fill="hold"/>
                                        <p:tgtEl>
                                          <p:spTgt spid="7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77"/>
                                        </p:tgtEl>
                                        <p:attrNameLst>
                                          <p:attrName>style.visibility</p:attrName>
                                        </p:attrNameLst>
                                      </p:cBhvr>
                                      <p:to>
                                        <p:strVal val="visible"/>
                                      </p:to>
                                    </p:set>
                                    <p:animEffect transition="in" filter="fade">
                                      <p:cBhvr>
                                        <p:cTn id="52" dur="1000"/>
                                        <p:tgtEl>
                                          <p:spTgt spid="77"/>
                                        </p:tgtEl>
                                      </p:cBhvr>
                                    </p:animEffect>
                                    <p:anim calcmode="lin" valueType="num">
                                      <p:cBhvr>
                                        <p:cTn id="53" dur="1000" fill="hold"/>
                                        <p:tgtEl>
                                          <p:spTgt spid="77"/>
                                        </p:tgtEl>
                                        <p:attrNameLst>
                                          <p:attrName>ppt_x</p:attrName>
                                        </p:attrNameLst>
                                      </p:cBhvr>
                                      <p:tavLst>
                                        <p:tav tm="0">
                                          <p:val>
                                            <p:strVal val="#ppt_x"/>
                                          </p:val>
                                        </p:tav>
                                        <p:tav tm="100000">
                                          <p:val>
                                            <p:strVal val="#ppt_x"/>
                                          </p:val>
                                        </p:tav>
                                      </p:tavLst>
                                    </p:anim>
                                    <p:anim calcmode="lin" valueType="num">
                                      <p:cBhvr>
                                        <p:cTn id="54" dur="1000" fill="hold"/>
                                        <p:tgtEl>
                                          <p:spTgt spid="7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78"/>
                                        </p:tgtEl>
                                        <p:attrNameLst>
                                          <p:attrName>style.visibility</p:attrName>
                                        </p:attrNameLst>
                                      </p:cBhvr>
                                      <p:to>
                                        <p:strVal val="visible"/>
                                      </p:to>
                                    </p:set>
                                    <p:animEffect transition="in" filter="fade">
                                      <p:cBhvr>
                                        <p:cTn id="57" dur="1000"/>
                                        <p:tgtEl>
                                          <p:spTgt spid="78"/>
                                        </p:tgtEl>
                                      </p:cBhvr>
                                    </p:animEffect>
                                    <p:anim calcmode="lin" valueType="num">
                                      <p:cBhvr>
                                        <p:cTn id="58" dur="1000" fill="hold"/>
                                        <p:tgtEl>
                                          <p:spTgt spid="78"/>
                                        </p:tgtEl>
                                        <p:attrNameLst>
                                          <p:attrName>ppt_x</p:attrName>
                                        </p:attrNameLst>
                                      </p:cBhvr>
                                      <p:tavLst>
                                        <p:tav tm="0">
                                          <p:val>
                                            <p:strVal val="#ppt_x"/>
                                          </p:val>
                                        </p:tav>
                                        <p:tav tm="100000">
                                          <p:val>
                                            <p:strVal val="#ppt_x"/>
                                          </p:val>
                                        </p:tav>
                                      </p:tavLst>
                                    </p:anim>
                                    <p:anim calcmode="lin" valueType="num">
                                      <p:cBhvr>
                                        <p:cTn id="59" dur="1000" fill="hold"/>
                                        <p:tgtEl>
                                          <p:spTgt spid="7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81"/>
                                        </p:tgtEl>
                                        <p:attrNameLst>
                                          <p:attrName>style.visibility</p:attrName>
                                        </p:attrNameLst>
                                      </p:cBhvr>
                                      <p:to>
                                        <p:strVal val="visible"/>
                                      </p:to>
                                    </p:set>
                                    <p:animEffect transition="in" filter="fade">
                                      <p:cBhvr>
                                        <p:cTn id="62" dur="1000"/>
                                        <p:tgtEl>
                                          <p:spTgt spid="81"/>
                                        </p:tgtEl>
                                      </p:cBhvr>
                                    </p:animEffect>
                                    <p:anim calcmode="lin" valueType="num">
                                      <p:cBhvr>
                                        <p:cTn id="63" dur="1000" fill="hold"/>
                                        <p:tgtEl>
                                          <p:spTgt spid="81"/>
                                        </p:tgtEl>
                                        <p:attrNameLst>
                                          <p:attrName>ppt_x</p:attrName>
                                        </p:attrNameLst>
                                      </p:cBhvr>
                                      <p:tavLst>
                                        <p:tav tm="0">
                                          <p:val>
                                            <p:strVal val="#ppt_x"/>
                                          </p:val>
                                        </p:tav>
                                        <p:tav tm="100000">
                                          <p:val>
                                            <p:strVal val="#ppt_x"/>
                                          </p:val>
                                        </p:tav>
                                      </p:tavLst>
                                    </p:anim>
                                    <p:anim calcmode="lin" valueType="num">
                                      <p:cBhvr>
                                        <p:cTn id="64" dur="1000" fill="hold"/>
                                        <p:tgtEl>
                                          <p:spTgt spid="8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82"/>
                                        </p:tgtEl>
                                        <p:attrNameLst>
                                          <p:attrName>style.visibility</p:attrName>
                                        </p:attrNameLst>
                                      </p:cBhvr>
                                      <p:to>
                                        <p:strVal val="visible"/>
                                      </p:to>
                                    </p:set>
                                    <p:animEffect transition="in" filter="fade">
                                      <p:cBhvr>
                                        <p:cTn id="67" dur="1000"/>
                                        <p:tgtEl>
                                          <p:spTgt spid="82"/>
                                        </p:tgtEl>
                                      </p:cBhvr>
                                    </p:animEffect>
                                    <p:anim calcmode="lin" valueType="num">
                                      <p:cBhvr>
                                        <p:cTn id="68" dur="1000" fill="hold"/>
                                        <p:tgtEl>
                                          <p:spTgt spid="82"/>
                                        </p:tgtEl>
                                        <p:attrNameLst>
                                          <p:attrName>ppt_x</p:attrName>
                                        </p:attrNameLst>
                                      </p:cBhvr>
                                      <p:tavLst>
                                        <p:tav tm="0">
                                          <p:val>
                                            <p:strVal val="#ppt_x"/>
                                          </p:val>
                                        </p:tav>
                                        <p:tav tm="100000">
                                          <p:val>
                                            <p:strVal val="#ppt_x"/>
                                          </p:val>
                                        </p:tav>
                                      </p:tavLst>
                                    </p:anim>
                                    <p:anim calcmode="lin" valueType="num">
                                      <p:cBhvr>
                                        <p:cTn id="69" dur="1000" fill="hold"/>
                                        <p:tgtEl>
                                          <p:spTgt spid="82"/>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89"/>
                                        </p:tgtEl>
                                        <p:attrNameLst>
                                          <p:attrName>style.visibility</p:attrName>
                                        </p:attrNameLst>
                                      </p:cBhvr>
                                      <p:to>
                                        <p:strVal val="visible"/>
                                      </p:to>
                                    </p:set>
                                    <p:animEffect transition="in" filter="wipe(left)">
                                      <p:cBhvr>
                                        <p:cTn id="72" dur="500"/>
                                        <p:tgtEl>
                                          <p:spTgt spid="89"/>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96"/>
                                        </p:tgtEl>
                                        <p:attrNameLst>
                                          <p:attrName>style.visibility</p:attrName>
                                        </p:attrNameLst>
                                      </p:cBhvr>
                                      <p:to>
                                        <p:strVal val="visible"/>
                                      </p:to>
                                    </p:set>
                                    <p:animEffect transition="in" filter="fade">
                                      <p:cBhvr>
                                        <p:cTn id="75" dur="500"/>
                                        <p:tgtEl>
                                          <p:spTgt spid="96"/>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101"/>
                                        </p:tgtEl>
                                        <p:attrNameLst>
                                          <p:attrName>style.visibility</p:attrName>
                                        </p:attrNameLst>
                                      </p:cBhvr>
                                      <p:to>
                                        <p:strVal val="visible"/>
                                      </p:to>
                                    </p:set>
                                    <p:animEffect transition="in" filter="fade">
                                      <p:cBhvr>
                                        <p:cTn id="78" dur="500"/>
                                        <p:tgtEl>
                                          <p:spTgt spid="101"/>
                                        </p:tgtEl>
                                      </p:cBhvr>
                                    </p:animEffect>
                                    <p:anim calcmode="lin" valueType="num">
                                      <p:cBhvr>
                                        <p:cTn id="79" dur="500" fill="hold"/>
                                        <p:tgtEl>
                                          <p:spTgt spid="101"/>
                                        </p:tgtEl>
                                        <p:attrNameLst>
                                          <p:attrName>ppt_x</p:attrName>
                                        </p:attrNameLst>
                                      </p:cBhvr>
                                      <p:tavLst>
                                        <p:tav tm="0">
                                          <p:val>
                                            <p:strVal val="#ppt_x"/>
                                          </p:val>
                                        </p:tav>
                                        <p:tav tm="100000">
                                          <p:val>
                                            <p:strVal val="#ppt_x"/>
                                          </p:val>
                                        </p:tav>
                                      </p:tavLst>
                                    </p:anim>
                                    <p:anim calcmode="lin" valueType="num">
                                      <p:cBhvr>
                                        <p:cTn id="80" dur="500" fill="hold"/>
                                        <p:tgtEl>
                                          <p:spTgt spid="101"/>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97"/>
                                        </p:tgtEl>
                                        <p:attrNameLst>
                                          <p:attrName>style.visibility</p:attrName>
                                        </p:attrNameLst>
                                      </p:cBhvr>
                                      <p:to>
                                        <p:strVal val="visible"/>
                                      </p:to>
                                    </p:set>
                                    <p:animEffect transition="in" filter="fade">
                                      <p:cBhvr>
                                        <p:cTn id="83" dur="500"/>
                                        <p:tgtEl>
                                          <p:spTgt spid="9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102"/>
                                        </p:tgtEl>
                                        <p:attrNameLst>
                                          <p:attrName>style.visibility</p:attrName>
                                        </p:attrNameLst>
                                      </p:cBhvr>
                                      <p:to>
                                        <p:strVal val="visible"/>
                                      </p:to>
                                    </p:set>
                                    <p:animEffect transition="in" filter="fade">
                                      <p:cBhvr>
                                        <p:cTn id="95" dur="500"/>
                                        <p:tgtEl>
                                          <p:spTgt spid="102"/>
                                        </p:tgtEl>
                                      </p:cBhvr>
                                    </p:animEffect>
                                    <p:anim calcmode="lin" valueType="num">
                                      <p:cBhvr>
                                        <p:cTn id="96" dur="500" fill="hold"/>
                                        <p:tgtEl>
                                          <p:spTgt spid="102"/>
                                        </p:tgtEl>
                                        <p:attrNameLst>
                                          <p:attrName>ppt_x</p:attrName>
                                        </p:attrNameLst>
                                      </p:cBhvr>
                                      <p:tavLst>
                                        <p:tav tm="0">
                                          <p:val>
                                            <p:strVal val="#ppt_x"/>
                                          </p:val>
                                        </p:tav>
                                        <p:tav tm="100000">
                                          <p:val>
                                            <p:strVal val="#ppt_x"/>
                                          </p:val>
                                        </p:tav>
                                      </p:tavLst>
                                    </p:anim>
                                    <p:anim calcmode="lin" valueType="num">
                                      <p:cBhvr>
                                        <p:cTn id="97" dur="500" fill="hold"/>
                                        <p:tgtEl>
                                          <p:spTgt spid="10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anim calcmode="lin" valueType="num">
                                      <p:cBhvr>
                                        <p:cTn id="101" dur="500" fill="hold"/>
                                        <p:tgtEl>
                                          <p:spTgt spid="103"/>
                                        </p:tgtEl>
                                        <p:attrNameLst>
                                          <p:attrName>ppt_x</p:attrName>
                                        </p:attrNameLst>
                                      </p:cBhvr>
                                      <p:tavLst>
                                        <p:tav tm="0">
                                          <p:val>
                                            <p:strVal val="#ppt_x"/>
                                          </p:val>
                                        </p:tav>
                                        <p:tav tm="100000">
                                          <p:val>
                                            <p:strVal val="#ppt_x"/>
                                          </p:val>
                                        </p:tav>
                                      </p:tavLst>
                                    </p:anim>
                                    <p:anim calcmode="lin" valueType="num">
                                      <p:cBhvr>
                                        <p:cTn id="102" dur="500" fill="hold"/>
                                        <p:tgtEl>
                                          <p:spTgt spid="10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104"/>
                                        </p:tgtEl>
                                        <p:attrNameLst>
                                          <p:attrName>style.visibility</p:attrName>
                                        </p:attrNameLst>
                                      </p:cBhvr>
                                      <p:to>
                                        <p:strVal val="visible"/>
                                      </p:to>
                                    </p:set>
                                    <p:animEffect transition="in" filter="fade">
                                      <p:cBhvr>
                                        <p:cTn id="105" dur="500"/>
                                        <p:tgtEl>
                                          <p:spTgt spid="104"/>
                                        </p:tgtEl>
                                      </p:cBhvr>
                                    </p:animEffect>
                                    <p:anim calcmode="lin" valueType="num">
                                      <p:cBhvr>
                                        <p:cTn id="106" dur="500" fill="hold"/>
                                        <p:tgtEl>
                                          <p:spTgt spid="104"/>
                                        </p:tgtEl>
                                        <p:attrNameLst>
                                          <p:attrName>ppt_x</p:attrName>
                                        </p:attrNameLst>
                                      </p:cBhvr>
                                      <p:tavLst>
                                        <p:tav tm="0">
                                          <p:val>
                                            <p:strVal val="#ppt_x"/>
                                          </p:val>
                                        </p:tav>
                                        <p:tav tm="100000">
                                          <p:val>
                                            <p:strVal val="#ppt_x"/>
                                          </p:val>
                                        </p:tav>
                                      </p:tavLst>
                                    </p:anim>
                                    <p:anim calcmode="lin" valueType="num">
                                      <p:cBhvr>
                                        <p:cTn id="107" dur="500" fill="hold"/>
                                        <p:tgtEl>
                                          <p:spTgt spid="10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105"/>
                                        </p:tgtEl>
                                        <p:attrNameLst>
                                          <p:attrName>style.visibility</p:attrName>
                                        </p:attrNameLst>
                                      </p:cBhvr>
                                      <p:to>
                                        <p:strVal val="visible"/>
                                      </p:to>
                                    </p:set>
                                    <p:animEffect transition="in" filter="fade">
                                      <p:cBhvr>
                                        <p:cTn id="110" dur="500"/>
                                        <p:tgtEl>
                                          <p:spTgt spid="105"/>
                                        </p:tgtEl>
                                      </p:cBhvr>
                                    </p:animEffect>
                                    <p:anim calcmode="lin" valueType="num">
                                      <p:cBhvr>
                                        <p:cTn id="111" dur="500" fill="hold"/>
                                        <p:tgtEl>
                                          <p:spTgt spid="105"/>
                                        </p:tgtEl>
                                        <p:attrNameLst>
                                          <p:attrName>ppt_x</p:attrName>
                                        </p:attrNameLst>
                                      </p:cBhvr>
                                      <p:tavLst>
                                        <p:tav tm="0">
                                          <p:val>
                                            <p:strVal val="#ppt_x"/>
                                          </p:val>
                                        </p:tav>
                                        <p:tav tm="100000">
                                          <p:val>
                                            <p:strVal val="#ppt_x"/>
                                          </p:val>
                                        </p:tav>
                                      </p:tavLst>
                                    </p:anim>
                                    <p:anim calcmode="lin" valueType="num">
                                      <p:cBhvr>
                                        <p:cTn id="112" dur="500" fill="hold"/>
                                        <p:tgtEl>
                                          <p:spTgt spid="105"/>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106"/>
                                        </p:tgtEl>
                                        <p:attrNameLst>
                                          <p:attrName>style.visibility</p:attrName>
                                        </p:attrNameLst>
                                      </p:cBhvr>
                                      <p:to>
                                        <p:strVal val="visible"/>
                                      </p:to>
                                    </p:set>
                                    <p:animEffect transition="in" filter="fade">
                                      <p:cBhvr>
                                        <p:cTn id="116" dur="1000"/>
                                        <p:tgtEl>
                                          <p:spTgt spid="106"/>
                                        </p:tgtEl>
                                      </p:cBhvr>
                                    </p:animEffect>
                                    <p:anim calcmode="lin" valueType="num">
                                      <p:cBhvr>
                                        <p:cTn id="117" dur="1000" fill="hold"/>
                                        <p:tgtEl>
                                          <p:spTgt spid="106"/>
                                        </p:tgtEl>
                                        <p:attrNameLst>
                                          <p:attrName>ppt_x</p:attrName>
                                        </p:attrNameLst>
                                      </p:cBhvr>
                                      <p:tavLst>
                                        <p:tav tm="0">
                                          <p:val>
                                            <p:strVal val="#ppt_x"/>
                                          </p:val>
                                        </p:tav>
                                        <p:tav tm="100000">
                                          <p:val>
                                            <p:strVal val="#ppt_x"/>
                                          </p:val>
                                        </p:tav>
                                      </p:tavLst>
                                    </p:anim>
                                    <p:anim calcmode="lin" valueType="num">
                                      <p:cBhvr>
                                        <p:cTn id="118" dur="1000" fill="hold"/>
                                        <p:tgtEl>
                                          <p:spTgt spid="106"/>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107"/>
                                        </p:tgtEl>
                                        <p:attrNameLst>
                                          <p:attrName>style.visibility</p:attrName>
                                        </p:attrNameLst>
                                      </p:cBhvr>
                                      <p:to>
                                        <p:strVal val="visible"/>
                                      </p:to>
                                    </p:set>
                                    <p:animEffect transition="in" filter="barn(outVertical)">
                                      <p:cBhvr>
                                        <p:cTn id="12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8" grpId="0" animBg="1"/>
      <p:bldP spid="69" grpId="0" animBg="1"/>
      <p:bldP spid="70" grpId="0" animBg="1"/>
      <p:bldP spid="71" grpId="0" animBg="1"/>
      <p:bldP spid="77" grpId="0" animBg="1"/>
      <p:bldP spid="81" grpId="0" animBg="1"/>
      <p:bldP spid="96" grpId="0" animBg="1"/>
      <p:bldP spid="97" grpId="0" animBg="1"/>
      <p:bldP spid="98" grpId="0" animBg="1"/>
      <p:bldP spid="99" grpId="0" animBg="1"/>
      <p:bldP spid="100" grpId="0" animBg="1"/>
      <p:bldP spid="101" grpId="0"/>
      <p:bldP spid="102" grpId="0"/>
      <p:bldP spid="103" grpId="0"/>
      <p:bldP spid="104" grpId="0"/>
      <p:bldP spid="105" grpId="0"/>
      <p:bldP spid="106" grpId="0" animBg="1"/>
      <p:bldP spid="10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val 6"/>
          <p:cNvSpPr>
            <a:spLocks noChangeArrowheads="1"/>
          </p:cNvSpPr>
          <p:nvPr/>
        </p:nvSpPr>
        <p:spPr bwMode="auto">
          <a:xfrm flipH="1">
            <a:off x="3291728" y="3176971"/>
            <a:ext cx="1525713" cy="1523850"/>
          </a:xfrm>
          <a:prstGeom prst="ellipse">
            <a:avLst/>
          </a:prstGeom>
          <a:solidFill>
            <a:schemeClr val="accent1">
              <a:lumMod val="20000"/>
              <a:lumOff val="80000"/>
            </a:schemeClr>
          </a:solidFill>
          <a:ln>
            <a:noFill/>
          </a:ln>
          <a:extLst/>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13" name="Freeform 7"/>
          <p:cNvSpPr>
            <a:spLocks/>
          </p:cNvSpPr>
          <p:nvPr/>
        </p:nvSpPr>
        <p:spPr bwMode="auto">
          <a:xfrm flipH="1">
            <a:off x="5866253" y="1757444"/>
            <a:ext cx="1358052" cy="4284663"/>
          </a:xfrm>
          <a:custGeom>
            <a:avLst/>
            <a:gdLst>
              <a:gd name="T0" fmla="*/ 2147483646 w 1750"/>
              <a:gd name="T1" fmla="*/ 2147483646 h 5527"/>
              <a:gd name="T2" fmla="*/ 2147483646 w 1750"/>
              <a:gd name="T3" fmla="*/ 2147483646 h 5527"/>
              <a:gd name="T4" fmla="*/ 2147483646 w 1750"/>
              <a:gd name="T5" fmla="*/ 2147483646 h 5527"/>
              <a:gd name="T6" fmla="*/ 2147483646 w 1750"/>
              <a:gd name="T7" fmla="*/ 2147483646 h 5527"/>
              <a:gd name="T8" fmla="*/ 0 w 1750"/>
              <a:gd name="T9" fmla="*/ 2147483646 h 5527"/>
              <a:gd name="T10" fmla="*/ 2147483646 w 1750"/>
              <a:gd name="T11" fmla="*/ 0 h 5527"/>
              <a:gd name="T12" fmla="*/ 2147483646 w 1750"/>
              <a:gd name="T13" fmla="*/ 2147483646 h 55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95000"/>
            </a:schemeClr>
          </a:solidFill>
          <a:ln>
            <a:noFill/>
          </a:ln>
        </p:spPr>
        <p:txBody>
          <a:bodyPr/>
          <a:lstStyle/>
          <a:p>
            <a:endParaRPr lang="zh-CN" altLang="en-US">
              <a:solidFill>
                <a:schemeClr val="bg1"/>
              </a:solidFill>
            </a:endParaRPr>
          </a:p>
        </p:txBody>
      </p:sp>
      <p:sp>
        <p:nvSpPr>
          <p:cNvPr id="14" name="Oval 8"/>
          <p:cNvSpPr>
            <a:spLocks noChangeArrowheads="1"/>
          </p:cNvSpPr>
          <p:nvPr/>
        </p:nvSpPr>
        <p:spPr bwMode="auto">
          <a:xfrm flipH="1">
            <a:off x="5633390" y="1661219"/>
            <a:ext cx="1061852" cy="1063715"/>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15" name="Oval 9"/>
          <p:cNvSpPr>
            <a:spLocks noChangeArrowheads="1"/>
          </p:cNvSpPr>
          <p:nvPr/>
        </p:nvSpPr>
        <p:spPr bwMode="auto">
          <a:xfrm flipH="1">
            <a:off x="6551799" y="3359535"/>
            <a:ext cx="1061852" cy="1061851"/>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16" name="Oval 10"/>
          <p:cNvSpPr>
            <a:spLocks noChangeArrowheads="1"/>
          </p:cNvSpPr>
          <p:nvPr/>
        </p:nvSpPr>
        <p:spPr bwMode="auto">
          <a:xfrm flipH="1">
            <a:off x="5560738" y="5003326"/>
            <a:ext cx="1061852" cy="1061851"/>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17" name="Line 11"/>
          <p:cNvSpPr>
            <a:spLocks noChangeShapeType="1"/>
          </p:cNvSpPr>
          <p:nvPr/>
        </p:nvSpPr>
        <p:spPr bwMode="auto">
          <a:xfrm flipH="1">
            <a:off x="4584579" y="2279055"/>
            <a:ext cx="996650" cy="966844"/>
          </a:xfrm>
          <a:prstGeom prst="line">
            <a:avLst/>
          </a:prstGeom>
          <a:noFill/>
          <a:ln w="12700">
            <a:solidFill>
              <a:schemeClr val="bg1">
                <a:lumMod val="75000"/>
              </a:schemeClr>
            </a:solidFill>
            <a:prstDash val="sysDash"/>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8" name="Line 12"/>
          <p:cNvSpPr>
            <a:spLocks noChangeShapeType="1"/>
          </p:cNvSpPr>
          <p:nvPr/>
        </p:nvSpPr>
        <p:spPr bwMode="auto">
          <a:xfrm flipH="1" flipV="1">
            <a:off x="4640466" y="4654249"/>
            <a:ext cx="877424" cy="849481"/>
          </a:xfrm>
          <a:prstGeom prst="line">
            <a:avLst/>
          </a:prstGeom>
          <a:noFill/>
          <a:ln w="12700">
            <a:solidFill>
              <a:schemeClr val="bg1">
                <a:lumMod val="75000"/>
              </a:schemeClr>
            </a:solidFill>
            <a:prstDash val="sysDash"/>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19" name="Line 13"/>
          <p:cNvSpPr>
            <a:spLocks noChangeShapeType="1"/>
          </p:cNvSpPr>
          <p:nvPr/>
        </p:nvSpPr>
        <p:spPr bwMode="auto">
          <a:xfrm flipH="1">
            <a:off x="4932941" y="3871833"/>
            <a:ext cx="1406488" cy="0"/>
          </a:xfrm>
          <a:prstGeom prst="line">
            <a:avLst/>
          </a:prstGeom>
          <a:noFill/>
          <a:ln w="12700">
            <a:solidFill>
              <a:schemeClr val="bg1">
                <a:lumMod val="75000"/>
              </a:schemeClr>
            </a:solidFill>
            <a:prstDash val="sysDash"/>
            <a:round/>
            <a:headEnd type="triangle" w="med" len="me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20" name="Oval 14"/>
          <p:cNvSpPr>
            <a:spLocks noChangeArrowheads="1"/>
          </p:cNvSpPr>
          <p:nvPr/>
        </p:nvSpPr>
        <p:spPr bwMode="auto">
          <a:xfrm flipH="1">
            <a:off x="3431445" y="3314826"/>
            <a:ext cx="1248141" cy="1248141"/>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21" name="TextBox 52"/>
          <p:cNvSpPr txBox="1">
            <a:spLocks noChangeArrowheads="1"/>
          </p:cNvSpPr>
          <p:nvPr/>
        </p:nvSpPr>
        <p:spPr bwMode="auto">
          <a:xfrm flipH="1">
            <a:off x="5693003" y="1902552"/>
            <a:ext cx="9891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dirty="0">
                <a:solidFill>
                  <a:schemeClr val="bg1"/>
                </a:solidFill>
                <a:latin typeface="微软雅黑" panose="020B0503020204020204" pitchFamily="34" charset="-122"/>
              </a:rPr>
              <a:t>目标分支一</a:t>
            </a:r>
            <a:endParaRPr lang="en-US" sz="1600" dirty="0">
              <a:solidFill>
                <a:schemeClr val="bg1"/>
              </a:solidFill>
              <a:latin typeface="微软雅黑" panose="020B0503020204020204" pitchFamily="34" charset="-122"/>
            </a:endParaRPr>
          </a:p>
        </p:txBody>
      </p:sp>
      <p:sp>
        <p:nvSpPr>
          <p:cNvPr id="22" name="TextBox 53"/>
          <p:cNvSpPr txBox="1">
            <a:spLocks noChangeArrowheads="1"/>
          </p:cNvSpPr>
          <p:nvPr/>
        </p:nvSpPr>
        <p:spPr bwMode="auto">
          <a:xfrm flipH="1">
            <a:off x="6631903" y="3597142"/>
            <a:ext cx="9612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dirty="0">
                <a:solidFill>
                  <a:schemeClr val="bg1"/>
                </a:solidFill>
                <a:latin typeface="微软雅黑" panose="020B0503020204020204" pitchFamily="34" charset="-122"/>
              </a:rPr>
              <a:t>目标分支二</a:t>
            </a:r>
            <a:endParaRPr lang="en-US" sz="1600" dirty="0">
              <a:solidFill>
                <a:schemeClr val="bg1"/>
              </a:solidFill>
              <a:latin typeface="微软雅黑" panose="020B0503020204020204" pitchFamily="34" charset="-122"/>
            </a:endParaRPr>
          </a:p>
        </p:txBody>
      </p:sp>
      <p:sp>
        <p:nvSpPr>
          <p:cNvPr id="23" name="TextBox 54"/>
          <p:cNvSpPr txBox="1">
            <a:spLocks noChangeArrowheads="1"/>
          </p:cNvSpPr>
          <p:nvPr/>
        </p:nvSpPr>
        <p:spPr bwMode="auto">
          <a:xfrm flipH="1">
            <a:off x="5601722" y="5241863"/>
            <a:ext cx="9612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600" dirty="0">
                <a:solidFill>
                  <a:schemeClr val="bg1"/>
                </a:solidFill>
                <a:latin typeface="微软雅黑" panose="020B0503020204020204" pitchFamily="34" charset="-122"/>
              </a:rPr>
              <a:t>目标分支三</a:t>
            </a:r>
            <a:endParaRPr lang="en-US" sz="1600" dirty="0">
              <a:solidFill>
                <a:schemeClr val="bg1"/>
              </a:solidFill>
              <a:latin typeface="微软雅黑" panose="020B0503020204020204" pitchFamily="34" charset="-122"/>
            </a:endParaRPr>
          </a:p>
        </p:txBody>
      </p:sp>
      <p:sp>
        <p:nvSpPr>
          <p:cNvPr id="24" name="TextBox 55"/>
          <p:cNvSpPr txBox="1">
            <a:spLocks noChangeArrowheads="1"/>
          </p:cNvSpPr>
          <p:nvPr/>
        </p:nvSpPr>
        <p:spPr bwMode="auto">
          <a:xfrm flipH="1">
            <a:off x="3502738" y="3604754"/>
            <a:ext cx="1112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dirty="0">
                <a:solidFill>
                  <a:schemeClr val="bg1"/>
                </a:solidFill>
                <a:latin typeface="微软雅黑" panose="020B0503020204020204" pitchFamily="34" charset="-122"/>
              </a:rPr>
              <a:t>下步</a:t>
            </a:r>
            <a:endParaRPr lang="en-US" altLang="zh-CN" dirty="0">
              <a:solidFill>
                <a:schemeClr val="bg1"/>
              </a:solidFill>
              <a:latin typeface="微软雅黑" panose="020B0503020204020204" pitchFamily="34" charset="-122"/>
            </a:endParaRPr>
          </a:p>
          <a:p>
            <a:pPr algn="ctr" eaLnBrk="1" hangingPunct="1">
              <a:spcBef>
                <a:spcPct val="0"/>
              </a:spcBef>
              <a:buFontTx/>
              <a:buNone/>
            </a:pPr>
            <a:r>
              <a:rPr lang="zh-CN" altLang="en-US" dirty="0">
                <a:solidFill>
                  <a:schemeClr val="bg1"/>
                </a:solidFill>
                <a:latin typeface="微软雅黑" panose="020B0503020204020204" pitchFamily="34" charset="-122"/>
              </a:rPr>
              <a:t>目标</a:t>
            </a:r>
            <a:endParaRPr lang="en-US" dirty="0">
              <a:solidFill>
                <a:schemeClr val="bg1"/>
              </a:solidFill>
              <a:latin typeface="微软雅黑" panose="020B0503020204020204" pitchFamily="34" charset="-122"/>
            </a:endParaRPr>
          </a:p>
        </p:txBody>
      </p:sp>
      <p:sp>
        <p:nvSpPr>
          <p:cNvPr id="25" name="Oval 6"/>
          <p:cNvSpPr>
            <a:spLocks noChangeArrowheads="1"/>
          </p:cNvSpPr>
          <p:nvPr/>
        </p:nvSpPr>
        <p:spPr bwMode="auto">
          <a:xfrm flipH="1">
            <a:off x="923985" y="3176971"/>
            <a:ext cx="1525714" cy="1523850"/>
          </a:xfrm>
          <a:prstGeom prst="ellipse">
            <a:avLst/>
          </a:prstGeom>
          <a:solidFill>
            <a:schemeClr val="accent1">
              <a:lumMod val="20000"/>
              <a:lumOff val="80000"/>
            </a:schemeClr>
          </a:solidFill>
          <a:ln>
            <a:noFill/>
          </a:ln>
          <a:extLst/>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26" name="Oval 14"/>
          <p:cNvSpPr>
            <a:spLocks noChangeArrowheads="1"/>
          </p:cNvSpPr>
          <p:nvPr/>
        </p:nvSpPr>
        <p:spPr bwMode="auto">
          <a:xfrm flipH="1">
            <a:off x="1061839" y="3314826"/>
            <a:ext cx="1248141" cy="1248141"/>
          </a:xfrm>
          <a:prstGeom prst="ellipse">
            <a:avLst/>
          </a:prstGeom>
          <a:solidFill>
            <a:schemeClr val="accent2"/>
          </a:solidFill>
          <a:ln>
            <a:noFill/>
          </a:ln>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sp>
        <p:nvSpPr>
          <p:cNvPr id="27" name="TextBox 62"/>
          <p:cNvSpPr txBox="1">
            <a:spLocks noChangeArrowheads="1"/>
          </p:cNvSpPr>
          <p:nvPr/>
        </p:nvSpPr>
        <p:spPr bwMode="auto">
          <a:xfrm flipH="1">
            <a:off x="1275732" y="3581722"/>
            <a:ext cx="84575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a:solidFill>
                  <a:schemeClr val="bg1"/>
                </a:solidFill>
                <a:latin typeface="微软雅黑" panose="020B0503020204020204" pitchFamily="34" charset="-122"/>
              </a:rPr>
              <a:t>初步目标</a:t>
            </a:r>
            <a:endParaRPr lang="en-US">
              <a:solidFill>
                <a:schemeClr val="bg1"/>
              </a:solidFill>
              <a:latin typeface="微软雅黑" panose="020B0503020204020204" pitchFamily="34" charset="-122"/>
            </a:endParaRPr>
          </a:p>
        </p:txBody>
      </p:sp>
      <p:sp>
        <p:nvSpPr>
          <p:cNvPr id="28" name="右箭头 2"/>
          <p:cNvSpPr>
            <a:spLocks noChangeArrowheads="1"/>
          </p:cNvSpPr>
          <p:nvPr/>
        </p:nvSpPr>
        <p:spPr bwMode="auto">
          <a:xfrm>
            <a:off x="2714230" y="3810356"/>
            <a:ext cx="309241" cy="258943"/>
          </a:xfrm>
          <a:prstGeom prst="rightArrow">
            <a:avLst>
              <a:gd name="adj1" fmla="val 50000"/>
              <a:gd name="adj2" fmla="val 50025"/>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bg1"/>
              </a:solidFill>
              <a:ea typeface="宋体" panose="02010600030101010101" pitchFamily="2" charset="-122"/>
            </a:endParaRPr>
          </a:p>
        </p:txBody>
      </p:sp>
      <p:grpSp>
        <p:nvGrpSpPr>
          <p:cNvPr id="33" name="组合 32"/>
          <p:cNvGrpSpPr/>
          <p:nvPr/>
        </p:nvGrpSpPr>
        <p:grpSpPr>
          <a:xfrm>
            <a:off x="6909330" y="1692819"/>
            <a:ext cx="4204758" cy="962022"/>
            <a:chOff x="874713" y="3325188"/>
            <a:chExt cx="4204758" cy="962022"/>
          </a:xfrm>
        </p:grpSpPr>
        <p:sp>
          <p:nvSpPr>
            <p:cNvPr id="34" name="矩形 33"/>
            <p:cNvSpPr/>
            <p:nvPr/>
          </p:nvSpPr>
          <p:spPr>
            <a:xfrm>
              <a:off x="874713" y="3677812"/>
              <a:ext cx="4204758"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a:t>
              </a:r>
            </a:p>
          </p:txBody>
        </p:sp>
        <p:sp>
          <p:nvSpPr>
            <p:cNvPr id="35" name="矩形 3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9" name="组合 38"/>
          <p:cNvGrpSpPr/>
          <p:nvPr/>
        </p:nvGrpSpPr>
        <p:grpSpPr>
          <a:xfrm>
            <a:off x="6909330" y="4990871"/>
            <a:ext cx="4204758" cy="962022"/>
            <a:chOff x="874713" y="3325188"/>
            <a:chExt cx="4204758" cy="962022"/>
          </a:xfrm>
        </p:grpSpPr>
        <p:sp>
          <p:nvSpPr>
            <p:cNvPr id="40" name="矩形 39"/>
            <p:cNvSpPr/>
            <p:nvPr/>
          </p:nvSpPr>
          <p:spPr>
            <a:xfrm>
              <a:off x="874713" y="3677812"/>
              <a:ext cx="4204758"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a:t>
              </a:r>
            </a:p>
          </p:txBody>
        </p:sp>
        <p:sp>
          <p:nvSpPr>
            <p:cNvPr id="41" name="矩形 40"/>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2" name="组合 41"/>
          <p:cNvGrpSpPr/>
          <p:nvPr/>
        </p:nvGrpSpPr>
        <p:grpSpPr>
          <a:xfrm>
            <a:off x="7826021" y="3415343"/>
            <a:ext cx="3288067" cy="962022"/>
            <a:chOff x="874713" y="3325188"/>
            <a:chExt cx="3288067" cy="962022"/>
          </a:xfrm>
        </p:grpSpPr>
        <p:sp>
          <p:nvSpPr>
            <p:cNvPr id="43" name="矩形 42"/>
            <p:cNvSpPr/>
            <p:nvPr/>
          </p:nvSpPr>
          <p:spPr>
            <a:xfrm>
              <a:off x="874713" y="3677812"/>
              <a:ext cx="328806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a:t>
              </a:r>
            </a:p>
          </p:txBody>
        </p:sp>
        <p:sp>
          <p:nvSpPr>
            <p:cNvPr id="44" name="矩形 4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36" name="组合 35"/>
          <p:cNvGrpSpPr/>
          <p:nvPr/>
        </p:nvGrpSpPr>
        <p:grpSpPr>
          <a:xfrm>
            <a:off x="3264135" y="356765"/>
            <a:ext cx="5663730" cy="987849"/>
            <a:chOff x="3264135" y="356765"/>
            <a:chExt cx="5663730" cy="987849"/>
          </a:xfrm>
        </p:grpSpPr>
        <p:pic>
          <p:nvPicPr>
            <p:cNvPr id="37" name="图片 36"/>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38" name="文本框 37"/>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45" name="矩形 44"/>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推广策划</a:t>
              </a:r>
            </a:p>
          </p:txBody>
        </p:sp>
      </p:grpSp>
    </p:spTree>
    <p:extLst>
      <p:ext uri="{BB962C8B-B14F-4D97-AF65-F5344CB8AC3E}">
        <p14:creationId xmlns:p14="http://schemas.microsoft.com/office/powerpoint/2010/main" val="2868917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14:presetBounceEnd="4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0000">
                                          <p:cBhvr additive="base">
                                            <p:cTn id="7" dur="10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14:presetBounceEnd="4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40000">
                                          <p:cBhvr additive="base">
                                            <p:cTn id="11" dur="10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14:presetBounceEnd="4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40000">
                                          <p:cBhvr additive="base">
                                            <p:cTn id="15" dur="10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14:presetBounceEnd="40000">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14:bounceEnd="40000">
                                          <p:cBhvr additive="base">
                                            <p:cTn id="19" dur="10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20" dur="1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14:presetBounceEnd="40000">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14:bounceEnd="40000">
                                          <p:cBhvr additive="base">
                                            <p:cTn id="23" dur="10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24" dur="10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0000">
                                          <p:cBhvr additive="base">
                                            <p:cTn id="27" dur="10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14:presetBounceEnd="40000">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14:bounceEnd="40000">
                                          <p:cBhvr additive="base">
                                            <p:cTn id="31" dur="10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32" dur="10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14:presetBounceEnd="40000">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14:bounceEnd="40000">
                                          <p:cBhvr additive="base">
                                            <p:cTn id="35" dur="10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36" dur="10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14:presetBounceEnd="40000">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14:bounceEnd="40000">
                                          <p:cBhvr additive="base">
                                            <p:cTn id="39" dur="10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40" dur="10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10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4" dur="10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14:presetBounceEnd="40000">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14:bounceEnd="40000">
                                          <p:cBhvr additive="base">
                                            <p:cTn id="47" dur="10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48" dur="10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14:presetBounceEnd="40000">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14:bounceEnd="40000">
                                          <p:cBhvr additive="base">
                                            <p:cTn id="51" dur="10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52" dur="10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14:presetBounceEnd="40000">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14:bounceEnd="40000">
                                          <p:cBhvr additive="base">
                                            <p:cTn id="55" dur="10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56" dur="10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14:presetBounceEnd="40000">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14:bounceEnd="40000">
                                          <p:cBhvr additive="base">
                                            <p:cTn id="59" dur="10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60" dur="10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14:presetBounceEnd="40000">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14:bounceEnd="40000">
                                          <p:cBhvr additive="base">
                                            <p:cTn id="63" dur="10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64" dur="10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14:presetBounceEnd="40000">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14:bounceEnd="40000">
                                          <p:cBhvr additive="base">
                                            <p:cTn id="67" dur="10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68" dur="10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14:presetBounceEnd="40000">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14:bounceEnd="40000">
                                          <p:cBhvr additive="base">
                                            <p:cTn id="71" dur="10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72" dur="1000" fill="hold"/>
                                            <p:tgtEl>
                                              <p:spTgt spid="28"/>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2" presetClass="entr" presetSubtype="8"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left)">
                                          <p:cBhvr>
                                            <p:cTn id="76" dur="500"/>
                                            <p:tgtEl>
                                              <p:spTgt spid="33"/>
                                            </p:tgtEl>
                                          </p:cBhvr>
                                        </p:animEffect>
                                      </p:childTnLst>
                                    </p:cTn>
                                  </p:par>
                                </p:childTnLst>
                              </p:cTn>
                            </p:par>
                            <p:par>
                              <p:cTn id="77" fill="hold">
                                <p:stCondLst>
                                  <p:cond delay="1500"/>
                                </p:stCondLst>
                                <p:childTnLst>
                                  <p:par>
                                    <p:cTn id="78" presetID="22" presetClass="entr" presetSubtype="8"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left)">
                                          <p:cBhvr>
                                            <p:cTn id="80" dur="500"/>
                                            <p:tgtEl>
                                              <p:spTgt spid="42"/>
                                            </p:tgtEl>
                                          </p:cBhvr>
                                        </p:animEffect>
                                      </p:childTnLst>
                                    </p:cTn>
                                  </p:par>
                                </p:childTnLst>
                              </p:cTn>
                            </p:par>
                            <p:par>
                              <p:cTn id="81" fill="hold">
                                <p:stCondLst>
                                  <p:cond delay="2000"/>
                                </p:stCondLst>
                                <p:childTnLst>
                                  <p:par>
                                    <p:cTn id="82" presetID="22" presetClass="entr" presetSubtype="8"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animBg="1"/>
          <p:bldP spid="26" grpId="0" animBg="1"/>
          <p:bldP spid="27"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1+#ppt_w/2"/>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1+#ppt_w/2"/>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1+#ppt_w/2"/>
                                              </p:val>
                                            </p:tav>
                                            <p:tav tm="100000">
                                              <p:val>
                                                <p:strVal val="#ppt_x"/>
                                              </p:val>
                                            </p:tav>
                                          </p:tavLst>
                                        </p:anim>
                                        <p:anim calcmode="lin" valueType="num">
                                          <p:cBhvr additive="base">
                                            <p:cTn id="24" dur="10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1+#ppt_w/2"/>
                                              </p:val>
                                            </p:tav>
                                            <p:tav tm="100000">
                                              <p:val>
                                                <p:strVal val="#ppt_x"/>
                                              </p:val>
                                            </p:tav>
                                          </p:tavLst>
                                        </p:anim>
                                        <p:anim calcmode="lin" valueType="num">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1000" fill="hold"/>
                                            <p:tgtEl>
                                              <p:spTgt spid="18"/>
                                            </p:tgtEl>
                                            <p:attrNameLst>
                                              <p:attrName>ppt_x</p:attrName>
                                            </p:attrNameLst>
                                          </p:cBhvr>
                                          <p:tavLst>
                                            <p:tav tm="0">
                                              <p:val>
                                                <p:strVal val="1+#ppt_w/2"/>
                                              </p:val>
                                            </p:tav>
                                            <p:tav tm="100000">
                                              <p:val>
                                                <p:strVal val="#ppt_x"/>
                                              </p:val>
                                            </p:tav>
                                          </p:tavLst>
                                        </p:anim>
                                        <p:anim calcmode="lin" valueType="num">
                                          <p:cBhvr additive="base">
                                            <p:cTn id="32" dur="10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1000" fill="hold"/>
                                            <p:tgtEl>
                                              <p:spTgt spid="19"/>
                                            </p:tgtEl>
                                            <p:attrNameLst>
                                              <p:attrName>ppt_x</p:attrName>
                                            </p:attrNameLst>
                                          </p:cBhvr>
                                          <p:tavLst>
                                            <p:tav tm="0">
                                              <p:val>
                                                <p:strVal val="1+#ppt_w/2"/>
                                              </p:val>
                                            </p:tav>
                                            <p:tav tm="100000">
                                              <p:val>
                                                <p:strVal val="#ppt_x"/>
                                              </p:val>
                                            </p:tav>
                                          </p:tavLst>
                                        </p:anim>
                                        <p:anim calcmode="lin" valueType="num">
                                          <p:cBhvr additive="base">
                                            <p:cTn id="36" dur="10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1000" fill="hold"/>
                                            <p:tgtEl>
                                              <p:spTgt spid="20"/>
                                            </p:tgtEl>
                                            <p:attrNameLst>
                                              <p:attrName>ppt_x</p:attrName>
                                            </p:attrNameLst>
                                          </p:cBhvr>
                                          <p:tavLst>
                                            <p:tav tm="0">
                                              <p:val>
                                                <p:strVal val="1+#ppt_w/2"/>
                                              </p:val>
                                            </p:tav>
                                            <p:tav tm="100000">
                                              <p:val>
                                                <p:strVal val="#ppt_x"/>
                                              </p:val>
                                            </p:tav>
                                          </p:tavLst>
                                        </p:anim>
                                        <p:anim calcmode="lin" valueType="num">
                                          <p:cBhvr additive="base">
                                            <p:cTn id="40" dur="1000" fill="hold"/>
                                            <p:tgtEl>
                                              <p:spTgt spid="20"/>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1000" fill="hold"/>
                                            <p:tgtEl>
                                              <p:spTgt spid="21"/>
                                            </p:tgtEl>
                                            <p:attrNameLst>
                                              <p:attrName>ppt_x</p:attrName>
                                            </p:attrNameLst>
                                          </p:cBhvr>
                                          <p:tavLst>
                                            <p:tav tm="0">
                                              <p:val>
                                                <p:strVal val="1+#ppt_w/2"/>
                                              </p:val>
                                            </p:tav>
                                            <p:tav tm="100000">
                                              <p:val>
                                                <p:strVal val="#ppt_x"/>
                                              </p:val>
                                            </p:tav>
                                          </p:tavLst>
                                        </p:anim>
                                        <p:anim calcmode="lin" valueType="num">
                                          <p:cBhvr additive="base">
                                            <p:cTn id="44" dur="10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1000" fill="hold"/>
                                            <p:tgtEl>
                                              <p:spTgt spid="22"/>
                                            </p:tgtEl>
                                            <p:attrNameLst>
                                              <p:attrName>ppt_x</p:attrName>
                                            </p:attrNameLst>
                                          </p:cBhvr>
                                          <p:tavLst>
                                            <p:tav tm="0">
                                              <p:val>
                                                <p:strVal val="1+#ppt_w/2"/>
                                              </p:val>
                                            </p:tav>
                                            <p:tav tm="100000">
                                              <p:val>
                                                <p:strVal val="#ppt_x"/>
                                              </p:val>
                                            </p:tav>
                                          </p:tavLst>
                                        </p:anim>
                                        <p:anim calcmode="lin" valueType="num">
                                          <p:cBhvr additive="base">
                                            <p:cTn id="48" dur="10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0" fill="hold"/>
                                            <p:tgtEl>
                                              <p:spTgt spid="23"/>
                                            </p:tgtEl>
                                            <p:attrNameLst>
                                              <p:attrName>ppt_x</p:attrName>
                                            </p:attrNameLst>
                                          </p:cBhvr>
                                          <p:tavLst>
                                            <p:tav tm="0">
                                              <p:val>
                                                <p:strVal val="1+#ppt_w/2"/>
                                              </p:val>
                                            </p:tav>
                                            <p:tav tm="100000">
                                              <p:val>
                                                <p:strVal val="#ppt_x"/>
                                              </p:val>
                                            </p:tav>
                                          </p:tavLst>
                                        </p:anim>
                                        <p:anim calcmode="lin" valueType="num">
                                          <p:cBhvr additive="base">
                                            <p:cTn id="52" dur="1000" fill="hold"/>
                                            <p:tgtEl>
                                              <p:spTgt spid="23"/>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1000" fill="hold"/>
                                            <p:tgtEl>
                                              <p:spTgt spid="24"/>
                                            </p:tgtEl>
                                            <p:attrNameLst>
                                              <p:attrName>ppt_x</p:attrName>
                                            </p:attrNameLst>
                                          </p:cBhvr>
                                          <p:tavLst>
                                            <p:tav tm="0">
                                              <p:val>
                                                <p:strVal val="1+#ppt_w/2"/>
                                              </p:val>
                                            </p:tav>
                                            <p:tav tm="100000">
                                              <p:val>
                                                <p:strVal val="#ppt_x"/>
                                              </p:val>
                                            </p:tav>
                                          </p:tavLst>
                                        </p:anim>
                                        <p:anim calcmode="lin" valueType="num">
                                          <p:cBhvr additive="base">
                                            <p:cTn id="56" dur="1000" fill="hold"/>
                                            <p:tgtEl>
                                              <p:spTgt spid="24"/>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1000" fill="hold"/>
                                            <p:tgtEl>
                                              <p:spTgt spid="25"/>
                                            </p:tgtEl>
                                            <p:attrNameLst>
                                              <p:attrName>ppt_x</p:attrName>
                                            </p:attrNameLst>
                                          </p:cBhvr>
                                          <p:tavLst>
                                            <p:tav tm="0">
                                              <p:val>
                                                <p:strVal val="1+#ppt_w/2"/>
                                              </p:val>
                                            </p:tav>
                                            <p:tav tm="100000">
                                              <p:val>
                                                <p:strVal val="#ppt_x"/>
                                              </p:val>
                                            </p:tav>
                                          </p:tavLst>
                                        </p:anim>
                                        <p:anim calcmode="lin" valueType="num">
                                          <p:cBhvr additive="base">
                                            <p:cTn id="60" dur="10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1000" fill="hold"/>
                                            <p:tgtEl>
                                              <p:spTgt spid="26"/>
                                            </p:tgtEl>
                                            <p:attrNameLst>
                                              <p:attrName>ppt_x</p:attrName>
                                            </p:attrNameLst>
                                          </p:cBhvr>
                                          <p:tavLst>
                                            <p:tav tm="0">
                                              <p:val>
                                                <p:strVal val="1+#ppt_w/2"/>
                                              </p:val>
                                            </p:tav>
                                            <p:tav tm="100000">
                                              <p:val>
                                                <p:strVal val="#ppt_x"/>
                                              </p:val>
                                            </p:tav>
                                          </p:tavLst>
                                        </p:anim>
                                        <p:anim calcmode="lin" valueType="num">
                                          <p:cBhvr additive="base">
                                            <p:cTn id="64" dur="10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1000" fill="hold"/>
                                            <p:tgtEl>
                                              <p:spTgt spid="27"/>
                                            </p:tgtEl>
                                            <p:attrNameLst>
                                              <p:attrName>ppt_x</p:attrName>
                                            </p:attrNameLst>
                                          </p:cBhvr>
                                          <p:tavLst>
                                            <p:tav tm="0">
                                              <p:val>
                                                <p:strVal val="1+#ppt_w/2"/>
                                              </p:val>
                                            </p:tav>
                                            <p:tav tm="100000">
                                              <p:val>
                                                <p:strVal val="#ppt_x"/>
                                              </p:val>
                                            </p:tav>
                                          </p:tavLst>
                                        </p:anim>
                                        <p:anim calcmode="lin" valueType="num">
                                          <p:cBhvr additive="base">
                                            <p:cTn id="68" dur="10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1000" fill="hold"/>
                                            <p:tgtEl>
                                              <p:spTgt spid="28"/>
                                            </p:tgtEl>
                                            <p:attrNameLst>
                                              <p:attrName>ppt_x</p:attrName>
                                            </p:attrNameLst>
                                          </p:cBhvr>
                                          <p:tavLst>
                                            <p:tav tm="0">
                                              <p:val>
                                                <p:strVal val="1+#ppt_w/2"/>
                                              </p:val>
                                            </p:tav>
                                            <p:tav tm="100000">
                                              <p:val>
                                                <p:strVal val="#ppt_x"/>
                                              </p:val>
                                            </p:tav>
                                          </p:tavLst>
                                        </p:anim>
                                        <p:anim calcmode="lin" valueType="num">
                                          <p:cBhvr additive="base">
                                            <p:cTn id="72" dur="1000" fill="hold"/>
                                            <p:tgtEl>
                                              <p:spTgt spid="28"/>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2" presetClass="entr" presetSubtype="8"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left)">
                                          <p:cBhvr>
                                            <p:cTn id="76" dur="500"/>
                                            <p:tgtEl>
                                              <p:spTgt spid="33"/>
                                            </p:tgtEl>
                                          </p:cBhvr>
                                        </p:animEffect>
                                      </p:childTnLst>
                                    </p:cTn>
                                  </p:par>
                                </p:childTnLst>
                              </p:cTn>
                            </p:par>
                            <p:par>
                              <p:cTn id="77" fill="hold">
                                <p:stCondLst>
                                  <p:cond delay="1500"/>
                                </p:stCondLst>
                                <p:childTnLst>
                                  <p:par>
                                    <p:cTn id="78" presetID="22" presetClass="entr" presetSubtype="8"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left)">
                                          <p:cBhvr>
                                            <p:cTn id="80" dur="500"/>
                                            <p:tgtEl>
                                              <p:spTgt spid="42"/>
                                            </p:tgtEl>
                                          </p:cBhvr>
                                        </p:animEffect>
                                      </p:childTnLst>
                                    </p:cTn>
                                  </p:par>
                                </p:childTnLst>
                              </p:cTn>
                            </p:par>
                            <p:par>
                              <p:cTn id="81" fill="hold">
                                <p:stCondLst>
                                  <p:cond delay="2000"/>
                                </p:stCondLst>
                                <p:childTnLst>
                                  <p:par>
                                    <p:cTn id="82" presetID="22" presetClass="entr" presetSubtype="8"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animBg="1"/>
          <p:bldP spid="26" grpId="0" animBg="1"/>
          <p:bldP spid="27" grpId="0"/>
          <p:bldP spid="28"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1025880" y="1931181"/>
            <a:ext cx="4986120" cy="1667424"/>
            <a:chOff x="1025880" y="1931181"/>
            <a:chExt cx="4986120" cy="1667424"/>
          </a:xfrm>
        </p:grpSpPr>
        <p:grpSp>
          <p:nvGrpSpPr>
            <p:cNvPr id="32" name="组合 31"/>
            <p:cNvGrpSpPr/>
            <p:nvPr/>
          </p:nvGrpSpPr>
          <p:grpSpPr>
            <a:xfrm>
              <a:off x="1025880" y="1931181"/>
              <a:ext cx="4986120" cy="1667424"/>
              <a:chOff x="1109880" y="1969281"/>
              <a:chExt cx="4754679" cy="1590027"/>
            </a:xfrm>
          </p:grpSpPr>
          <p:grpSp>
            <p:nvGrpSpPr>
              <p:cNvPr id="30" name="组合 29"/>
              <p:cNvGrpSpPr/>
              <p:nvPr/>
            </p:nvGrpSpPr>
            <p:grpSpPr>
              <a:xfrm>
                <a:off x="1109880" y="1969281"/>
                <a:ext cx="4754679" cy="1590027"/>
                <a:chOff x="1109880" y="1969281"/>
                <a:chExt cx="4754679" cy="1590027"/>
              </a:xfrm>
            </p:grpSpPr>
            <p:sp>
              <p:nvSpPr>
                <p:cNvPr id="13" name="圆角矩形 7"/>
                <p:cNvSpPr/>
                <p:nvPr/>
              </p:nvSpPr>
              <p:spPr>
                <a:xfrm>
                  <a:off x="1109880" y="2006967"/>
                  <a:ext cx="4400242" cy="1552341"/>
                </a:xfrm>
                <a:prstGeom prst="roundRect">
                  <a:avLst>
                    <a:gd name="adj" fmla="val 0"/>
                  </a:avLst>
                </a:prstGeom>
                <a:solidFill>
                  <a:schemeClr val="accent2"/>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14"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5" name="斜纹 4"/>
                <p:cNvSpPr/>
                <p:nvPr/>
              </p:nvSpPr>
              <p:spPr>
                <a:xfrm flipH="1">
                  <a:off x="5123892" y="2013745"/>
                  <a:ext cx="740667" cy="740667"/>
                </a:xfrm>
                <a:prstGeom prst="diagStripe">
                  <a:avLst>
                    <a:gd name="adj" fmla="val 31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6" name="矩形 5"/>
                <p:cNvSpPr/>
                <p:nvPr/>
              </p:nvSpPr>
              <p:spPr>
                <a:xfrm rot="2700000">
                  <a:off x="5306135" y="2153947"/>
                  <a:ext cx="646331" cy="276999"/>
                </a:xfrm>
                <a:prstGeom prst="rect">
                  <a:avLst/>
                </a:prstGeom>
              </p:spPr>
              <p:txBody>
                <a:bodyPr wrap="none">
                  <a:noAutofit/>
                </a:bodyPr>
                <a:lstStyle/>
                <a:p>
                  <a:pPr algn="ctr"/>
                  <a:r>
                    <a:rPr lang="zh-CN" altLang="en-US" sz="1200" dirty="0">
                      <a:solidFill>
                        <a:schemeClr val="bg1"/>
                      </a:solidFill>
                    </a:rPr>
                    <a:t>关键词</a:t>
                  </a:r>
                </a:p>
              </p:txBody>
            </p:sp>
          </p:grpSp>
          <p:sp>
            <p:nvSpPr>
              <p:cNvPr id="31" name="椭圆 30"/>
              <p:cNvSpPr/>
              <p:nvPr/>
            </p:nvSpPr>
            <p:spPr>
              <a:xfrm>
                <a:off x="1390650" y="2564062"/>
                <a:ext cx="438150" cy="438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gency FB" panose="020B0503020202020204" pitchFamily="34" charset="0"/>
                  </a:rPr>
                  <a:t>1</a:t>
                </a:r>
                <a:endParaRPr lang="zh-CN" altLang="en-US" sz="1600" dirty="0">
                  <a:latin typeface="Agency FB" panose="020B0503020202020204" pitchFamily="34" charset="0"/>
                </a:endParaRPr>
              </a:p>
            </p:txBody>
          </p:sp>
        </p:grpSp>
        <p:grpSp>
          <p:nvGrpSpPr>
            <p:cNvPr id="54" name="组合 53"/>
            <p:cNvGrpSpPr/>
            <p:nvPr/>
          </p:nvGrpSpPr>
          <p:grpSpPr>
            <a:xfrm>
              <a:off x="1873910" y="2302895"/>
              <a:ext cx="3878067" cy="1117404"/>
              <a:chOff x="874713" y="4293102"/>
              <a:chExt cx="3878067" cy="1117404"/>
            </a:xfrm>
          </p:grpSpPr>
          <p:sp>
            <p:nvSpPr>
              <p:cNvPr id="55" name="文本框 54"/>
              <p:cNvSpPr txBox="1"/>
              <p:nvPr/>
            </p:nvSpPr>
            <p:spPr>
              <a:xfrm>
                <a:off x="874713" y="429310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65000"/>
                        <a:lumOff val="35000"/>
                      </a:schemeClr>
                    </a:solidFill>
                    <a:latin typeface="+mj-ea"/>
                    <a:ea typeface="+mj-ea"/>
                  </a:rPr>
                  <a:t>标题添加此处</a:t>
                </a:r>
              </a:p>
            </p:txBody>
          </p:sp>
          <p:sp>
            <p:nvSpPr>
              <p:cNvPr id="56" name="文本框 55"/>
              <p:cNvSpPr txBox="1"/>
              <p:nvPr/>
            </p:nvSpPr>
            <p:spPr>
              <a:xfrm>
                <a:off x="874713" y="4671842"/>
                <a:ext cx="3878067" cy="738664"/>
              </a:xfrm>
              <a:prstGeom prst="rect">
                <a:avLst/>
              </a:prstGeom>
              <a:noFill/>
            </p:spPr>
            <p:txBody>
              <a:bodyPr wrap="square" rtlCol="0">
                <a:spAutoFit/>
                <a:scene3d>
                  <a:camera prst="orthographicFront"/>
                  <a:lightRig rig="threePt" dir="t"/>
                </a:scene3d>
                <a:sp3d contourW="12700"/>
              </a:bodyPr>
              <a:lstStyle/>
              <a:p>
                <a:pPr lvl="0"/>
                <a:r>
                  <a:rPr lang="zh-CN" altLang="en-US" sz="14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p>
            </p:txBody>
          </p:sp>
        </p:grpSp>
      </p:grpSp>
      <p:grpSp>
        <p:nvGrpSpPr>
          <p:cNvPr id="68" name="组合 67"/>
          <p:cNvGrpSpPr/>
          <p:nvPr/>
        </p:nvGrpSpPr>
        <p:grpSpPr>
          <a:xfrm>
            <a:off x="1025880" y="3937781"/>
            <a:ext cx="4986120" cy="1667424"/>
            <a:chOff x="1025880" y="3937781"/>
            <a:chExt cx="4986120" cy="1667424"/>
          </a:xfrm>
        </p:grpSpPr>
        <p:grpSp>
          <p:nvGrpSpPr>
            <p:cNvPr id="40" name="组合 39"/>
            <p:cNvGrpSpPr/>
            <p:nvPr/>
          </p:nvGrpSpPr>
          <p:grpSpPr>
            <a:xfrm>
              <a:off x="1025880" y="3937781"/>
              <a:ext cx="4986120" cy="1667424"/>
              <a:chOff x="1109880" y="1969281"/>
              <a:chExt cx="4754679" cy="1590027"/>
            </a:xfrm>
          </p:grpSpPr>
          <p:grpSp>
            <p:nvGrpSpPr>
              <p:cNvPr id="41" name="组合 40"/>
              <p:cNvGrpSpPr/>
              <p:nvPr/>
            </p:nvGrpSpPr>
            <p:grpSpPr>
              <a:xfrm>
                <a:off x="1109880" y="1969281"/>
                <a:ext cx="4754679" cy="1590027"/>
                <a:chOff x="1109880" y="1969281"/>
                <a:chExt cx="4754679" cy="1590027"/>
              </a:xfrm>
            </p:grpSpPr>
            <p:sp>
              <p:nvSpPr>
                <p:cNvPr id="43" name="圆角矩形 7"/>
                <p:cNvSpPr/>
                <p:nvPr/>
              </p:nvSpPr>
              <p:spPr>
                <a:xfrm>
                  <a:off x="1109880" y="2006967"/>
                  <a:ext cx="4400242" cy="1552341"/>
                </a:xfrm>
                <a:prstGeom prst="roundRect">
                  <a:avLst>
                    <a:gd name="adj" fmla="val 0"/>
                  </a:avLst>
                </a:prstGeom>
                <a:solidFill>
                  <a:schemeClr val="accent2"/>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44"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45" name="斜纹 44"/>
                <p:cNvSpPr/>
                <p:nvPr/>
              </p:nvSpPr>
              <p:spPr>
                <a:xfrm flipH="1">
                  <a:off x="5123892" y="2013745"/>
                  <a:ext cx="740667" cy="740667"/>
                </a:xfrm>
                <a:prstGeom prst="diagStripe">
                  <a:avLst>
                    <a:gd name="adj" fmla="val 31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46" name="矩形 45"/>
                <p:cNvSpPr/>
                <p:nvPr/>
              </p:nvSpPr>
              <p:spPr>
                <a:xfrm rot="2700000">
                  <a:off x="5306135" y="2153947"/>
                  <a:ext cx="646331" cy="276999"/>
                </a:xfrm>
                <a:prstGeom prst="rect">
                  <a:avLst/>
                </a:prstGeom>
              </p:spPr>
              <p:txBody>
                <a:bodyPr wrap="none">
                  <a:noAutofit/>
                </a:bodyPr>
                <a:lstStyle/>
                <a:p>
                  <a:pPr algn="ctr"/>
                  <a:r>
                    <a:rPr lang="zh-CN" altLang="en-US" sz="1200" dirty="0">
                      <a:solidFill>
                        <a:schemeClr val="bg1"/>
                      </a:solidFill>
                    </a:rPr>
                    <a:t>关键词</a:t>
                  </a:r>
                </a:p>
              </p:txBody>
            </p:sp>
          </p:grpSp>
          <p:sp>
            <p:nvSpPr>
              <p:cNvPr id="42" name="椭圆 41"/>
              <p:cNvSpPr/>
              <p:nvPr/>
            </p:nvSpPr>
            <p:spPr>
              <a:xfrm>
                <a:off x="1390650" y="2564062"/>
                <a:ext cx="438150" cy="438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gency FB" panose="020B0503020202020204" pitchFamily="34" charset="0"/>
                  </a:rPr>
                  <a:t>3</a:t>
                </a:r>
                <a:endParaRPr lang="zh-CN" altLang="en-US" sz="1600" dirty="0">
                  <a:latin typeface="Agency FB" panose="020B0503020202020204" pitchFamily="34" charset="0"/>
                </a:endParaRPr>
              </a:p>
            </p:txBody>
          </p:sp>
        </p:grpSp>
        <p:grpSp>
          <p:nvGrpSpPr>
            <p:cNvPr id="57" name="组合 56"/>
            <p:cNvGrpSpPr/>
            <p:nvPr/>
          </p:nvGrpSpPr>
          <p:grpSpPr>
            <a:xfrm>
              <a:off x="1873910" y="4309495"/>
              <a:ext cx="3878067" cy="1117404"/>
              <a:chOff x="874713" y="4293102"/>
              <a:chExt cx="3878067" cy="1117404"/>
            </a:xfrm>
          </p:grpSpPr>
          <p:sp>
            <p:nvSpPr>
              <p:cNvPr id="58" name="文本框 57"/>
              <p:cNvSpPr txBox="1"/>
              <p:nvPr/>
            </p:nvSpPr>
            <p:spPr>
              <a:xfrm>
                <a:off x="874713" y="429310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65000"/>
                        <a:lumOff val="35000"/>
                      </a:schemeClr>
                    </a:solidFill>
                    <a:latin typeface="+mj-ea"/>
                    <a:ea typeface="+mj-ea"/>
                  </a:rPr>
                  <a:t>标题添加此处</a:t>
                </a:r>
              </a:p>
            </p:txBody>
          </p:sp>
          <p:sp>
            <p:nvSpPr>
              <p:cNvPr id="59" name="文本框 58"/>
              <p:cNvSpPr txBox="1"/>
              <p:nvPr/>
            </p:nvSpPr>
            <p:spPr>
              <a:xfrm>
                <a:off x="874713" y="4671842"/>
                <a:ext cx="3878067" cy="738664"/>
              </a:xfrm>
              <a:prstGeom prst="rect">
                <a:avLst/>
              </a:prstGeom>
              <a:noFill/>
            </p:spPr>
            <p:txBody>
              <a:bodyPr wrap="square" rtlCol="0">
                <a:spAutoFit/>
                <a:scene3d>
                  <a:camera prst="orthographicFront"/>
                  <a:lightRig rig="threePt" dir="t"/>
                </a:scene3d>
                <a:sp3d contourW="12700"/>
              </a:bodyPr>
              <a:lstStyle/>
              <a:p>
                <a:pPr lvl="0"/>
                <a:r>
                  <a:rPr lang="zh-CN" altLang="en-US" sz="14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p>
            </p:txBody>
          </p:sp>
        </p:grpSp>
      </p:grpSp>
      <p:grpSp>
        <p:nvGrpSpPr>
          <p:cNvPr id="67" name="组合 66"/>
          <p:cNvGrpSpPr/>
          <p:nvPr/>
        </p:nvGrpSpPr>
        <p:grpSpPr>
          <a:xfrm>
            <a:off x="6191468" y="1931181"/>
            <a:ext cx="4986120" cy="1667424"/>
            <a:chOff x="6191468" y="1931181"/>
            <a:chExt cx="4986120" cy="1667424"/>
          </a:xfrm>
        </p:grpSpPr>
        <p:grpSp>
          <p:nvGrpSpPr>
            <p:cNvPr id="33" name="组合 32"/>
            <p:cNvGrpSpPr/>
            <p:nvPr/>
          </p:nvGrpSpPr>
          <p:grpSpPr>
            <a:xfrm>
              <a:off x="6191468" y="1931181"/>
              <a:ext cx="4986120" cy="1667424"/>
              <a:chOff x="1109880" y="1969281"/>
              <a:chExt cx="4754679" cy="1590027"/>
            </a:xfrm>
          </p:grpSpPr>
          <p:grpSp>
            <p:nvGrpSpPr>
              <p:cNvPr id="34" name="组合 33"/>
              <p:cNvGrpSpPr/>
              <p:nvPr/>
            </p:nvGrpSpPr>
            <p:grpSpPr>
              <a:xfrm>
                <a:off x="1109880" y="1969281"/>
                <a:ext cx="4754679" cy="1590027"/>
                <a:chOff x="1109880" y="1969281"/>
                <a:chExt cx="4754679" cy="1590027"/>
              </a:xfrm>
            </p:grpSpPr>
            <p:sp>
              <p:nvSpPr>
                <p:cNvPr id="36" name="圆角矩形 7"/>
                <p:cNvSpPr/>
                <p:nvPr/>
              </p:nvSpPr>
              <p:spPr>
                <a:xfrm>
                  <a:off x="1109880" y="2006967"/>
                  <a:ext cx="4400242" cy="1552341"/>
                </a:xfrm>
                <a:prstGeom prst="roundRect">
                  <a:avLst>
                    <a:gd name="adj" fmla="val 0"/>
                  </a:avLst>
                </a:prstGeom>
                <a:solidFill>
                  <a:schemeClr val="accent2"/>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37"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38" name="斜纹 37"/>
                <p:cNvSpPr/>
                <p:nvPr/>
              </p:nvSpPr>
              <p:spPr>
                <a:xfrm flipH="1">
                  <a:off x="5123892" y="2013745"/>
                  <a:ext cx="740667" cy="740667"/>
                </a:xfrm>
                <a:prstGeom prst="diagStripe">
                  <a:avLst>
                    <a:gd name="adj" fmla="val 31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39" name="矩形 38"/>
                <p:cNvSpPr/>
                <p:nvPr/>
              </p:nvSpPr>
              <p:spPr>
                <a:xfrm rot="2700000">
                  <a:off x="5306135" y="2153947"/>
                  <a:ext cx="646331" cy="276999"/>
                </a:xfrm>
                <a:prstGeom prst="rect">
                  <a:avLst/>
                </a:prstGeom>
              </p:spPr>
              <p:txBody>
                <a:bodyPr wrap="none">
                  <a:noAutofit/>
                </a:bodyPr>
                <a:lstStyle/>
                <a:p>
                  <a:pPr algn="ctr"/>
                  <a:r>
                    <a:rPr lang="zh-CN" altLang="en-US" sz="1200" dirty="0">
                      <a:solidFill>
                        <a:schemeClr val="bg1"/>
                      </a:solidFill>
                    </a:rPr>
                    <a:t>关键词</a:t>
                  </a:r>
                </a:p>
              </p:txBody>
            </p:sp>
          </p:grpSp>
          <p:sp>
            <p:nvSpPr>
              <p:cNvPr id="35" name="椭圆 34"/>
              <p:cNvSpPr/>
              <p:nvPr/>
            </p:nvSpPr>
            <p:spPr>
              <a:xfrm>
                <a:off x="1390650" y="2564062"/>
                <a:ext cx="438150" cy="438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gency FB" panose="020B0503020202020204" pitchFamily="34" charset="0"/>
                  </a:rPr>
                  <a:t>2</a:t>
                </a:r>
                <a:endParaRPr lang="zh-CN" altLang="en-US" sz="1600" dirty="0">
                  <a:latin typeface="Agency FB" panose="020B0503020202020204" pitchFamily="34" charset="0"/>
                </a:endParaRPr>
              </a:p>
            </p:txBody>
          </p:sp>
        </p:grpSp>
        <p:grpSp>
          <p:nvGrpSpPr>
            <p:cNvPr id="60" name="组合 59"/>
            <p:cNvGrpSpPr/>
            <p:nvPr/>
          </p:nvGrpSpPr>
          <p:grpSpPr>
            <a:xfrm>
              <a:off x="7056499" y="2302895"/>
              <a:ext cx="3878067" cy="1117404"/>
              <a:chOff x="874713" y="4293102"/>
              <a:chExt cx="3878067" cy="1117404"/>
            </a:xfrm>
          </p:grpSpPr>
          <p:sp>
            <p:nvSpPr>
              <p:cNvPr id="61" name="文本框 60"/>
              <p:cNvSpPr txBox="1"/>
              <p:nvPr/>
            </p:nvSpPr>
            <p:spPr>
              <a:xfrm>
                <a:off x="874713" y="429310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65000"/>
                        <a:lumOff val="35000"/>
                      </a:schemeClr>
                    </a:solidFill>
                    <a:latin typeface="+mj-ea"/>
                    <a:ea typeface="+mj-ea"/>
                  </a:rPr>
                  <a:t>标题添加此处</a:t>
                </a:r>
              </a:p>
            </p:txBody>
          </p:sp>
          <p:sp>
            <p:nvSpPr>
              <p:cNvPr id="62" name="文本框 61"/>
              <p:cNvSpPr txBox="1"/>
              <p:nvPr/>
            </p:nvSpPr>
            <p:spPr>
              <a:xfrm>
                <a:off x="874713" y="4671842"/>
                <a:ext cx="3878067" cy="738664"/>
              </a:xfrm>
              <a:prstGeom prst="rect">
                <a:avLst/>
              </a:prstGeom>
              <a:noFill/>
            </p:spPr>
            <p:txBody>
              <a:bodyPr wrap="square" rtlCol="0">
                <a:spAutoFit/>
                <a:scene3d>
                  <a:camera prst="orthographicFront"/>
                  <a:lightRig rig="threePt" dir="t"/>
                </a:scene3d>
                <a:sp3d contourW="12700"/>
              </a:bodyPr>
              <a:lstStyle/>
              <a:p>
                <a:pPr lvl="0"/>
                <a:r>
                  <a:rPr lang="zh-CN" altLang="en-US" sz="14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a:t>
                </a:r>
              </a:p>
            </p:txBody>
          </p:sp>
        </p:grpSp>
      </p:grpSp>
      <p:grpSp>
        <p:nvGrpSpPr>
          <p:cNvPr id="69" name="组合 68"/>
          <p:cNvGrpSpPr/>
          <p:nvPr/>
        </p:nvGrpSpPr>
        <p:grpSpPr>
          <a:xfrm>
            <a:off x="6191468" y="3937781"/>
            <a:ext cx="4986120" cy="1667424"/>
            <a:chOff x="6191468" y="3937781"/>
            <a:chExt cx="4986120" cy="1667424"/>
          </a:xfrm>
        </p:grpSpPr>
        <p:grpSp>
          <p:nvGrpSpPr>
            <p:cNvPr id="47" name="组合 46"/>
            <p:cNvGrpSpPr/>
            <p:nvPr/>
          </p:nvGrpSpPr>
          <p:grpSpPr>
            <a:xfrm>
              <a:off x="6191468" y="3937781"/>
              <a:ext cx="4986120" cy="1667424"/>
              <a:chOff x="1109880" y="1969281"/>
              <a:chExt cx="4754679" cy="1590027"/>
            </a:xfrm>
          </p:grpSpPr>
          <p:grpSp>
            <p:nvGrpSpPr>
              <p:cNvPr id="48" name="组合 47"/>
              <p:cNvGrpSpPr/>
              <p:nvPr/>
            </p:nvGrpSpPr>
            <p:grpSpPr>
              <a:xfrm>
                <a:off x="1109880" y="1969281"/>
                <a:ext cx="4754679" cy="1590027"/>
                <a:chOff x="1109880" y="1969281"/>
                <a:chExt cx="4754679" cy="1590027"/>
              </a:xfrm>
            </p:grpSpPr>
            <p:sp>
              <p:nvSpPr>
                <p:cNvPr id="50" name="圆角矩形 7"/>
                <p:cNvSpPr/>
                <p:nvPr/>
              </p:nvSpPr>
              <p:spPr>
                <a:xfrm>
                  <a:off x="1109880" y="2006967"/>
                  <a:ext cx="4400242" cy="1552341"/>
                </a:xfrm>
                <a:prstGeom prst="roundRect">
                  <a:avLst>
                    <a:gd name="adj" fmla="val 0"/>
                  </a:avLst>
                </a:prstGeom>
                <a:solidFill>
                  <a:schemeClr val="accent2"/>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51"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52" name="斜纹 51"/>
                <p:cNvSpPr/>
                <p:nvPr/>
              </p:nvSpPr>
              <p:spPr>
                <a:xfrm flipH="1">
                  <a:off x="5123892" y="2013745"/>
                  <a:ext cx="740667" cy="740667"/>
                </a:xfrm>
                <a:prstGeom prst="diagStripe">
                  <a:avLst>
                    <a:gd name="adj" fmla="val 314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p>
              </p:txBody>
            </p:sp>
            <p:sp>
              <p:nvSpPr>
                <p:cNvPr id="53" name="矩形 52"/>
                <p:cNvSpPr/>
                <p:nvPr/>
              </p:nvSpPr>
              <p:spPr>
                <a:xfrm rot="2700000">
                  <a:off x="5306135" y="2153947"/>
                  <a:ext cx="646331" cy="276999"/>
                </a:xfrm>
                <a:prstGeom prst="rect">
                  <a:avLst/>
                </a:prstGeom>
              </p:spPr>
              <p:txBody>
                <a:bodyPr wrap="none">
                  <a:noAutofit/>
                </a:bodyPr>
                <a:lstStyle/>
                <a:p>
                  <a:pPr algn="ctr"/>
                  <a:r>
                    <a:rPr lang="zh-CN" altLang="en-US" sz="1200" dirty="0">
                      <a:solidFill>
                        <a:schemeClr val="bg1"/>
                      </a:solidFill>
                    </a:rPr>
                    <a:t>关键词</a:t>
                  </a:r>
                </a:p>
              </p:txBody>
            </p:sp>
          </p:grpSp>
          <p:sp>
            <p:nvSpPr>
              <p:cNvPr id="49" name="椭圆 48"/>
              <p:cNvSpPr/>
              <p:nvPr/>
            </p:nvSpPr>
            <p:spPr>
              <a:xfrm>
                <a:off x="1390650" y="2564062"/>
                <a:ext cx="438150" cy="4381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gency FB" panose="020B0503020202020204" pitchFamily="34" charset="0"/>
                  </a:rPr>
                  <a:t>4</a:t>
                </a:r>
                <a:endParaRPr lang="zh-CN" altLang="en-US" sz="1600" dirty="0">
                  <a:latin typeface="Agency FB" panose="020B0503020202020204" pitchFamily="34" charset="0"/>
                </a:endParaRPr>
              </a:p>
            </p:txBody>
          </p:sp>
        </p:grpSp>
        <p:grpSp>
          <p:nvGrpSpPr>
            <p:cNvPr id="63" name="组合 62"/>
            <p:cNvGrpSpPr/>
            <p:nvPr/>
          </p:nvGrpSpPr>
          <p:grpSpPr>
            <a:xfrm>
              <a:off x="7056499" y="4309495"/>
              <a:ext cx="3878067" cy="1117404"/>
              <a:chOff x="874713" y="4293102"/>
              <a:chExt cx="3878067" cy="1117404"/>
            </a:xfrm>
          </p:grpSpPr>
          <p:sp>
            <p:nvSpPr>
              <p:cNvPr id="64" name="文本框 63"/>
              <p:cNvSpPr txBox="1"/>
              <p:nvPr/>
            </p:nvSpPr>
            <p:spPr>
              <a:xfrm>
                <a:off x="874713" y="4293102"/>
                <a:ext cx="2031325"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65000"/>
                        <a:lumOff val="35000"/>
                      </a:schemeClr>
                    </a:solidFill>
                    <a:latin typeface="+mn-ea"/>
                  </a:rPr>
                  <a:t>标题添加此处</a:t>
                </a:r>
              </a:p>
            </p:txBody>
          </p:sp>
          <p:sp>
            <p:nvSpPr>
              <p:cNvPr id="65" name="文本框 64"/>
              <p:cNvSpPr txBox="1"/>
              <p:nvPr/>
            </p:nvSpPr>
            <p:spPr>
              <a:xfrm>
                <a:off x="874713" y="4671842"/>
                <a:ext cx="3878067" cy="738664"/>
              </a:xfrm>
              <a:prstGeom prst="rect">
                <a:avLst/>
              </a:prstGeom>
              <a:noFill/>
            </p:spPr>
            <p:txBody>
              <a:bodyPr wrap="square" rtlCol="0">
                <a:spAutoFit/>
                <a:scene3d>
                  <a:camera prst="orthographicFront"/>
                  <a:lightRig rig="threePt" dir="t"/>
                </a:scene3d>
                <a:sp3d contourW="12700"/>
              </a:bodyPr>
              <a:lstStyle/>
              <a:p>
                <a:pPr lvl="0"/>
                <a:r>
                  <a:rPr lang="zh-CN" altLang="en-US" sz="1400" dirty="0">
                    <a:solidFill>
                      <a:schemeClr val="tx1">
                        <a:lumMod val="65000"/>
                        <a:lumOff val="35000"/>
                      </a:schemeClr>
                    </a:solidFill>
                    <a:latin typeface="+mn-ea"/>
                  </a:rPr>
                  <a:t>用户可以在投影仪或者计算机上进行演示也可以将演示文稿打印出来制作成胶片以便应用到更广泛的领域中</a:t>
                </a:r>
              </a:p>
            </p:txBody>
          </p:sp>
        </p:grpSp>
      </p:grpSp>
      <p:grpSp>
        <p:nvGrpSpPr>
          <p:cNvPr id="70" name="组合 69"/>
          <p:cNvGrpSpPr/>
          <p:nvPr/>
        </p:nvGrpSpPr>
        <p:grpSpPr>
          <a:xfrm>
            <a:off x="3264135" y="356765"/>
            <a:ext cx="5663730" cy="987849"/>
            <a:chOff x="3264135" y="356765"/>
            <a:chExt cx="5663730" cy="987849"/>
          </a:xfrm>
        </p:grpSpPr>
        <p:pic>
          <p:nvPicPr>
            <p:cNvPr id="71" name="图片 70"/>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72" name="文本框 71"/>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73" name="矩形 72"/>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推广策划</a:t>
              </a:r>
            </a:p>
          </p:txBody>
        </p:sp>
      </p:grpSp>
    </p:spTree>
    <p:extLst>
      <p:ext uri="{BB962C8B-B14F-4D97-AF65-F5344CB8AC3E}">
        <p14:creationId xmlns:p14="http://schemas.microsoft.com/office/powerpoint/2010/main" val="221989135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1000" fill="hold"/>
                                        <p:tgtEl>
                                          <p:spTgt spid="66"/>
                                        </p:tgtEl>
                                        <p:attrNameLst>
                                          <p:attrName>ppt_w</p:attrName>
                                        </p:attrNameLst>
                                      </p:cBhvr>
                                      <p:tavLst>
                                        <p:tav tm="0">
                                          <p:val>
                                            <p:fltVal val="0"/>
                                          </p:val>
                                        </p:tav>
                                        <p:tav tm="100000">
                                          <p:val>
                                            <p:strVal val="#ppt_w"/>
                                          </p:val>
                                        </p:tav>
                                      </p:tavLst>
                                    </p:anim>
                                    <p:anim calcmode="lin" valueType="num">
                                      <p:cBhvr>
                                        <p:cTn id="8" dur="1000" fill="hold"/>
                                        <p:tgtEl>
                                          <p:spTgt spid="66"/>
                                        </p:tgtEl>
                                        <p:attrNameLst>
                                          <p:attrName>ppt_h</p:attrName>
                                        </p:attrNameLst>
                                      </p:cBhvr>
                                      <p:tavLst>
                                        <p:tav tm="0">
                                          <p:val>
                                            <p:fltVal val="0"/>
                                          </p:val>
                                        </p:tav>
                                        <p:tav tm="100000">
                                          <p:val>
                                            <p:strVal val="#ppt_h"/>
                                          </p:val>
                                        </p:tav>
                                      </p:tavLst>
                                    </p:anim>
                                    <p:anim calcmode="lin" valueType="num">
                                      <p:cBhvr>
                                        <p:cTn id="9" dur="1000" fill="hold"/>
                                        <p:tgtEl>
                                          <p:spTgt spid="66"/>
                                        </p:tgtEl>
                                        <p:attrNameLst>
                                          <p:attrName>style.rotation</p:attrName>
                                        </p:attrNameLst>
                                      </p:cBhvr>
                                      <p:tavLst>
                                        <p:tav tm="0">
                                          <p:val>
                                            <p:fltVal val="90"/>
                                          </p:val>
                                        </p:tav>
                                        <p:tav tm="100000">
                                          <p:val>
                                            <p:fltVal val="0"/>
                                          </p:val>
                                        </p:tav>
                                      </p:tavLst>
                                    </p:anim>
                                    <p:animEffect transition="in" filter="fade">
                                      <p:cBhvr>
                                        <p:cTn id="10" dur="1000"/>
                                        <p:tgtEl>
                                          <p:spTgt spid="66"/>
                                        </p:tgtEl>
                                      </p:cBhvr>
                                    </p:animEffect>
                                  </p:childTnLst>
                                </p:cTn>
                              </p:par>
                              <p:par>
                                <p:cTn id="11" presetID="31" presetClass="entr" presetSubtype="0" fill="hold" nodeType="withEffect">
                                  <p:stCondLst>
                                    <p:cond delay="250"/>
                                  </p:stCondLst>
                                  <p:childTnLst>
                                    <p:set>
                                      <p:cBhvr>
                                        <p:cTn id="12" dur="1" fill="hold">
                                          <p:stCondLst>
                                            <p:cond delay="0"/>
                                          </p:stCondLst>
                                        </p:cTn>
                                        <p:tgtEl>
                                          <p:spTgt spid="67"/>
                                        </p:tgtEl>
                                        <p:attrNameLst>
                                          <p:attrName>style.visibility</p:attrName>
                                        </p:attrNameLst>
                                      </p:cBhvr>
                                      <p:to>
                                        <p:strVal val="visible"/>
                                      </p:to>
                                    </p:set>
                                    <p:anim calcmode="lin" valueType="num">
                                      <p:cBhvr>
                                        <p:cTn id="13" dur="1000" fill="hold"/>
                                        <p:tgtEl>
                                          <p:spTgt spid="67"/>
                                        </p:tgtEl>
                                        <p:attrNameLst>
                                          <p:attrName>ppt_w</p:attrName>
                                        </p:attrNameLst>
                                      </p:cBhvr>
                                      <p:tavLst>
                                        <p:tav tm="0">
                                          <p:val>
                                            <p:fltVal val="0"/>
                                          </p:val>
                                        </p:tav>
                                        <p:tav tm="100000">
                                          <p:val>
                                            <p:strVal val="#ppt_w"/>
                                          </p:val>
                                        </p:tav>
                                      </p:tavLst>
                                    </p:anim>
                                    <p:anim calcmode="lin" valueType="num">
                                      <p:cBhvr>
                                        <p:cTn id="14" dur="1000" fill="hold"/>
                                        <p:tgtEl>
                                          <p:spTgt spid="67"/>
                                        </p:tgtEl>
                                        <p:attrNameLst>
                                          <p:attrName>ppt_h</p:attrName>
                                        </p:attrNameLst>
                                      </p:cBhvr>
                                      <p:tavLst>
                                        <p:tav tm="0">
                                          <p:val>
                                            <p:fltVal val="0"/>
                                          </p:val>
                                        </p:tav>
                                        <p:tav tm="100000">
                                          <p:val>
                                            <p:strVal val="#ppt_h"/>
                                          </p:val>
                                        </p:tav>
                                      </p:tavLst>
                                    </p:anim>
                                    <p:anim calcmode="lin" valueType="num">
                                      <p:cBhvr>
                                        <p:cTn id="15" dur="1000" fill="hold"/>
                                        <p:tgtEl>
                                          <p:spTgt spid="67"/>
                                        </p:tgtEl>
                                        <p:attrNameLst>
                                          <p:attrName>style.rotation</p:attrName>
                                        </p:attrNameLst>
                                      </p:cBhvr>
                                      <p:tavLst>
                                        <p:tav tm="0">
                                          <p:val>
                                            <p:fltVal val="90"/>
                                          </p:val>
                                        </p:tav>
                                        <p:tav tm="100000">
                                          <p:val>
                                            <p:fltVal val="0"/>
                                          </p:val>
                                        </p:tav>
                                      </p:tavLst>
                                    </p:anim>
                                    <p:animEffect transition="in" filter="fade">
                                      <p:cBhvr>
                                        <p:cTn id="16" dur="1000"/>
                                        <p:tgtEl>
                                          <p:spTgt spid="67"/>
                                        </p:tgtEl>
                                      </p:cBhvr>
                                    </p:animEffect>
                                  </p:childTnLst>
                                </p:cTn>
                              </p:par>
                              <p:par>
                                <p:cTn id="17" presetID="31" presetClass="entr" presetSubtype="0" fill="hold" nodeType="withEffect">
                                  <p:stCondLst>
                                    <p:cond delay="500"/>
                                  </p:stCondLst>
                                  <p:childTnLst>
                                    <p:set>
                                      <p:cBhvr>
                                        <p:cTn id="18" dur="1" fill="hold">
                                          <p:stCondLst>
                                            <p:cond delay="0"/>
                                          </p:stCondLst>
                                        </p:cTn>
                                        <p:tgtEl>
                                          <p:spTgt spid="68"/>
                                        </p:tgtEl>
                                        <p:attrNameLst>
                                          <p:attrName>style.visibility</p:attrName>
                                        </p:attrNameLst>
                                      </p:cBhvr>
                                      <p:to>
                                        <p:strVal val="visible"/>
                                      </p:to>
                                    </p:set>
                                    <p:anim calcmode="lin" valueType="num">
                                      <p:cBhvr>
                                        <p:cTn id="19" dur="1000" fill="hold"/>
                                        <p:tgtEl>
                                          <p:spTgt spid="68"/>
                                        </p:tgtEl>
                                        <p:attrNameLst>
                                          <p:attrName>ppt_w</p:attrName>
                                        </p:attrNameLst>
                                      </p:cBhvr>
                                      <p:tavLst>
                                        <p:tav tm="0">
                                          <p:val>
                                            <p:fltVal val="0"/>
                                          </p:val>
                                        </p:tav>
                                        <p:tav tm="100000">
                                          <p:val>
                                            <p:strVal val="#ppt_w"/>
                                          </p:val>
                                        </p:tav>
                                      </p:tavLst>
                                    </p:anim>
                                    <p:anim calcmode="lin" valueType="num">
                                      <p:cBhvr>
                                        <p:cTn id="20" dur="1000" fill="hold"/>
                                        <p:tgtEl>
                                          <p:spTgt spid="68"/>
                                        </p:tgtEl>
                                        <p:attrNameLst>
                                          <p:attrName>ppt_h</p:attrName>
                                        </p:attrNameLst>
                                      </p:cBhvr>
                                      <p:tavLst>
                                        <p:tav tm="0">
                                          <p:val>
                                            <p:fltVal val="0"/>
                                          </p:val>
                                        </p:tav>
                                        <p:tav tm="100000">
                                          <p:val>
                                            <p:strVal val="#ppt_h"/>
                                          </p:val>
                                        </p:tav>
                                      </p:tavLst>
                                    </p:anim>
                                    <p:anim calcmode="lin" valueType="num">
                                      <p:cBhvr>
                                        <p:cTn id="21" dur="1000" fill="hold"/>
                                        <p:tgtEl>
                                          <p:spTgt spid="68"/>
                                        </p:tgtEl>
                                        <p:attrNameLst>
                                          <p:attrName>style.rotation</p:attrName>
                                        </p:attrNameLst>
                                      </p:cBhvr>
                                      <p:tavLst>
                                        <p:tav tm="0">
                                          <p:val>
                                            <p:fltVal val="90"/>
                                          </p:val>
                                        </p:tav>
                                        <p:tav tm="100000">
                                          <p:val>
                                            <p:fltVal val="0"/>
                                          </p:val>
                                        </p:tav>
                                      </p:tavLst>
                                    </p:anim>
                                    <p:animEffect transition="in" filter="fade">
                                      <p:cBhvr>
                                        <p:cTn id="22" dur="1000"/>
                                        <p:tgtEl>
                                          <p:spTgt spid="68"/>
                                        </p:tgtEl>
                                      </p:cBhvr>
                                    </p:animEffect>
                                  </p:childTnLst>
                                </p:cTn>
                              </p:par>
                              <p:par>
                                <p:cTn id="23" presetID="31" presetClass="entr" presetSubtype="0" fill="hold" nodeType="withEffect">
                                  <p:stCondLst>
                                    <p:cond delay="750"/>
                                  </p:stCondLst>
                                  <p:childTnLst>
                                    <p:set>
                                      <p:cBhvr>
                                        <p:cTn id="24" dur="1" fill="hold">
                                          <p:stCondLst>
                                            <p:cond delay="0"/>
                                          </p:stCondLst>
                                        </p:cTn>
                                        <p:tgtEl>
                                          <p:spTgt spid="69"/>
                                        </p:tgtEl>
                                        <p:attrNameLst>
                                          <p:attrName>style.visibility</p:attrName>
                                        </p:attrNameLst>
                                      </p:cBhvr>
                                      <p:to>
                                        <p:strVal val="visible"/>
                                      </p:to>
                                    </p:set>
                                    <p:anim calcmode="lin" valueType="num">
                                      <p:cBhvr>
                                        <p:cTn id="25" dur="1000" fill="hold"/>
                                        <p:tgtEl>
                                          <p:spTgt spid="69"/>
                                        </p:tgtEl>
                                        <p:attrNameLst>
                                          <p:attrName>ppt_w</p:attrName>
                                        </p:attrNameLst>
                                      </p:cBhvr>
                                      <p:tavLst>
                                        <p:tav tm="0">
                                          <p:val>
                                            <p:fltVal val="0"/>
                                          </p:val>
                                        </p:tav>
                                        <p:tav tm="100000">
                                          <p:val>
                                            <p:strVal val="#ppt_w"/>
                                          </p:val>
                                        </p:tav>
                                      </p:tavLst>
                                    </p:anim>
                                    <p:anim calcmode="lin" valueType="num">
                                      <p:cBhvr>
                                        <p:cTn id="26" dur="1000" fill="hold"/>
                                        <p:tgtEl>
                                          <p:spTgt spid="69"/>
                                        </p:tgtEl>
                                        <p:attrNameLst>
                                          <p:attrName>ppt_h</p:attrName>
                                        </p:attrNameLst>
                                      </p:cBhvr>
                                      <p:tavLst>
                                        <p:tav tm="0">
                                          <p:val>
                                            <p:fltVal val="0"/>
                                          </p:val>
                                        </p:tav>
                                        <p:tav tm="100000">
                                          <p:val>
                                            <p:strVal val="#ppt_h"/>
                                          </p:val>
                                        </p:tav>
                                      </p:tavLst>
                                    </p:anim>
                                    <p:anim calcmode="lin" valueType="num">
                                      <p:cBhvr>
                                        <p:cTn id="27" dur="1000" fill="hold"/>
                                        <p:tgtEl>
                                          <p:spTgt spid="69"/>
                                        </p:tgtEl>
                                        <p:attrNameLst>
                                          <p:attrName>style.rotation</p:attrName>
                                        </p:attrNameLst>
                                      </p:cBhvr>
                                      <p:tavLst>
                                        <p:tav tm="0">
                                          <p:val>
                                            <p:fltVal val="90"/>
                                          </p:val>
                                        </p:tav>
                                        <p:tav tm="100000">
                                          <p:val>
                                            <p:fltVal val="0"/>
                                          </p:val>
                                        </p:tav>
                                      </p:tavLst>
                                    </p:anim>
                                    <p:animEffect transition="in" filter="fade">
                                      <p:cBhvr>
                                        <p:cTn id="28"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3096884158"/>
              </p:ext>
            </p:extLst>
          </p:nvPr>
        </p:nvGraphicFramePr>
        <p:xfrm>
          <a:off x="874712" y="1625600"/>
          <a:ext cx="10442575" cy="3715657"/>
        </p:xfrm>
        <a:graphic>
          <a:graphicData uri="http://schemas.openxmlformats.org/drawingml/2006/chart">
            <c:chart xmlns:c="http://schemas.openxmlformats.org/drawingml/2006/chart" xmlns:r="http://schemas.openxmlformats.org/officeDocument/2006/relationships" r:id="rId4"/>
          </a:graphicData>
        </a:graphic>
      </p:graphicFrame>
      <p:sp>
        <p:nvSpPr>
          <p:cNvPr id="8" name="文本框 7"/>
          <p:cNvSpPr txBox="1"/>
          <p:nvPr/>
        </p:nvSpPr>
        <p:spPr>
          <a:xfrm>
            <a:off x="874712" y="5239658"/>
            <a:ext cx="10442575" cy="679801"/>
          </a:xfrm>
          <a:prstGeom prst="rect">
            <a:avLst/>
          </a:prstGeom>
          <a:noFill/>
        </p:spPr>
        <p:txBody>
          <a:bodyPr wrap="square" rtlCol="0">
            <a:spAutoFit/>
            <a:scene3d>
              <a:camera prst="orthographicFront"/>
              <a:lightRig rig="threePt" dir="t"/>
            </a:scene3d>
            <a:sp3d contourW="12700"/>
          </a:bodyPr>
          <a:lstStyle/>
          <a:p>
            <a:pPr lvl="0" algn="just">
              <a:lnSpc>
                <a:spcPct val="125000"/>
              </a:lnSpc>
            </a:pPr>
            <a:r>
              <a:rPr lang="zh-CN" altLang="en-US" sz="1600" dirty="0">
                <a:solidFill>
                  <a:schemeClr val="tx1">
                    <a:lumMod val="65000"/>
                    <a:lumOff val="35000"/>
                  </a:schemeClr>
                </a:solidFill>
                <a:latin typeface="+mj-ea"/>
                <a:ea typeface="+mj-ea"/>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9" name="组合 8"/>
          <p:cNvGrpSpPr/>
          <p:nvPr/>
        </p:nvGrpSpPr>
        <p:grpSpPr>
          <a:xfrm>
            <a:off x="3264135" y="356765"/>
            <a:ext cx="5663730" cy="987849"/>
            <a:chOff x="3264135" y="356765"/>
            <a:chExt cx="5663730" cy="987849"/>
          </a:xfrm>
        </p:grpSpPr>
        <p:pic>
          <p:nvPicPr>
            <p:cNvPr id="10" name="图片 9"/>
            <p:cNvPicPr>
              <a:picLocks noChangeAspect="1"/>
            </p:cNvPicPr>
            <p:nvPr/>
          </p:nvPicPr>
          <p:blipFill rotWithShape="1">
            <a:blip r:embed="rId5"/>
            <a:srcRect l="2091" t="67077" r="-2248" b="-1435"/>
            <a:stretch/>
          </p:blipFill>
          <p:spPr>
            <a:xfrm>
              <a:off x="3810000" y="1124856"/>
              <a:ext cx="4572000" cy="219758"/>
            </a:xfrm>
            <a:prstGeom prst="rect">
              <a:avLst/>
            </a:prstGeom>
          </p:spPr>
        </p:pic>
        <p:sp>
          <p:nvSpPr>
            <p:cNvPr id="11" name="文本框 10"/>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12" name="矩形 11"/>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推广策划</a:t>
              </a:r>
            </a:p>
          </p:txBody>
        </p:sp>
      </p:grpSp>
    </p:spTree>
    <p:extLst>
      <p:ext uri="{BB962C8B-B14F-4D97-AF65-F5344CB8AC3E}">
        <p14:creationId xmlns:p14="http://schemas.microsoft.com/office/powerpoint/2010/main" val="186088052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571750" y="1766101"/>
            <a:ext cx="7048500" cy="2646878"/>
          </a:xfrm>
          <a:prstGeom prst="rect">
            <a:avLst/>
          </a:prstGeom>
        </p:spPr>
        <p:txBody>
          <a:bodyPr wrap="square">
            <a:spAutoFit/>
            <a:scene3d>
              <a:camera prst="orthographicFront"/>
              <a:lightRig rig="threePt" dir="t"/>
            </a:scene3d>
            <a:sp3d contourW="12700"/>
          </a:bodyPr>
          <a:lstStyle/>
          <a:p>
            <a:pPr algn="ctr"/>
            <a:r>
              <a:rPr lang="en-US" altLang="zh-CN" sz="16600" b="1" dirty="0">
                <a:solidFill>
                  <a:schemeClr val="bg1">
                    <a:lumMod val="95000"/>
                  </a:schemeClr>
                </a:solidFill>
              </a:rPr>
              <a:t>FOUR</a:t>
            </a:r>
            <a:endParaRPr lang="zh-CN" altLang="en-US" sz="16600" b="1" dirty="0">
              <a:solidFill>
                <a:schemeClr val="bg1">
                  <a:lumMod val="95000"/>
                </a:schemeClr>
              </a:solidFill>
            </a:endParaRPr>
          </a:p>
        </p:txBody>
      </p:sp>
      <p:sp>
        <p:nvSpPr>
          <p:cNvPr id="15" name="矩形 14"/>
          <p:cNvSpPr/>
          <p:nvPr/>
        </p:nvSpPr>
        <p:spPr>
          <a:xfrm>
            <a:off x="3390671" y="2550931"/>
            <a:ext cx="5410658" cy="1077218"/>
          </a:xfrm>
          <a:prstGeom prst="rect">
            <a:avLst/>
          </a:prstGeom>
        </p:spPr>
        <p:txBody>
          <a:bodyPr wrap="square">
            <a:spAutoFit/>
            <a:scene3d>
              <a:camera prst="orthographicFront"/>
              <a:lightRig rig="threePt" dir="t"/>
            </a:scene3d>
            <a:sp3d contourW="12700"/>
          </a:bodyPr>
          <a:lstStyle/>
          <a:p>
            <a:pPr algn="ctr"/>
            <a:r>
              <a:rPr lang="en-US" altLang="zh-CN" sz="3200" b="1" dirty="0">
                <a:solidFill>
                  <a:schemeClr val="tx1">
                    <a:lumMod val="65000"/>
                    <a:lumOff val="35000"/>
                  </a:schemeClr>
                </a:solidFill>
              </a:rPr>
              <a:t>THE BRAND</a:t>
            </a:r>
          </a:p>
          <a:p>
            <a:pPr algn="ctr"/>
            <a:r>
              <a:rPr lang="en-US" altLang="zh-CN" sz="3200" b="1" dirty="0">
                <a:solidFill>
                  <a:schemeClr val="tx1">
                    <a:lumMod val="65000"/>
                    <a:lumOff val="35000"/>
                  </a:schemeClr>
                </a:solidFill>
              </a:rPr>
              <a:t>STORY</a:t>
            </a:r>
          </a:p>
        </p:txBody>
      </p:sp>
      <p:cxnSp>
        <p:nvCxnSpPr>
          <p:cNvPr id="17" name="直接连接符 16"/>
          <p:cNvCxnSpPr/>
          <p:nvPr/>
        </p:nvCxnSpPr>
        <p:spPr>
          <a:xfrm>
            <a:off x="5646057" y="4210277"/>
            <a:ext cx="89988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5121577" y="4407691"/>
            <a:ext cx="1950409" cy="63235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solidFill>
                  <a:schemeClr val="accent3"/>
                </a:solidFill>
              </a:rPr>
              <a:t>品牌故事</a:t>
            </a:r>
          </a:p>
        </p:txBody>
      </p:sp>
      <p:sp>
        <p:nvSpPr>
          <p:cNvPr id="19" name="直角三角形 18">
            <a:extLst>
              <a:ext uri="{FF2B5EF4-FFF2-40B4-BE49-F238E27FC236}">
                <a16:creationId xmlns:a16="http://schemas.microsoft.com/office/drawing/2014/main" xmlns="" id="{A0A21528-9CB3-4207-BDC8-A1F792275805}"/>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xmlns="" id="{5430F359-C3FC-4834-9B8E-254AF7BEF206}"/>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9860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6" presetClass="entr" presetSubtype="2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P spid="18" grpId="0"/>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264135" y="356765"/>
            <a:ext cx="5663730" cy="987849"/>
            <a:chOff x="3264135" y="356765"/>
            <a:chExt cx="5663730" cy="987849"/>
          </a:xfrm>
        </p:grpSpPr>
        <p:pic>
          <p:nvPicPr>
            <p:cNvPr id="34" name="图片 33"/>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35" name="文本框 34"/>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36" name="矩形 35"/>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品牌故事</a:t>
              </a:r>
            </a:p>
          </p:txBody>
        </p:sp>
      </p:grpSp>
      <p:sp>
        <p:nvSpPr>
          <p:cNvPr id="37" name="矩形 36">
            <a:extLst>
              <a:ext uri="{FF2B5EF4-FFF2-40B4-BE49-F238E27FC236}">
                <a16:creationId xmlns:a16="http://schemas.microsoft.com/office/drawing/2014/main" xmlns="" id="{DD6CEABF-4F8A-469F-A0A1-8735E7D50024}"/>
              </a:ext>
            </a:extLst>
          </p:cNvPr>
          <p:cNvSpPr/>
          <p:nvPr/>
        </p:nvSpPr>
        <p:spPr>
          <a:xfrm>
            <a:off x="1154112" y="2554287"/>
            <a:ext cx="2033588" cy="2048256"/>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a:extLst>
              <a:ext uri="{FF2B5EF4-FFF2-40B4-BE49-F238E27FC236}">
                <a16:creationId xmlns:a16="http://schemas.microsoft.com/office/drawing/2014/main" xmlns="" id="{B2CAD684-E193-4C04-B3B7-6C7E74007BDA}"/>
              </a:ext>
            </a:extLst>
          </p:cNvPr>
          <p:cNvSpPr/>
          <p:nvPr/>
        </p:nvSpPr>
        <p:spPr>
          <a:xfrm>
            <a:off x="3273614" y="2554287"/>
            <a:ext cx="2033588" cy="2048256"/>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a:extLst>
              <a:ext uri="{FF2B5EF4-FFF2-40B4-BE49-F238E27FC236}">
                <a16:creationId xmlns:a16="http://schemas.microsoft.com/office/drawing/2014/main" xmlns="" id="{621E4A82-D21A-4E26-A960-B3B9E8219867}"/>
              </a:ext>
            </a:extLst>
          </p:cNvPr>
          <p:cNvSpPr/>
          <p:nvPr/>
        </p:nvSpPr>
        <p:spPr>
          <a:xfrm>
            <a:off x="5384989" y="2554287"/>
            <a:ext cx="2033588" cy="2048256"/>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Rectangle 1">
            <a:extLst>
              <a:ext uri="{FF2B5EF4-FFF2-40B4-BE49-F238E27FC236}">
                <a16:creationId xmlns:a16="http://schemas.microsoft.com/office/drawing/2014/main" xmlns="" id="{2AAEE9CF-06CC-4094-B39B-65E7B60B4783}"/>
              </a:ext>
            </a:extLst>
          </p:cNvPr>
          <p:cNvSpPr/>
          <p:nvPr/>
        </p:nvSpPr>
        <p:spPr>
          <a:xfrm>
            <a:off x="6996223" y="1600200"/>
            <a:ext cx="5195777" cy="2743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41" name="Rectangle 35">
            <a:extLst>
              <a:ext uri="{FF2B5EF4-FFF2-40B4-BE49-F238E27FC236}">
                <a16:creationId xmlns:a16="http://schemas.microsoft.com/office/drawing/2014/main" xmlns="" id="{56A88B7B-CEBB-4ECE-B6EF-6CC00E4A95AA}"/>
              </a:ext>
            </a:extLst>
          </p:cNvPr>
          <p:cNvSpPr/>
          <p:nvPr/>
        </p:nvSpPr>
        <p:spPr>
          <a:xfrm>
            <a:off x="0" y="2554287"/>
            <a:ext cx="1090635" cy="20482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42" name="组合 41">
            <a:extLst>
              <a:ext uri="{FF2B5EF4-FFF2-40B4-BE49-F238E27FC236}">
                <a16:creationId xmlns:a16="http://schemas.microsoft.com/office/drawing/2014/main" xmlns="" id="{B89A8A41-3AC9-4347-A295-7C345829C0AE}"/>
              </a:ext>
            </a:extLst>
          </p:cNvPr>
          <p:cNvGrpSpPr/>
          <p:nvPr/>
        </p:nvGrpSpPr>
        <p:grpSpPr>
          <a:xfrm>
            <a:off x="1049788" y="4722822"/>
            <a:ext cx="2256903" cy="1506690"/>
            <a:chOff x="6492256" y="4549086"/>
            <a:chExt cx="2256903" cy="1506690"/>
          </a:xfrm>
        </p:grpSpPr>
        <p:sp>
          <p:nvSpPr>
            <p:cNvPr id="43" name="Text Placeholder 4">
              <a:extLst>
                <a:ext uri="{FF2B5EF4-FFF2-40B4-BE49-F238E27FC236}">
                  <a16:creationId xmlns:a16="http://schemas.microsoft.com/office/drawing/2014/main" xmlns="" id="{425FB926-F4A0-4C91-9697-F929D860285D}"/>
                </a:ext>
              </a:extLst>
            </p:cNvPr>
            <p:cNvSpPr txBox="1"/>
            <p:nvPr/>
          </p:nvSpPr>
          <p:spPr>
            <a:xfrm>
              <a:off x="6791412" y="4549086"/>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400" dirty="0">
                  <a:solidFill>
                    <a:schemeClr val="tx1">
                      <a:lumMod val="95000"/>
                      <a:lumOff val="5000"/>
                    </a:schemeClr>
                  </a:solidFill>
                  <a:cs typeface="+mn-ea"/>
                  <a:sym typeface="+mn-lt"/>
                </a:rPr>
                <a:t>点击添加标题</a:t>
              </a:r>
              <a:endParaRPr lang="en-US" sz="1400" dirty="0">
                <a:solidFill>
                  <a:schemeClr val="tx1">
                    <a:lumMod val="95000"/>
                    <a:lumOff val="5000"/>
                  </a:schemeClr>
                </a:solidFill>
                <a:cs typeface="+mn-ea"/>
                <a:sym typeface="+mn-lt"/>
              </a:endParaRPr>
            </a:p>
          </p:txBody>
        </p:sp>
        <p:sp>
          <p:nvSpPr>
            <p:cNvPr id="44" name="Text Placeholder 5">
              <a:extLst>
                <a:ext uri="{FF2B5EF4-FFF2-40B4-BE49-F238E27FC236}">
                  <a16:creationId xmlns:a16="http://schemas.microsoft.com/office/drawing/2014/main" xmlns="" id="{588D8058-EAB6-4FA5-AAB2-E16C61614108}"/>
                </a:ext>
              </a:extLst>
            </p:cNvPr>
            <p:cNvSpPr txBox="1"/>
            <p:nvPr/>
          </p:nvSpPr>
          <p:spPr>
            <a:xfrm>
              <a:off x="6492256" y="4853062"/>
              <a:ext cx="2256903"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100" dirty="0">
                  <a:solidFill>
                    <a:schemeClr val="tx1">
                      <a:lumMod val="85000"/>
                      <a:lumOff val="15000"/>
                    </a:schemeClr>
                  </a:solidFill>
                  <a:cs typeface="+mn-ea"/>
                  <a:sym typeface="+mn-lt"/>
                </a:rPr>
                <a:t>点击输入简要文字内容，文字内容概括精炼，不用多余的文字修饰，言短意赅的说明该项内容点击输入简要文字内容</a:t>
              </a:r>
              <a:endParaRPr lang="en-US" altLang="zh-CN" sz="1100" dirty="0">
                <a:solidFill>
                  <a:schemeClr val="tx1">
                    <a:lumMod val="85000"/>
                    <a:lumOff val="15000"/>
                  </a:schemeClr>
                </a:solidFill>
                <a:cs typeface="+mn-ea"/>
                <a:sym typeface="+mn-lt"/>
              </a:endParaRPr>
            </a:p>
          </p:txBody>
        </p:sp>
      </p:grpSp>
      <p:grpSp>
        <p:nvGrpSpPr>
          <p:cNvPr id="45" name="组合 44">
            <a:extLst>
              <a:ext uri="{FF2B5EF4-FFF2-40B4-BE49-F238E27FC236}">
                <a16:creationId xmlns:a16="http://schemas.microsoft.com/office/drawing/2014/main" xmlns="" id="{C498DA8E-B423-4FEA-B9ED-F3507F8F1D9A}"/>
              </a:ext>
            </a:extLst>
          </p:cNvPr>
          <p:cNvGrpSpPr/>
          <p:nvPr/>
        </p:nvGrpSpPr>
        <p:grpSpPr>
          <a:xfrm>
            <a:off x="3187700" y="4724400"/>
            <a:ext cx="2256903" cy="1506690"/>
            <a:chOff x="6492256" y="4549086"/>
            <a:chExt cx="2256903" cy="1506690"/>
          </a:xfrm>
        </p:grpSpPr>
        <p:sp>
          <p:nvSpPr>
            <p:cNvPr id="46" name="Text Placeholder 4">
              <a:extLst>
                <a:ext uri="{FF2B5EF4-FFF2-40B4-BE49-F238E27FC236}">
                  <a16:creationId xmlns:a16="http://schemas.microsoft.com/office/drawing/2014/main" xmlns="" id="{A43DA8B8-AA06-4BBE-98DA-0D2594D6DEAD}"/>
                </a:ext>
              </a:extLst>
            </p:cNvPr>
            <p:cNvSpPr txBox="1"/>
            <p:nvPr/>
          </p:nvSpPr>
          <p:spPr>
            <a:xfrm>
              <a:off x="6791412" y="4549086"/>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400" dirty="0">
                  <a:solidFill>
                    <a:schemeClr val="tx1">
                      <a:lumMod val="95000"/>
                      <a:lumOff val="5000"/>
                    </a:schemeClr>
                  </a:solidFill>
                  <a:cs typeface="+mn-ea"/>
                  <a:sym typeface="+mn-lt"/>
                </a:rPr>
                <a:t>点击添加标题</a:t>
              </a:r>
              <a:endParaRPr lang="en-US" sz="1400" dirty="0">
                <a:solidFill>
                  <a:schemeClr val="tx1">
                    <a:lumMod val="95000"/>
                    <a:lumOff val="5000"/>
                  </a:schemeClr>
                </a:solidFill>
                <a:cs typeface="+mn-ea"/>
                <a:sym typeface="+mn-lt"/>
              </a:endParaRPr>
            </a:p>
          </p:txBody>
        </p:sp>
        <p:sp>
          <p:nvSpPr>
            <p:cNvPr id="47" name="Text Placeholder 5">
              <a:extLst>
                <a:ext uri="{FF2B5EF4-FFF2-40B4-BE49-F238E27FC236}">
                  <a16:creationId xmlns:a16="http://schemas.microsoft.com/office/drawing/2014/main" xmlns="" id="{1A5CF606-FBBC-43B0-9A19-9FFDE18F3A4C}"/>
                </a:ext>
              </a:extLst>
            </p:cNvPr>
            <p:cNvSpPr txBox="1"/>
            <p:nvPr/>
          </p:nvSpPr>
          <p:spPr>
            <a:xfrm>
              <a:off x="6492256" y="4853062"/>
              <a:ext cx="2256903"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100" dirty="0">
                  <a:solidFill>
                    <a:schemeClr val="tx1">
                      <a:lumMod val="85000"/>
                      <a:lumOff val="15000"/>
                    </a:schemeClr>
                  </a:solidFill>
                  <a:cs typeface="+mn-ea"/>
                  <a:sym typeface="+mn-lt"/>
                </a:rPr>
                <a:t>点击输入简要文字内容，文字内容概括精炼，不用多余的文字修饰，言短意赅的说明该项内容点击输入简要文字内容</a:t>
              </a:r>
              <a:endParaRPr lang="en-US" altLang="zh-CN" sz="1100" dirty="0">
                <a:solidFill>
                  <a:schemeClr val="tx1">
                    <a:lumMod val="85000"/>
                    <a:lumOff val="15000"/>
                  </a:schemeClr>
                </a:solidFill>
                <a:cs typeface="+mn-ea"/>
                <a:sym typeface="+mn-lt"/>
              </a:endParaRPr>
            </a:p>
          </p:txBody>
        </p:sp>
      </p:grpSp>
      <p:grpSp>
        <p:nvGrpSpPr>
          <p:cNvPr id="48" name="组合 47">
            <a:extLst>
              <a:ext uri="{FF2B5EF4-FFF2-40B4-BE49-F238E27FC236}">
                <a16:creationId xmlns:a16="http://schemas.microsoft.com/office/drawing/2014/main" xmlns="" id="{118D9780-D05E-43CB-89A2-238598E6FB18}"/>
              </a:ext>
            </a:extLst>
          </p:cNvPr>
          <p:cNvGrpSpPr/>
          <p:nvPr/>
        </p:nvGrpSpPr>
        <p:grpSpPr>
          <a:xfrm>
            <a:off x="5321300" y="4724400"/>
            <a:ext cx="2256903" cy="1506690"/>
            <a:chOff x="6492256" y="4549086"/>
            <a:chExt cx="2256903" cy="1506690"/>
          </a:xfrm>
        </p:grpSpPr>
        <p:sp>
          <p:nvSpPr>
            <p:cNvPr id="49" name="Text Placeholder 4">
              <a:extLst>
                <a:ext uri="{FF2B5EF4-FFF2-40B4-BE49-F238E27FC236}">
                  <a16:creationId xmlns:a16="http://schemas.microsoft.com/office/drawing/2014/main" xmlns="" id="{9EF016CC-B2E5-47C6-BD84-F28AD9069D1A}"/>
                </a:ext>
              </a:extLst>
            </p:cNvPr>
            <p:cNvSpPr txBox="1"/>
            <p:nvPr/>
          </p:nvSpPr>
          <p:spPr>
            <a:xfrm>
              <a:off x="6791412" y="4549086"/>
              <a:ext cx="1658592" cy="4534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defRPr sz="1800" b="0">
                  <a:solidFill>
                    <a:srgbClr val="000000"/>
                  </a:solidFill>
                </a:defRPr>
              </a:pPr>
              <a:r>
                <a:rPr lang="zh-CN" altLang="en-US" sz="1400" dirty="0">
                  <a:solidFill>
                    <a:schemeClr val="tx1">
                      <a:lumMod val="95000"/>
                      <a:lumOff val="5000"/>
                    </a:schemeClr>
                  </a:solidFill>
                  <a:cs typeface="+mn-ea"/>
                  <a:sym typeface="+mn-lt"/>
                </a:rPr>
                <a:t>点击添加标题</a:t>
              </a:r>
              <a:endParaRPr lang="en-US" sz="1400" dirty="0">
                <a:solidFill>
                  <a:schemeClr val="tx1">
                    <a:lumMod val="95000"/>
                    <a:lumOff val="5000"/>
                  </a:schemeClr>
                </a:solidFill>
                <a:cs typeface="+mn-ea"/>
                <a:sym typeface="+mn-lt"/>
              </a:endParaRPr>
            </a:p>
          </p:txBody>
        </p:sp>
        <p:sp>
          <p:nvSpPr>
            <p:cNvPr id="50" name="Text Placeholder 5">
              <a:extLst>
                <a:ext uri="{FF2B5EF4-FFF2-40B4-BE49-F238E27FC236}">
                  <a16:creationId xmlns:a16="http://schemas.microsoft.com/office/drawing/2014/main" xmlns="" id="{57514FAC-16C2-4F61-80C5-AAC9AB617360}"/>
                </a:ext>
              </a:extLst>
            </p:cNvPr>
            <p:cNvSpPr txBox="1"/>
            <p:nvPr/>
          </p:nvSpPr>
          <p:spPr>
            <a:xfrm>
              <a:off x="6492256" y="4853062"/>
              <a:ext cx="2256903" cy="12027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None/>
              </a:pPr>
              <a:r>
                <a:rPr lang="zh-CN" altLang="en-US" sz="1100" dirty="0">
                  <a:solidFill>
                    <a:schemeClr val="tx1">
                      <a:lumMod val="85000"/>
                      <a:lumOff val="15000"/>
                    </a:schemeClr>
                  </a:solidFill>
                  <a:cs typeface="+mn-ea"/>
                  <a:sym typeface="+mn-lt"/>
                </a:rPr>
                <a:t>点击输入简要文字内容，文字内容概括精炼，不用多余的文字修饰，言短意赅的说明该项内容点击输入简要文字内容</a:t>
              </a:r>
              <a:endParaRPr lang="en-US" altLang="zh-CN" sz="1100" dirty="0">
                <a:solidFill>
                  <a:schemeClr val="tx1">
                    <a:lumMod val="85000"/>
                    <a:lumOff val="15000"/>
                  </a:schemeClr>
                </a:solidFill>
                <a:cs typeface="+mn-ea"/>
                <a:sym typeface="+mn-lt"/>
              </a:endParaRPr>
            </a:p>
          </p:txBody>
        </p:sp>
      </p:grpSp>
      <p:sp>
        <p:nvSpPr>
          <p:cNvPr id="51" name="Text Placeholder 2">
            <a:extLst>
              <a:ext uri="{FF2B5EF4-FFF2-40B4-BE49-F238E27FC236}">
                <a16:creationId xmlns:a16="http://schemas.microsoft.com/office/drawing/2014/main" xmlns="" id="{A4B62028-BAF2-4852-9832-DEF23D441F77}"/>
              </a:ext>
            </a:extLst>
          </p:cNvPr>
          <p:cNvSpPr txBox="1"/>
          <p:nvPr/>
        </p:nvSpPr>
        <p:spPr>
          <a:xfrm>
            <a:off x="7454137" y="1892266"/>
            <a:ext cx="4542791" cy="211280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20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zh-CN" altLang="en-US" sz="1800" dirty="0">
                <a:solidFill>
                  <a:schemeClr val="bg1"/>
                </a:solidFill>
                <a:latin typeface="+mn-lt"/>
                <a:cs typeface="+mn-ea"/>
                <a:sym typeface="+mn-lt"/>
              </a:rPr>
              <a:t>点击添加标题</a:t>
            </a:r>
            <a:endParaRPr lang="en-US" altLang="zh-CN" sz="1800" dirty="0">
              <a:solidFill>
                <a:schemeClr val="bg1"/>
              </a:solidFill>
              <a:latin typeface="+mn-lt"/>
              <a:cs typeface="+mn-ea"/>
              <a:sym typeface="+mn-lt"/>
            </a:endParaRPr>
          </a:p>
          <a:p>
            <a:pPr>
              <a:lnSpc>
                <a:spcPct val="150000"/>
              </a:lnSpc>
            </a:pPr>
            <a:r>
              <a:rPr lang="zh-CN" altLang="en-US" dirty="0">
                <a:solidFill>
                  <a:schemeClr val="bg1"/>
                </a:solidFill>
                <a:latin typeface="+mn-lt"/>
                <a:cs typeface="+mn-ea"/>
                <a:sym typeface="+mn-lt"/>
              </a:rPr>
              <a:t>点击输入简要文字内容，文字内容概括精炼不用多余的文字修饰</a:t>
            </a:r>
            <a:endParaRPr lang="en-US" altLang="zh-CN" dirty="0">
              <a:solidFill>
                <a:schemeClr val="bg1"/>
              </a:solidFill>
              <a:latin typeface="+mn-lt"/>
              <a:cs typeface="+mn-ea"/>
              <a:sym typeface="+mn-lt"/>
            </a:endParaRPr>
          </a:p>
          <a:p>
            <a:pPr>
              <a:lnSpc>
                <a:spcPct val="150000"/>
              </a:lnSpc>
            </a:pPr>
            <a:r>
              <a:rPr lang="zh-CN" altLang="en-US" dirty="0">
                <a:solidFill>
                  <a:schemeClr val="bg1"/>
                </a:solidFill>
                <a:latin typeface="+mn-lt"/>
                <a:cs typeface="+mn-ea"/>
                <a:sym typeface="+mn-lt"/>
              </a:rPr>
              <a:t>言短意赅的说明该项内容。点击输入简要文字内容</a:t>
            </a:r>
            <a:endParaRPr lang="en-US" altLang="zh-CN" dirty="0">
              <a:solidFill>
                <a:schemeClr val="bg1"/>
              </a:solidFill>
              <a:latin typeface="+mn-lt"/>
              <a:cs typeface="+mn-ea"/>
              <a:sym typeface="+mn-lt"/>
            </a:endParaRPr>
          </a:p>
          <a:p>
            <a:pPr>
              <a:lnSpc>
                <a:spcPct val="150000"/>
              </a:lnSpc>
            </a:pPr>
            <a:endParaRPr lang="en-US" sz="900" dirty="0">
              <a:solidFill>
                <a:schemeClr val="bg1"/>
              </a:solidFill>
              <a:latin typeface="+mn-lt"/>
              <a:cs typeface="+mn-ea"/>
              <a:sym typeface="+mn-lt"/>
            </a:endParaRPr>
          </a:p>
          <a:p>
            <a:pPr>
              <a:lnSpc>
                <a:spcPct val="150000"/>
              </a:lnSpc>
            </a:pPr>
            <a:r>
              <a:rPr lang="zh-CN" altLang="en-US" dirty="0">
                <a:solidFill>
                  <a:schemeClr val="bg1"/>
                </a:solidFill>
                <a:latin typeface="+mn-lt"/>
                <a:cs typeface="+mn-ea"/>
                <a:sym typeface="+mn-lt"/>
              </a:rPr>
              <a:t>点击输入简要文字内容，文字内容概括精炼不用多余的文字修饰</a:t>
            </a:r>
            <a:endParaRPr lang="en-US" altLang="zh-CN" dirty="0">
              <a:solidFill>
                <a:schemeClr val="bg1"/>
              </a:solidFill>
              <a:latin typeface="+mn-lt"/>
              <a:cs typeface="+mn-ea"/>
              <a:sym typeface="+mn-lt"/>
            </a:endParaRPr>
          </a:p>
          <a:p>
            <a:pPr>
              <a:lnSpc>
                <a:spcPct val="150000"/>
              </a:lnSpc>
            </a:pPr>
            <a:r>
              <a:rPr lang="zh-CN" altLang="en-US" dirty="0">
                <a:solidFill>
                  <a:schemeClr val="bg1"/>
                </a:solidFill>
                <a:latin typeface="+mn-lt"/>
                <a:cs typeface="+mn-ea"/>
                <a:sym typeface="+mn-lt"/>
              </a:rPr>
              <a:t>言短意赅的说明该项内容。点击输入简要文字内容，文字内容概括精炼，不用多余的文字修饰</a:t>
            </a:r>
            <a:endParaRPr lang="en-US" dirty="0">
              <a:solidFill>
                <a:schemeClr val="bg1"/>
              </a:solidFill>
              <a:latin typeface="+mn-lt"/>
              <a:cs typeface="+mn-ea"/>
              <a:sym typeface="+mn-lt"/>
            </a:endParaRPr>
          </a:p>
        </p:txBody>
      </p:sp>
    </p:spTree>
    <p:extLst>
      <p:ext uri="{BB962C8B-B14F-4D97-AF65-F5344CB8AC3E}">
        <p14:creationId xmlns:p14="http://schemas.microsoft.com/office/powerpoint/2010/main" val="18714769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5" presetClass="entr" presetSubtype="0"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750" fill="hold"/>
                                        <p:tgtEl>
                                          <p:spTgt spid="37"/>
                                        </p:tgtEl>
                                        <p:attrNameLst>
                                          <p:attrName>ppt_w</p:attrName>
                                        </p:attrNameLst>
                                      </p:cBhvr>
                                      <p:tavLst>
                                        <p:tav tm="0">
                                          <p:val>
                                            <p:strVal val="#ppt_w*0.70"/>
                                          </p:val>
                                        </p:tav>
                                        <p:tav tm="100000">
                                          <p:val>
                                            <p:strVal val="#ppt_w"/>
                                          </p:val>
                                        </p:tav>
                                      </p:tavLst>
                                    </p:anim>
                                    <p:anim calcmode="lin" valueType="num">
                                      <p:cBhvr>
                                        <p:cTn id="13" dur="750" fill="hold"/>
                                        <p:tgtEl>
                                          <p:spTgt spid="37"/>
                                        </p:tgtEl>
                                        <p:attrNameLst>
                                          <p:attrName>ppt_h</p:attrName>
                                        </p:attrNameLst>
                                      </p:cBhvr>
                                      <p:tavLst>
                                        <p:tav tm="0">
                                          <p:val>
                                            <p:strVal val="#ppt_h"/>
                                          </p:val>
                                        </p:tav>
                                        <p:tav tm="100000">
                                          <p:val>
                                            <p:strVal val="#ppt_h"/>
                                          </p:val>
                                        </p:tav>
                                      </p:tavLst>
                                    </p:anim>
                                    <p:animEffect transition="in" filter="fade">
                                      <p:cBhvr>
                                        <p:cTn id="14" dur="750"/>
                                        <p:tgtEl>
                                          <p:spTgt spid="37"/>
                                        </p:tgtEl>
                                      </p:cBhvr>
                                    </p:animEffect>
                                  </p:childTnLst>
                                </p:cTn>
                              </p:par>
                            </p:childTnLst>
                          </p:cTn>
                        </p:par>
                        <p:par>
                          <p:cTn id="15" fill="hold">
                            <p:stCondLst>
                              <p:cond delay="1250"/>
                            </p:stCondLst>
                            <p:childTnLst>
                              <p:par>
                                <p:cTn id="16" presetID="12" presetClass="entr" presetSubtype="1"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250"/>
                                        <p:tgtEl>
                                          <p:spTgt spid="42"/>
                                        </p:tgtEl>
                                        <p:attrNameLst>
                                          <p:attrName>ppt_y</p:attrName>
                                        </p:attrNameLst>
                                      </p:cBhvr>
                                      <p:tavLst>
                                        <p:tav tm="0">
                                          <p:val>
                                            <p:strVal val="#ppt_y-#ppt_h*1.125000"/>
                                          </p:val>
                                        </p:tav>
                                        <p:tav tm="100000">
                                          <p:val>
                                            <p:strVal val="#ppt_y"/>
                                          </p:val>
                                        </p:tav>
                                      </p:tavLst>
                                    </p:anim>
                                    <p:animEffect transition="in" filter="wipe(down)">
                                      <p:cBhvr>
                                        <p:cTn id="19" dur="250"/>
                                        <p:tgtEl>
                                          <p:spTgt spid="42"/>
                                        </p:tgtEl>
                                      </p:cBhvr>
                                    </p:animEffect>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750" fill="hold"/>
                                        <p:tgtEl>
                                          <p:spTgt spid="38"/>
                                        </p:tgtEl>
                                        <p:attrNameLst>
                                          <p:attrName>ppt_w</p:attrName>
                                        </p:attrNameLst>
                                      </p:cBhvr>
                                      <p:tavLst>
                                        <p:tav tm="0">
                                          <p:val>
                                            <p:strVal val="#ppt_w*0.70"/>
                                          </p:val>
                                        </p:tav>
                                        <p:tav tm="100000">
                                          <p:val>
                                            <p:strVal val="#ppt_w"/>
                                          </p:val>
                                        </p:tav>
                                      </p:tavLst>
                                    </p:anim>
                                    <p:anim calcmode="lin" valueType="num">
                                      <p:cBhvr>
                                        <p:cTn id="24" dur="750" fill="hold"/>
                                        <p:tgtEl>
                                          <p:spTgt spid="38"/>
                                        </p:tgtEl>
                                        <p:attrNameLst>
                                          <p:attrName>ppt_h</p:attrName>
                                        </p:attrNameLst>
                                      </p:cBhvr>
                                      <p:tavLst>
                                        <p:tav tm="0">
                                          <p:val>
                                            <p:strVal val="#ppt_h"/>
                                          </p:val>
                                        </p:tav>
                                        <p:tav tm="100000">
                                          <p:val>
                                            <p:strVal val="#ppt_h"/>
                                          </p:val>
                                        </p:tav>
                                      </p:tavLst>
                                    </p:anim>
                                    <p:animEffect transition="in" filter="fade">
                                      <p:cBhvr>
                                        <p:cTn id="25" dur="750"/>
                                        <p:tgtEl>
                                          <p:spTgt spid="38"/>
                                        </p:tgtEl>
                                      </p:cBhvr>
                                    </p:animEffect>
                                  </p:childTnLst>
                                </p:cTn>
                              </p:par>
                            </p:childTnLst>
                          </p:cTn>
                        </p:par>
                        <p:par>
                          <p:cTn id="26" fill="hold">
                            <p:stCondLst>
                              <p:cond delay="2250"/>
                            </p:stCondLst>
                            <p:childTnLst>
                              <p:par>
                                <p:cTn id="27" presetID="12" presetClass="entr" presetSubtype="1"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250"/>
                                        <p:tgtEl>
                                          <p:spTgt spid="45"/>
                                        </p:tgtEl>
                                        <p:attrNameLst>
                                          <p:attrName>ppt_y</p:attrName>
                                        </p:attrNameLst>
                                      </p:cBhvr>
                                      <p:tavLst>
                                        <p:tav tm="0">
                                          <p:val>
                                            <p:strVal val="#ppt_y-#ppt_h*1.125000"/>
                                          </p:val>
                                        </p:tav>
                                        <p:tav tm="100000">
                                          <p:val>
                                            <p:strVal val="#ppt_y"/>
                                          </p:val>
                                        </p:tav>
                                      </p:tavLst>
                                    </p:anim>
                                    <p:animEffect transition="in" filter="wipe(down)">
                                      <p:cBhvr>
                                        <p:cTn id="30" dur="250"/>
                                        <p:tgtEl>
                                          <p:spTgt spid="45"/>
                                        </p:tgtEl>
                                      </p:cBhvr>
                                    </p:animEffect>
                                  </p:childTnLst>
                                </p:cTn>
                              </p:par>
                            </p:childTnLst>
                          </p:cTn>
                        </p:par>
                        <p:par>
                          <p:cTn id="31" fill="hold">
                            <p:stCondLst>
                              <p:cond delay="2500"/>
                            </p:stCondLst>
                            <p:childTnLst>
                              <p:par>
                                <p:cTn id="32" presetID="55" presetClass="entr" presetSubtype="0"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750" fill="hold"/>
                                        <p:tgtEl>
                                          <p:spTgt spid="39"/>
                                        </p:tgtEl>
                                        <p:attrNameLst>
                                          <p:attrName>ppt_w</p:attrName>
                                        </p:attrNameLst>
                                      </p:cBhvr>
                                      <p:tavLst>
                                        <p:tav tm="0">
                                          <p:val>
                                            <p:strVal val="#ppt_w*0.70"/>
                                          </p:val>
                                        </p:tav>
                                        <p:tav tm="100000">
                                          <p:val>
                                            <p:strVal val="#ppt_w"/>
                                          </p:val>
                                        </p:tav>
                                      </p:tavLst>
                                    </p:anim>
                                    <p:anim calcmode="lin" valueType="num">
                                      <p:cBhvr>
                                        <p:cTn id="35" dur="750" fill="hold"/>
                                        <p:tgtEl>
                                          <p:spTgt spid="39"/>
                                        </p:tgtEl>
                                        <p:attrNameLst>
                                          <p:attrName>ppt_h</p:attrName>
                                        </p:attrNameLst>
                                      </p:cBhvr>
                                      <p:tavLst>
                                        <p:tav tm="0">
                                          <p:val>
                                            <p:strVal val="#ppt_h"/>
                                          </p:val>
                                        </p:tav>
                                        <p:tav tm="100000">
                                          <p:val>
                                            <p:strVal val="#ppt_h"/>
                                          </p:val>
                                        </p:tav>
                                      </p:tavLst>
                                    </p:anim>
                                    <p:animEffect transition="in" filter="fade">
                                      <p:cBhvr>
                                        <p:cTn id="36" dur="750"/>
                                        <p:tgtEl>
                                          <p:spTgt spid="39"/>
                                        </p:tgtEl>
                                      </p:cBhvr>
                                    </p:animEffect>
                                  </p:childTnLst>
                                </p:cTn>
                              </p:par>
                            </p:childTnLst>
                          </p:cTn>
                        </p:par>
                        <p:par>
                          <p:cTn id="37" fill="hold">
                            <p:stCondLst>
                              <p:cond delay="3250"/>
                            </p:stCondLst>
                            <p:childTnLst>
                              <p:par>
                                <p:cTn id="38" presetID="12" presetClass="entr" presetSubtype="1"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p:tgtEl>
                                          <p:spTgt spid="48"/>
                                        </p:tgtEl>
                                        <p:attrNameLst>
                                          <p:attrName>ppt_y</p:attrName>
                                        </p:attrNameLst>
                                      </p:cBhvr>
                                      <p:tavLst>
                                        <p:tav tm="0">
                                          <p:val>
                                            <p:strVal val="#ppt_y-#ppt_h*1.125000"/>
                                          </p:val>
                                        </p:tav>
                                        <p:tav tm="100000">
                                          <p:val>
                                            <p:strVal val="#ppt_y"/>
                                          </p:val>
                                        </p:tav>
                                      </p:tavLst>
                                    </p:anim>
                                    <p:animEffect transition="in" filter="wipe(down)">
                                      <p:cBhvr>
                                        <p:cTn id="41" dur="500"/>
                                        <p:tgtEl>
                                          <p:spTgt spid="48"/>
                                        </p:tgtEl>
                                      </p:cBhvr>
                                    </p:animEffect>
                                  </p:childTnLst>
                                </p:cTn>
                              </p:par>
                            </p:childTnLst>
                          </p:cTn>
                        </p:par>
                        <p:par>
                          <p:cTn id="42" fill="hold">
                            <p:stCondLst>
                              <p:cond delay="3750"/>
                            </p:stCondLst>
                            <p:childTnLst>
                              <p:par>
                                <p:cTn id="43" presetID="2" presetClass="entr" presetSubtype="2" decel="10000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fill="hold"/>
                                        <p:tgtEl>
                                          <p:spTgt spid="40"/>
                                        </p:tgtEl>
                                        <p:attrNameLst>
                                          <p:attrName>ppt_x</p:attrName>
                                        </p:attrNameLst>
                                      </p:cBhvr>
                                      <p:tavLst>
                                        <p:tav tm="0">
                                          <p:val>
                                            <p:strVal val="1+#ppt_w/2"/>
                                          </p:val>
                                        </p:tav>
                                        <p:tav tm="100000">
                                          <p:val>
                                            <p:strVal val="#ppt_x"/>
                                          </p:val>
                                        </p:tav>
                                      </p:tavLst>
                                    </p:anim>
                                    <p:anim calcmode="lin" valueType="num">
                                      <p:cBhvr additive="base">
                                        <p:cTn id="46" dur="500" fill="hold"/>
                                        <p:tgtEl>
                                          <p:spTgt spid="4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10" presetClass="entr" presetSubtype="0" fill="hold" grpId="0" nodeType="afterEffect">
                                  <p:stCondLst>
                                    <p:cond delay="0"/>
                                  </p:stCondLst>
                                  <p:iterate type="lt">
                                    <p:tmPct val="15000"/>
                                  </p:iterate>
                                  <p:childTnLst>
                                    <p:set>
                                      <p:cBhvr>
                                        <p:cTn id="49" dur="1" fill="hold">
                                          <p:stCondLst>
                                            <p:cond delay="0"/>
                                          </p:stCondLst>
                                        </p:cTn>
                                        <p:tgtEl>
                                          <p:spTgt spid="51"/>
                                        </p:tgtEl>
                                        <p:attrNameLst>
                                          <p:attrName>style.visibility</p:attrName>
                                        </p:attrNameLst>
                                      </p:cBhvr>
                                      <p:to>
                                        <p:strVal val="visible"/>
                                      </p:to>
                                    </p:set>
                                    <p:animEffect transition="in" filter="fade">
                                      <p:cBhvr>
                                        <p:cTn id="50" dur="1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264135" y="356765"/>
            <a:ext cx="5663730" cy="987849"/>
            <a:chOff x="3264135" y="356765"/>
            <a:chExt cx="5663730" cy="987849"/>
          </a:xfrm>
        </p:grpSpPr>
        <p:pic>
          <p:nvPicPr>
            <p:cNvPr id="24" name="图片 23"/>
            <p:cNvPicPr>
              <a:picLocks noChangeAspect="1"/>
            </p:cNvPicPr>
            <p:nvPr/>
          </p:nvPicPr>
          <p:blipFill rotWithShape="1">
            <a:blip r:embed="rId4"/>
            <a:srcRect l="2091" t="67077" r="-2248" b="-1435"/>
            <a:stretch/>
          </p:blipFill>
          <p:spPr>
            <a:xfrm>
              <a:off x="3810000" y="1124856"/>
              <a:ext cx="4572000" cy="219758"/>
            </a:xfrm>
            <a:prstGeom prst="rect">
              <a:avLst/>
            </a:prstGeom>
          </p:spPr>
        </p:pic>
        <p:sp>
          <p:nvSpPr>
            <p:cNvPr id="25" name="文本框 24"/>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26" name="矩形 25"/>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品牌故事</a:t>
              </a:r>
            </a:p>
          </p:txBody>
        </p:sp>
      </p:grpSp>
      <p:grpSp>
        <p:nvGrpSpPr>
          <p:cNvPr id="27" name="组合 26">
            <a:extLst>
              <a:ext uri="{FF2B5EF4-FFF2-40B4-BE49-F238E27FC236}">
                <a16:creationId xmlns:a16="http://schemas.microsoft.com/office/drawing/2014/main" xmlns="" id="{C5F6A8A6-D665-4CB9-9697-A97DF83903F0}"/>
              </a:ext>
            </a:extLst>
          </p:cNvPr>
          <p:cNvGrpSpPr/>
          <p:nvPr/>
        </p:nvGrpSpPr>
        <p:grpSpPr>
          <a:xfrm>
            <a:off x="1046757" y="2177143"/>
            <a:ext cx="4573134" cy="1382486"/>
            <a:chOff x="1389951" y="2162628"/>
            <a:chExt cx="4573134" cy="1382486"/>
          </a:xfrm>
        </p:grpSpPr>
        <p:grpSp>
          <p:nvGrpSpPr>
            <p:cNvPr id="28" name="组合 27">
              <a:extLst>
                <a:ext uri="{FF2B5EF4-FFF2-40B4-BE49-F238E27FC236}">
                  <a16:creationId xmlns:a16="http://schemas.microsoft.com/office/drawing/2014/main" xmlns="" id="{2DEC276C-7C1A-4F60-BEDF-F4A165EDC424}"/>
                </a:ext>
              </a:extLst>
            </p:cNvPr>
            <p:cNvGrpSpPr/>
            <p:nvPr/>
          </p:nvGrpSpPr>
          <p:grpSpPr>
            <a:xfrm>
              <a:off x="1389951" y="2162628"/>
              <a:ext cx="4573134" cy="1382486"/>
              <a:chOff x="1389951" y="2162628"/>
              <a:chExt cx="4573134" cy="1382486"/>
            </a:xfrm>
          </p:grpSpPr>
          <p:sp>
            <p:nvSpPr>
              <p:cNvPr id="31" name="Rectangle 1">
                <a:extLst>
                  <a:ext uri="{FF2B5EF4-FFF2-40B4-BE49-F238E27FC236}">
                    <a16:creationId xmlns:a16="http://schemas.microsoft.com/office/drawing/2014/main" xmlns="" id="{2C6EC871-2B8A-4A1B-94C2-5388193E7D39}"/>
                  </a:ext>
                </a:extLst>
              </p:cNvPr>
              <p:cNvSpPr/>
              <p:nvPr/>
            </p:nvSpPr>
            <p:spPr>
              <a:xfrm>
                <a:off x="1389951" y="2162628"/>
                <a:ext cx="2866538" cy="13824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pic>
            <p:nvPicPr>
              <p:cNvPr id="32" name="图片 31">
                <a:extLst>
                  <a:ext uri="{FF2B5EF4-FFF2-40B4-BE49-F238E27FC236}">
                    <a16:creationId xmlns:a16="http://schemas.microsoft.com/office/drawing/2014/main" xmlns="" id="{3F380693-4C1C-4DF4-82CE-27EFDCB1E2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3327" y="2162628"/>
                <a:ext cx="2079758" cy="1351416"/>
              </a:xfrm>
              <a:prstGeom prst="rect">
                <a:avLst/>
              </a:prstGeom>
              <a:effectLst>
                <a:outerShdw blurRad="50800" dist="38100" dir="2700000" algn="tl" rotWithShape="0">
                  <a:prstClr val="black">
                    <a:alpha val="40000"/>
                  </a:prstClr>
                </a:outerShdw>
              </a:effectLst>
            </p:spPr>
          </p:pic>
        </p:grpSp>
        <p:sp>
          <p:nvSpPr>
            <p:cNvPr id="29" name="文本框 28">
              <a:extLst>
                <a:ext uri="{FF2B5EF4-FFF2-40B4-BE49-F238E27FC236}">
                  <a16:creationId xmlns:a16="http://schemas.microsoft.com/office/drawing/2014/main" xmlns="" id="{16F37ECC-7B64-41F9-BAB9-E05F138A502B}"/>
                </a:ext>
              </a:extLst>
            </p:cNvPr>
            <p:cNvSpPr txBox="1"/>
            <p:nvPr/>
          </p:nvSpPr>
          <p:spPr>
            <a:xfrm>
              <a:off x="1473786" y="2806450"/>
              <a:ext cx="2325706" cy="523220"/>
            </a:xfrm>
            <a:prstGeom prst="rect">
              <a:avLst/>
            </a:prstGeom>
            <a:noFill/>
            <a:effectLst/>
          </p:spPr>
          <p:txBody>
            <a:bodyPr wrap="square" rtlCol="0">
              <a:spAutoFit/>
            </a:bodyPr>
            <a:lstStyle/>
            <a:p>
              <a:pPr algn="ctr"/>
              <a:r>
                <a:rPr lang="zh-CN" altLang="en-US" sz="1400" dirty="0">
                  <a:solidFill>
                    <a:schemeClr val="bg1"/>
                  </a:solidFill>
                  <a:cs typeface="+mn-ea"/>
                  <a:sym typeface="+mn-lt"/>
                </a:rPr>
                <a:t>这里可以输入一下简单的概括性的内容文字。</a:t>
              </a:r>
            </a:p>
          </p:txBody>
        </p:sp>
        <p:sp>
          <p:nvSpPr>
            <p:cNvPr id="30" name="文本框 29">
              <a:extLst>
                <a:ext uri="{FF2B5EF4-FFF2-40B4-BE49-F238E27FC236}">
                  <a16:creationId xmlns:a16="http://schemas.microsoft.com/office/drawing/2014/main" xmlns="" id="{36557654-3D13-487E-9F20-2CBFB8AE36D0}"/>
                </a:ext>
              </a:extLst>
            </p:cNvPr>
            <p:cNvSpPr txBox="1"/>
            <p:nvPr/>
          </p:nvSpPr>
          <p:spPr>
            <a:xfrm>
              <a:off x="1675240" y="2284484"/>
              <a:ext cx="1967846" cy="461665"/>
            </a:xfrm>
            <a:prstGeom prst="rect">
              <a:avLst/>
            </a:prstGeom>
            <a:noFill/>
            <a:effectLst/>
          </p:spPr>
          <p:txBody>
            <a:bodyPr wrap="square" rtlCol="0">
              <a:spAutoFit/>
            </a:bodyPr>
            <a:lstStyle/>
            <a:p>
              <a:pPr algn="dist"/>
              <a:r>
                <a:rPr lang="zh-CN" altLang="en-US" sz="2400" spc="-300" dirty="0">
                  <a:solidFill>
                    <a:schemeClr val="bg1"/>
                  </a:solidFill>
                  <a:cs typeface="+mn-ea"/>
                  <a:sym typeface="+mn-lt"/>
                </a:rPr>
                <a:t>点击添加标题</a:t>
              </a:r>
            </a:p>
          </p:txBody>
        </p:sp>
      </p:grpSp>
      <p:grpSp>
        <p:nvGrpSpPr>
          <p:cNvPr id="33" name="组合 32">
            <a:extLst>
              <a:ext uri="{FF2B5EF4-FFF2-40B4-BE49-F238E27FC236}">
                <a16:creationId xmlns:a16="http://schemas.microsoft.com/office/drawing/2014/main" xmlns="" id="{DA383D69-DD67-4D0D-A594-3335B79F3CF2}"/>
              </a:ext>
            </a:extLst>
          </p:cNvPr>
          <p:cNvGrpSpPr/>
          <p:nvPr/>
        </p:nvGrpSpPr>
        <p:grpSpPr>
          <a:xfrm>
            <a:off x="6179539" y="2177143"/>
            <a:ext cx="4573134" cy="1382486"/>
            <a:chOff x="1389951" y="2162628"/>
            <a:chExt cx="4573134" cy="1382486"/>
          </a:xfrm>
        </p:grpSpPr>
        <p:grpSp>
          <p:nvGrpSpPr>
            <p:cNvPr id="34" name="组合 33">
              <a:extLst>
                <a:ext uri="{FF2B5EF4-FFF2-40B4-BE49-F238E27FC236}">
                  <a16:creationId xmlns:a16="http://schemas.microsoft.com/office/drawing/2014/main" xmlns="" id="{FDEE1C26-DCE9-49A9-B9CE-4AAA41857FAD}"/>
                </a:ext>
              </a:extLst>
            </p:cNvPr>
            <p:cNvGrpSpPr/>
            <p:nvPr/>
          </p:nvGrpSpPr>
          <p:grpSpPr>
            <a:xfrm>
              <a:off x="1389951" y="2162628"/>
              <a:ext cx="4573134" cy="1382486"/>
              <a:chOff x="1389951" y="2162628"/>
              <a:chExt cx="4573134" cy="1382486"/>
            </a:xfrm>
          </p:grpSpPr>
          <p:sp>
            <p:nvSpPr>
              <p:cNvPr id="37" name="Rectangle 1">
                <a:extLst>
                  <a:ext uri="{FF2B5EF4-FFF2-40B4-BE49-F238E27FC236}">
                    <a16:creationId xmlns:a16="http://schemas.microsoft.com/office/drawing/2014/main" xmlns="" id="{CCEED937-AF7F-4DEF-BD44-F76E0FC5E3D7}"/>
                  </a:ext>
                </a:extLst>
              </p:cNvPr>
              <p:cNvSpPr/>
              <p:nvPr/>
            </p:nvSpPr>
            <p:spPr>
              <a:xfrm>
                <a:off x="1389951" y="2162628"/>
                <a:ext cx="2866538" cy="13824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pic>
            <p:nvPicPr>
              <p:cNvPr id="38" name="图片 37">
                <a:extLst>
                  <a:ext uri="{FF2B5EF4-FFF2-40B4-BE49-F238E27FC236}">
                    <a16:creationId xmlns:a16="http://schemas.microsoft.com/office/drawing/2014/main" xmlns="" id="{680A293D-FC1D-4AE8-AD2D-506E0357CD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3327" y="2162628"/>
                <a:ext cx="2079758" cy="1351416"/>
              </a:xfrm>
              <a:prstGeom prst="rect">
                <a:avLst/>
              </a:prstGeom>
              <a:effectLst>
                <a:outerShdw blurRad="50800" dist="38100" dir="2700000" algn="tl" rotWithShape="0">
                  <a:prstClr val="black">
                    <a:alpha val="40000"/>
                  </a:prstClr>
                </a:outerShdw>
              </a:effectLst>
            </p:spPr>
          </p:pic>
        </p:grpSp>
        <p:sp>
          <p:nvSpPr>
            <p:cNvPr id="35" name="文本框 34">
              <a:extLst>
                <a:ext uri="{FF2B5EF4-FFF2-40B4-BE49-F238E27FC236}">
                  <a16:creationId xmlns:a16="http://schemas.microsoft.com/office/drawing/2014/main" xmlns="" id="{81E918DB-F115-4F01-B380-78B0C322BE0B}"/>
                </a:ext>
              </a:extLst>
            </p:cNvPr>
            <p:cNvSpPr txBox="1"/>
            <p:nvPr/>
          </p:nvSpPr>
          <p:spPr>
            <a:xfrm>
              <a:off x="1473786" y="2806450"/>
              <a:ext cx="2325706" cy="523220"/>
            </a:xfrm>
            <a:prstGeom prst="rect">
              <a:avLst/>
            </a:prstGeom>
            <a:noFill/>
            <a:effectLst/>
          </p:spPr>
          <p:txBody>
            <a:bodyPr wrap="square" rtlCol="0">
              <a:spAutoFit/>
            </a:bodyPr>
            <a:lstStyle/>
            <a:p>
              <a:pPr algn="ctr"/>
              <a:r>
                <a:rPr lang="zh-CN" altLang="en-US" sz="1400" dirty="0">
                  <a:solidFill>
                    <a:schemeClr val="bg1"/>
                  </a:solidFill>
                  <a:cs typeface="+mn-ea"/>
                  <a:sym typeface="+mn-lt"/>
                </a:rPr>
                <a:t>这里可以输入一下简单的概括性的内容文字。</a:t>
              </a:r>
            </a:p>
          </p:txBody>
        </p:sp>
        <p:sp>
          <p:nvSpPr>
            <p:cNvPr id="36" name="文本框 35">
              <a:extLst>
                <a:ext uri="{FF2B5EF4-FFF2-40B4-BE49-F238E27FC236}">
                  <a16:creationId xmlns:a16="http://schemas.microsoft.com/office/drawing/2014/main" xmlns="" id="{E3727802-CD48-420A-90D3-CAE4A9A5B683}"/>
                </a:ext>
              </a:extLst>
            </p:cNvPr>
            <p:cNvSpPr txBox="1"/>
            <p:nvPr/>
          </p:nvSpPr>
          <p:spPr>
            <a:xfrm>
              <a:off x="1675240" y="2284484"/>
              <a:ext cx="1967846" cy="461665"/>
            </a:xfrm>
            <a:prstGeom prst="rect">
              <a:avLst/>
            </a:prstGeom>
            <a:noFill/>
            <a:effectLst/>
          </p:spPr>
          <p:txBody>
            <a:bodyPr wrap="square" rtlCol="0">
              <a:spAutoFit/>
            </a:bodyPr>
            <a:lstStyle/>
            <a:p>
              <a:pPr algn="dist"/>
              <a:r>
                <a:rPr lang="zh-CN" altLang="en-US" sz="2400" spc="-300" dirty="0">
                  <a:solidFill>
                    <a:schemeClr val="bg1"/>
                  </a:solidFill>
                  <a:cs typeface="+mn-ea"/>
                  <a:sym typeface="+mn-lt"/>
                </a:rPr>
                <a:t>点击添加标题</a:t>
              </a:r>
            </a:p>
          </p:txBody>
        </p:sp>
      </p:grpSp>
      <p:grpSp>
        <p:nvGrpSpPr>
          <p:cNvPr id="39" name="组合 38">
            <a:extLst>
              <a:ext uri="{FF2B5EF4-FFF2-40B4-BE49-F238E27FC236}">
                <a16:creationId xmlns:a16="http://schemas.microsoft.com/office/drawing/2014/main" xmlns="" id="{BAFDFAD0-B044-4F8D-B925-728BF5D43265}"/>
              </a:ext>
            </a:extLst>
          </p:cNvPr>
          <p:cNvGrpSpPr/>
          <p:nvPr/>
        </p:nvGrpSpPr>
        <p:grpSpPr>
          <a:xfrm>
            <a:off x="1046757" y="4134181"/>
            <a:ext cx="4573133" cy="1382486"/>
            <a:chOff x="1389951" y="2162628"/>
            <a:chExt cx="4573133" cy="1382486"/>
          </a:xfrm>
        </p:grpSpPr>
        <p:grpSp>
          <p:nvGrpSpPr>
            <p:cNvPr id="40" name="组合 39">
              <a:extLst>
                <a:ext uri="{FF2B5EF4-FFF2-40B4-BE49-F238E27FC236}">
                  <a16:creationId xmlns:a16="http://schemas.microsoft.com/office/drawing/2014/main" xmlns="" id="{A22140FA-46AB-4A60-9C89-CD1175BCDA27}"/>
                </a:ext>
              </a:extLst>
            </p:cNvPr>
            <p:cNvGrpSpPr/>
            <p:nvPr/>
          </p:nvGrpSpPr>
          <p:grpSpPr>
            <a:xfrm>
              <a:off x="1389951" y="2162628"/>
              <a:ext cx="4573133" cy="1382486"/>
              <a:chOff x="1389951" y="2162628"/>
              <a:chExt cx="4573133" cy="1382486"/>
            </a:xfrm>
          </p:grpSpPr>
          <p:sp>
            <p:nvSpPr>
              <p:cNvPr id="43" name="Rectangle 1">
                <a:extLst>
                  <a:ext uri="{FF2B5EF4-FFF2-40B4-BE49-F238E27FC236}">
                    <a16:creationId xmlns:a16="http://schemas.microsoft.com/office/drawing/2014/main" xmlns="" id="{A2AFD814-EF9C-4A8F-9A9D-33B50ADA03D3}"/>
                  </a:ext>
                </a:extLst>
              </p:cNvPr>
              <p:cNvSpPr/>
              <p:nvPr/>
            </p:nvSpPr>
            <p:spPr>
              <a:xfrm>
                <a:off x="1389951" y="2162628"/>
                <a:ext cx="2866538" cy="13824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pic>
            <p:nvPicPr>
              <p:cNvPr id="44" name="图片 43">
                <a:extLst>
                  <a:ext uri="{FF2B5EF4-FFF2-40B4-BE49-F238E27FC236}">
                    <a16:creationId xmlns:a16="http://schemas.microsoft.com/office/drawing/2014/main" xmlns="" id="{AB91EA8A-34F1-4FB4-832F-EA167F0986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83327" y="2162628"/>
                <a:ext cx="2079757" cy="1351416"/>
              </a:xfrm>
              <a:prstGeom prst="rect">
                <a:avLst/>
              </a:prstGeom>
              <a:effectLst>
                <a:outerShdw blurRad="50800" dist="38100" dir="2700000" algn="tl" rotWithShape="0">
                  <a:prstClr val="black">
                    <a:alpha val="40000"/>
                  </a:prstClr>
                </a:outerShdw>
              </a:effectLst>
            </p:spPr>
          </p:pic>
        </p:grpSp>
        <p:sp>
          <p:nvSpPr>
            <p:cNvPr id="41" name="文本框 40">
              <a:extLst>
                <a:ext uri="{FF2B5EF4-FFF2-40B4-BE49-F238E27FC236}">
                  <a16:creationId xmlns:a16="http://schemas.microsoft.com/office/drawing/2014/main" xmlns="" id="{9DB75617-9146-4F66-8768-EA4EACB8856F}"/>
                </a:ext>
              </a:extLst>
            </p:cNvPr>
            <p:cNvSpPr txBox="1"/>
            <p:nvPr/>
          </p:nvSpPr>
          <p:spPr>
            <a:xfrm>
              <a:off x="1473786" y="2806450"/>
              <a:ext cx="2325706" cy="523220"/>
            </a:xfrm>
            <a:prstGeom prst="rect">
              <a:avLst/>
            </a:prstGeom>
            <a:noFill/>
            <a:effectLst/>
          </p:spPr>
          <p:txBody>
            <a:bodyPr wrap="square" rtlCol="0">
              <a:spAutoFit/>
            </a:bodyPr>
            <a:lstStyle/>
            <a:p>
              <a:pPr algn="ctr"/>
              <a:r>
                <a:rPr lang="zh-CN" altLang="en-US" sz="1400" dirty="0">
                  <a:solidFill>
                    <a:schemeClr val="bg1"/>
                  </a:solidFill>
                  <a:cs typeface="+mn-ea"/>
                  <a:sym typeface="+mn-lt"/>
                </a:rPr>
                <a:t>这里可以输入一下简单的概括性的内容文字。</a:t>
              </a:r>
            </a:p>
          </p:txBody>
        </p:sp>
        <p:sp>
          <p:nvSpPr>
            <p:cNvPr id="42" name="文本框 41">
              <a:extLst>
                <a:ext uri="{FF2B5EF4-FFF2-40B4-BE49-F238E27FC236}">
                  <a16:creationId xmlns:a16="http://schemas.microsoft.com/office/drawing/2014/main" xmlns="" id="{E5AFDDE8-DD3D-4884-A069-F2A0E2A825D0}"/>
                </a:ext>
              </a:extLst>
            </p:cNvPr>
            <p:cNvSpPr txBox="1"/>
            <p:nvPr/>
          </p:nvSpPr>
          <p:spPr>
            <a:xfrm>
              <a:off x="1675240" y="2284484"/>
              <a:ext cx="1967846" cy="461665"/>
            </a:xfrm>
            <a:prstGeom prst="rect">
              <a:avLst/>
            </a:prstGeom>
            <a:noFill/>
            <a:effectLst/>
          </p:spPr>
          <p:txBody>
            <a:bodyPr wrap="square" rtlCol="0">
              <a:spAutoFit/>
            </a:bodyPr>
            <a:lstStyle/>
            <a:p>
              <a:pPr algn="dist"/>
              <a:r>
                <a:rPr lang="zh-CN" altLang="en-US" sz="2400" spc="-300" dirty="0">
                  <a:solidFill>
                    <a:schemeClr val="bg1"/>
                  </a:solidFill>
                  <a:cs typeface="+mn-ea"/>
                  <a:sym typeface="+mn-lt"/>
                </a:rPr>
                <a:t>点击添加标题</a:t>
              </a:r>
            </a:p>
          </p:txBody>
        </p:sp>
      </p:grpSp>
      <p:grpSp>
        <p:nvGrpSpPr>
          <p:cNvPr id="45" name="组合 44">
            <a:extLst>
              <a:ext uri="{FF2B5EF4-FFF2-40B4-BE49-F238E27FC236}">
                <a16:creationId xmlns:a16="http://schemas.microsoft.com/office/drawing/2014/main" xmlns="" id="{C7E7BFC1-C813-43F2-AEF4-70342F69B66F}"/>
              </a:ext>
            </a:extLst>
          </p:cNvPr>
          <p:cNvGrpSpPr/>
          <p:nvPr/>
        </p:nvGrpSpPr>
        <p:grpSpPr>
          <a:xfrm>
            <a:off x="6179539" y="4134181"/>
            <a:ext cx="4573134" cy="1382486"/>
            <a:chOff x="1389951" y="2162628"/>
            <a:chExt cx="4573134" cy="1382486"/>
          </a:xfrm>
        </p:grpSpPr>
        <p:grpSp>
          <p:nvGrpSpPr>
            <p:cNvPr id="46" name="组合 45">
              <a:extLst>
                <a:ext uri="{FF2B5EF4-FFF2-40B4-BE49-F238E27FC236}">
                  <a16:creationId xmlns:a16="http://schemas.microsoft.com/office/drawing/2014/main" xmlns="" id="{974CF316-A1F2-4046-9D93-607359152480}"/>
                </a:ext>
              </a:extLst>
            </p:cNvPr>
            <p:cNvGrpSpPr/>
            <p:nvPr/>
          </p:nvGrpSpPr>
          <p:grpSpPr>
            <a:xfrm>
              <a:off x="1389951" y="2162628"/>
              <a:ext cx="4573134" cy="1382486"/>
              <a:chOff x="1389951" y="2162628"/>
              <a:chExt cx="4573134" cy="1382486"/>
            </a:xfrm>
          </p:grpSpPr>
          <p:sp>
            <p:nvSpPr>
              <p:cNvPr id="49" name="Rectangle 1">
                <a:extLst>
                  <a:ext uri="{FF2B5EF4-FFF2-40B4-BE49-F238E27FC236}">
                    <a16:creationId xmlns:a16="http://schemas.microsoft.com/office/drawing/2014/main" xmlns="" id="{F7329AD0-8758-4BCD-88DD-C01158ACB1C8}"/>
                  </a:ext>
                </a:extLst>
              </p:cNvPr>
              <p:cNvSpPr/>
              <p:nvPr/>
            </p:nvSpPr>
            <p:spPr>
              <a:xfrm>
                <a:off x="1389951" y="2162628"/>
                <a:ext cx="2866538" cy="13824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pic>
            <p:nvPicPr>
              <p:cNvPr id="50" name="图片 49">
                <a:extLst>
                  <a:ext uri="{FF2B5EF4-FFF2-40B4-BE49-F238E27FC236}">
                    <a16:creationId xmlns:a16="http://schemas.microsoft.com/office/drawing/2014/main" xmlns="" id="{39DC4625-8F78-4F5A-AEF4-97E02A486C7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83327" y="2162628"/>
                <a:ext cx="2079758" cy="1351416"/>
              </a:xfrm>
              <a:prstGeom prst="rect">
                <a:avLst/>
              </a:prstGeom>
              <a:effectLst>
                <a:outerShdw blurRad="50800" dist="38100" dir="2700000" algn="tl" rotWithShape="0">
                  <a:prstClr val="black">
                    <a:alpha val="40000"/>
                  </a:prstClr>
                </a:outerShdw>
              </a:effectLst>
            </p:spPr>
          </p:pic>
        </p:grpSp>
        <p:sp>
          <p:nvSpPr>
            <p:cNvPr id="47" name="文本框 46">
              <a:extLst>
                <a:ext uri="{FF2B5EF4-FFF2-40B4-BE49-F238E27FC236}">
                  <a16:creationId xmlns:a16="http://schemas.microsoft.com/office/drawing/2014/main" xmlns="" id="{F4B08BA4-6AB1-45E3-B454-2916412AB317}"/>
                </a:ext>
              </a:extLst>
            </p:cNvPr>
            <p:cNvSpPr txBox="1"/>
            <p:nvPr/>
          </p:nvSpPr>
          <p:spPr>
            <a:xfrm>
              <a:off x="1473786" y="2806450"/>
              <a:ext cx="2325706" cy="523220"/>
            </a:xfrm>
            <a:prstGeom prst="rect">
              <a:avLst/>
            </a:prstGeom>
            <a:noFill/>
            <a:effectLst/>
          </p:spPr>
          <p:txBody>
            <a:bodyPr wrap="square" rtlCol="0">
              <a:spAutoFit/>
            </a:bodyPr>
            <a:lstStyle/>
            <a:p>
              <a:pPr algn="ctr"/>
              <a:r>
                <a:rPr lang="zh-CN" altLang="en-US" sz="1400" dirty="0">
                  <a:solidFill>
                    <a:schemeClr val="bg1"/>
                  </a:solidFill>
                  <a:cs typeface="+mn-ea"/>
                  <a:sym typeface="+mn-lt"/>
                </a:rPr>
                <a:t>这里可以输入一下简单的概括性的内容文字。</a:t>
              </a:r>
            </a:p>
          </p:txBody>
        </p:sp>
        <p:sp>
          <p:nvSpPr>
            <p:cNvPr id="48" name="文本框 47">
              <a:extLst>
                <a:ext uri="{FF2B5EF4-FFF2-40B4-BE49-F238E27FC236}">
                  <a16:creationId xmlns:a16="http://schemas.microsoft.com/office/drawing/2014/main" xmlns="" id="{AB7D40D7-C6A6-4CE2-B91B-3924D0485DB9}"/>
                </a:ext>
              </a:extLst>
            </p:cNvPr>
            <p:cNvSpPr txBox="1"/>
            <p:nvPr/>
          </p:nvSpPr>
          <p:spPr>
            <a:xfrm>
              <a:off x="1675240" y="2284484"/>
              <a:ext cx="1967846" cy="461665"/>
            </a:xfrm>
            <a:prstGeom prst="rect">
              <a:avLst/>
            </a:prstGeom>
            <a:noFill/>
            <a:effectLst/>
          </p:spPr>
          <p:txBody>
            <a:bodyPr wrap="square" rtlCol="0">
              <a:spAutoFit/>
            </a:bodyPr>
            <a:lstStyle/>
            <a:p>
              <a:pPr algn="dist"/>
              <a:r>
                <a:rPr lang="zh-CN" altLang="en-US" sz="2400" spc="-300" dirty="0">
                  <a:solidFill>
                    <a:schemeClr val="bg1"/>
                  </a:solidFill>
                  <a:cs typeface="+mn-ea"/>
                  <a:sym typeface="+mn-lt"/>
                </a:rPr>
                <a:t>点击添加标题</a:t>
              </a:r>
            </a:p>
          </p:txBody>
        </p:sp>
      </p:grpSp>
    </p:spTree>
    <p:extLst>
      <p:ext uri="{BB962C8B-B14F-4D97-AF65-F5344CB8AC3E}">
        <p14:creationId xmlns:p14="http://schemas.microsoft.com/office/powerpoint/2010/main" val="279413764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264135" y="356765"/>
            <a:ext cx="5663730" cy="987849"/>
            <a:chOff x="3264135" y="356765"/>
            <a:chExt cx="5663730" cy="987849"/>
          </a:xfrm>
        </p:grpSpPr>
        <p:pic>
          <p:nvPicPr>
            <p:cNvPr id="27" name="图片 26"/>
            <p:cNvPicPr>
              <a:picLocks noChangeAspect="1"/>
            </p:cNvPicPr>
            <p:nvPr/>
          </p:nvPicPr>
          <p:blipFill rotWithShape="1">
            <a:blip r:embed="rId17"/>
            <a:srcRect l="2091" t="67077" r="-2248" b="-1435"/>
            <a:stretch/>
          </p:blipFill>
          <p:spPr>
            <a:xfrm>
              <a:off x="3810000" y="1124856"/>
              <a:ext cx="4572000" cy="219758"/>
            </a:xfrm>
            <a:prstGeom prst="rect">
              <a:avLst/>
            </a:prstGeom>
          </p:spPr>
        </p:pic>
        <p:sp>
          <p:nvSpPr>
            <p:cNvPr id="28" name="文本框 27"/>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29" name="矩形 28"/>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品牌故事</a:t>
              </a:r>
            </a:p>
          </p:txBody>
        </p:sp>
      </p:grpSp>
      <p:sp>
        <p:nvSpPr>
          <p:cNvPr id="30" name="PA_任意多边形 9">
            <a:extLst>
              <a:ext uri="{FF2B5EF4-FFF2-40B4-BE49-F238E27FC236}">
                <a16:creationId xmlns:a16="http://schemas.microsoft.com/office/drawing/2014/main" xmlns="" id="{B62FEC14-15CC-41D9-B743-595A89C29936}"/>
              </a:ext>
            </a:extLst>
          </p:cNvPr>
          <p:cNvSpPr/>
          <p:nvPr>
            <p:custDataLst>
              <p:tags r:id="rId2"/>
            </p:custDataLst>
          </p:nvPr>
        </p:nvSpPr>
        <p:spPr>
          <a:xfrm>
            <a:off x="0" y="1676695"/>
            <a:ext cx="6327503" cy="4516309"/>
          </a:xfrm>
          <a:custGeom>
            <a:avLst/>
            <a:gdLst>
              <a:gd name="connsiteX0" fmla="*/ 0 w 5632177"/>
              <a:gd name="connsiteY0" fmla="*/ 0 h 4020014"/>
              <a:gd name="connsiteX1" fmla="*/ 983854 w 5632177"/>
              <a:gd name="connsiteY1" fmla="*/ 0 h 4020014"/>
              <a:gd name="connsiteX2" fmla="*/ 1008187 w 5632177"/>
              <a:gd name="connsiteY2" fmla="*/ 0 h 4020014"/>
              <a:gd name="connsiteX3" fmla="*/ 5632177 w 5632177"/>
              <a:gd name="connsiteY3" fmla="*/ 0 h 4020014"/>
              <a:gd name="connsiteX4" fmla="*/ 4663876 w 5632177"/>
              <a:gd name="connsiteY4" fmla="*/ 4020014 h 4020014"/>
              <a:gd name="connsiteX5" fmla="*/ 1008187 w 5632177"/>
              <a:gd name="connsiteY5" fmla="*/ 4020014 h 4020014"/>
              <a:gd name="connsiteX6" fmla="*/ 15553 w 5632177"/>
              <a:gd name="connsiteY6" fmla="*/ 4020014 h 4020014"/>
              <a:gd name="connsiteX7" fmla="*/ 0 w 5632177"/>
              <a:gd name="connsiteY7" fmla="*/ 4020014 h 402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32177" h="4020014">
                <a:moveTo>
                  <a:pt x="0" y="0"/>
                </a:moveTo>
                <a:lnTo>
                  <a:pt x="983854" y="0"/>
                </a:lnTo>
                <a:lnTo>
                  <a:pt x="1008187" y="0"/>
                </a:lnTo>
                <a:lnTo>
                  <a:pt x="5632177" y="0"/>
                </a:lnTo>
                <a:lnTo>
                  <a:pt x="4663876" y="4020014"/>
                </a:lnTo>
                <a:lnTo>
                  <a:pt x="1008187" y="4020014"/>
                </a:lnTo>
                <a:lnTo>
                  <a:pt x="15553" y="4020014"/>
                </a:lnTo>
                <a:lnTo>
                  <a:pt x="0" y="4020014"/>
                </a:lnTo>
                <a:close/>
              </a:path>
            </a:pathLst>
          </a:custGeom>
          <a:blipFill dpi="0" rotWithShape="1">
            <a:blip r:embed="rId18">
              <a:extLst>
                <a:ext uri="{28A0092B-C50C-407E-A947-70E740481C1C}">
                  <a14:useLocalDpi xmlns:a14="http://schemas.microsoft.com/office/drawing/2010/main" val="0"/>
                </a:ext>
              </a:extLst>
            </a:blip>
            <a:srcRect/>
            <a:stretch>
              <a:fillRect t="-5891" b="-58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1" name="PA_组合 17">
            <a:extLst>
              <a:ext uri="{FF2B5EF4-FFF2-40B4-BE49-F238E27FC236}">
                <a16:creationId xmlns:a16="http://schemas.microsoft.com/office/drawing/2014/main" xmlns="" id="{187DA520-9262-4A61-82FB-5485A8CF5485}"/>
              </a:ext>
            </a:extLst>
          </p:cNvPr>
          <p:cNvGrpSpPr/>
          <p:nvPr>
            <p:custDataLst>
              <p:tags r:id="rId3"/>
            </p:custDataLst>
          </p:nvPr>
        </p:nvGrpSpPr>
        <p:grpSpPr>
          <a:xfrm>
            <a:off x="5290461" y="2123600"/>
            <a:ext cx="2074081" cy="1107977"/>
            <a:chOff x="5290461" y="1931689"/>
            <a:chExt cx="2074081" cy="1107977"/>
          </a:xfrm>
        </p:grpSpPr>
        <p:sp>
          <p:nvSpPr>
            <p:cNvPr id="32" name="PA_平行四边形 5">
              <a:extLst>
                <a:ext uri="{FF2B5EF4-FFF2-40B4-BE49-F238E27FC236}">
                  <a16:creationId xmlns:a16="http://schemas.microsoft.com/office/drawing/2014/main" xmlns="" id="{A96AA631-F502-4ECC-9E99-FB82F1E82229}"/>
                </a:ext>
              </a:extLst>
            </p:cNvPr>
            <p:cNvSpPr/>
            <p:nvPr>
              <p:custDataLst>
                <p:tags r:id="rId13"/>
              </p:custDataLst>
            </p:nvPr>
          </p:nvSpPr>
          <p:spPr>
            <a:xfrm>
              <a:off x="5290461" y="1931689"/>
              <a:ext cx="2074081" cy="1107977"/>
            </a:xfrm>
            <a:prstGeom prst="parallelogram">
              <a:avLst>
                <a:gd name="adj" fmla="val 2408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cs typeface="+mn-ea"/>
                <a:sym typeface="+mn-lt"/>
              </a:endParaRPr>
            </a:p>
          </p:txBody>
        </p:sp>
        <p:sp>
          <p:nvSpPr>
            <p:cNvPr id="33" name="PA_文本框 30">
              <a:extLst>
                <a:ext uri="{FF2B5EF4-FFF2-40B4-BE49-F238E27FC236}">
                  <a16:creationId xmlns:a16="http://schemas.microsoft.com/office/drawing/2014/main" xmlns="" id="{C3CEC637-2DA1-4E56-A433-719C8CCA479A}"/>
                </a:ext>
              </a:extLst>
            </p:cNvPr>
            <p:cNvSpPr txBox="1"/>
            <p:nvPr>
              <p:custDataLst>
                <p:tags r:id="rId14"/>
              </p:custDataLst>
            </p:nvPr>
          </p:nvSpPr>
          <p:spPr>
            <a:xfrm>
              <a:off x="5644297" y="2270234"/>
              <a:ext cx="1417603" cy="430887"/>
            </a:xfrm>
            <a:prstGeom prst="rect">
              <a:avLst/>
            </a:prstGeom>
            <a:noFill/>
          </p:spPr>
          <p:txBody>
            <a:bodyPr wrap="square" lIns="0" tIns="0" rIns="0" bIns="0" rtlCol="0">
              <a:spAutoFit/>
            </a:bodyPr>
            <a:lstStyle/>
            <a:p>
              <a:pPr algn="ctr"/>
              <a:r>
                <a:rPr lang="zh-CN" altLang="en-US" sz="2800" b="1" dirty="0">
                  <a:solidFill>
                    <a:schemeClr val="bg1"/>
                  </a:solidFill>
                  <a:cs typeface="+mn-ea"/>
                  <a:sym typeface="+mn-lt"/>
                </a:rPr>
                <a:t>创新</a:t>
              </a:r>
            </a:p>
          </p:txBody>
        </p:sp>
      </p:grpSp>
      <p:sp>
        <p:nvSpPr>
          <p:cNvPr id="34" name="PA_文本框 29">
            <a:extLst>
              <a:ext uri="{FF2B5EF4-FFF2-40B4-BE49-F238E27FC236}">
                <a16:creationId xmlns:a16="http://schemas.microsoft.com/office/drawing/2014/main" xmlns="" id="{7476B9DD-2568-4FCF-82BB-C1FD399F1D85}"/>
              </a:ext>
            </a:extLst>
          </p:cNvPr>
          <p:cNvSpPr txBox="1"/>
          <p:nvPr>
            <p:custDataLst>
              <p:tags r:id="rId4"/>
            </p:custDataLst>
          </p:nvPr>
        </p:nvSpPr>
        <p:spPr>
          <a:xfrm>
            <a:off x="7608169" y="2292868"/>
            <a:ext cx="3879652" cy="738664"/>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35" name="PA_文本框 29">
            <a:extLst>
              <a:ext uri="{FF2B5EF4-FFF2-40B4-BE49-F238E27FC236}">
                <a16:creationId xmlns:a16="http://schemas.microsoft.com/office/drawing/2014/main" xmlns="" id="{D3A8341B-3033-4C07-AD6A-8DED0E242A55}"/>
              </a:ext>
            </a:extLst>
          </p:cNvPr>
          <p:cNvSpPr txBox="1"/>
          <p:nvPr>
            <p:custDataLst>
              <p:tags r:id="rId5"/>
            </p:custDataLst>
          </p:nvPr>
        </p:nvSpPr>
        <p:spPr>
          <a:xfrm>
            <a:off x="7364543" y="3525064"/>
            <a:ext cx="4123278" cy="492443"/>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sp>
        <p:nvSpPr>
          <p:cNvPr id="36" name="PA_文本框 29">
            <a:extLst>
              <a:ext uri="{FF2B5EF4-FFF2-40B4-BE49-F238E27FC236}">
                <a16:creationId xmlns:a16="http://schemas.microsoft.com/office/drawing/2014/main" xmlns="" id="{50DD6306-0270-47E4-BD8B-AB0D9C1C967D}"/>
              </a:ext>
            </a:extLst>
          </p:cNvPr>
          <p:cNvSpPr txBox="1"/>
          <p:nvPr>
            <p:custDataLst>
              <p:tags r:id="rId6"/>
            </p:custDataLst>
          </p:nvPr>
        </p:nvSpPr>
        <p:spPr>
          <a:xfrm>
            <a:off x="7076418" y="4885500"/>
            <a:ext cx="4420258" cy="492443"/>
          </a:xfrm>
          <a:prstGeom prst="rect">
            <a:avLst/>
          </a:prstGeom>
          <a:noFill/>
        </p:spPr>
        <p:txBody>
          <a:bodyPr wrap="square" lIns="0" tIns="0" rIns="0" bIns="0" rtlCol="0">
            <a:spAutoFit/>
          </a:bodyPr>
          <a:lstStyle/>
          <a:p>
            <a:r>
              <a:rPr lang="zh-CN" altLang="en-US" sz="1600" dirty="0">
                <a:solidFill>
                  <a:schemeClr val="tx1">
                    <a:lumMod val="65000"/>
                    <a:lumOff val="35000"/>
                  </a:schemeClr>
                </a:solidFill>
                <a:cs typeface="+mn-ea"/>
                <a:sym typeface="+mn-lt"/>
              </a:rPr>
              <a:t>点击输入简要文字内容点击输入简要文字内容点击输入简要文字内容点击输入简要文字内容</a:t>
            </a:r>
            <a:endParaRPr lang="en-US" altLang="zh-CN" sz="1600" dirty="0">
              <a:solidFill>
                <a:schemeClr val="tx1">
                  <a:lumMod val="65000"/>
                  <a:lumOff val="35000"/>
                </a:schemeClr>
              </a:solidFill>
              <a:cs typeface="+mn-ea"/>
              <a:sym typeface="+mn-lt"/>
            </a:endParaRPr>
          </a:p>
        </p:txBody>
      </p:sp>
      <p:grpSp>
        <p:nvGrpSpPr>
          <p:cNvPr id="37" name="PA_组合 18">
            <a:extLst>
              <a:ext uri="{FF2B5EF4-FFF2-40B4-BE49-F238E27FC236}">
                <a16:creationId xmlns:a16="http://schemas.microsoft.com/office/drawing/2014/main" xmlns="" id="{AA6153F4-FB03-46C0-9338-C6056BB13B42}"/>
              </a:ext>
            </a:extLst>
          </p:cNvPr>
          <p:cNvGrpSpPr/>
          <p:nvPr>
            <p:custDataLst>
              <p:tags r:id="rId7"/>
            </p:custDataLst>
          </p:nvPr>
        </p:nvGrpSpPr>
        <p:grpSpPr>
          <a:xfrm>
            <a:off x="5002336" y="3355796"/>
            <a:ext cx="2074081" cy="1107977"/>
            <a:chOff x="5002336" y="3163885"/>
            <a:chExt cx="2074081" cy="1107977"/>
          </a:xfrm>
          <a:solidFill>
            <a:schemeClr val="accent1"/>
          </a:solidFill>
        </p:grpSpPr>
        <p:sp>
          <p:nvSpPr>
            <p:cNvPr id="38" name="PA_平行四边形 6">
              <a:extLst>
                <a:ext uri="{FF2B5EF4-FFF2-40B4-BE49-F238E27FC236}">
                  <a16:creationId xmlns:a16="http://schemas.microsoft.com/office/drawing/2014/main" xmlns="" id="{E43D1761-0FB1-40C2-9F71-DDF72B0DED87}"/>
                </a:ext>
              </a:extLst>
            </p:cNvPr>
            <p:cNvSpPr/>
            <p:nvPr>
              <p:custDataLst>
                <p:tags r:id="rId11"/>
              </p:custDataLst>
            </p:nvPr>
          </p:nvSpPr>
          <p:spPr>
            <a:xfrm>
              <a:off x="5002336" y="3163885"/>
              <a:ext cx="2074081" cy="1107977"/>
            </a:xfrm>
            <a:prstGeom prst="parallelogram">
              <a:avLst>
                <a:gd name="adj" fmla="val 2408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PA_文本框 30">
              <a:extLst>
                <a:ext uri="{FF2B5EF4-FFF2-40B4-BE49-F238E27FC236}">
                  <a16:creationId xmlns:a16="http://schemas.microsoft.com/office/drawing/2014/main" xmlns="" id="{29780A6C-D90F-466F-AFFB-815016C58F91}"/>
                </a:ext>
              </a:extLst>
            </p:cNvPr>
            <p:cNvSpPr txBox="1"/>
            <p:nvPr>
              <p:custDataLst>
                <p:tags r:id="rId12"/>
              </p:custDataLst>
            </p:nvPr>
          </p:nvSpPr>
          <p:spPr>
            <a:xfrm>
              <a:off x="5342309" y="3502430"/>
              <a:ext cx="1417603" cy="430887"/>
            </a:xfrm>
            <a:prstGeom prst="rect">
              <a:avLst/>
            </a:prstGeom>
            <a:grpFill/>
          </p:spPr>
          <p:txBody>
            <a:bodyPr wrap="square" lIns="0" tIns="0" rIns="0" bIns="0" rtlCol="0">
              <a:spAutoFit/>
            </a:bodyPr>
            <a:lstStyle/>
            <a:p>
              <a:pPr algn="ctr"/>
              <a:r>
                <a:rPr lang="zh-CN" altLang="en-US" sz="2800" b="1" dirty="0">
                  <a:solidFill>
                    <a:schemeClr val="bg1"/>
                  </a:solidFill>
                  <a:cs typeface="+mn-ea"/>
                  <a:sym typeface="+mn-lt"/>
                </a:rPr>
                <a:t>突破</a:t>
              </a:r>
            </a:p>
          </p:txBody>
        </p:sp>
      </p:grpSp>
      <p:grpSp>
        <p:nvGrpSpPr>
          <p:cNvPr id="40" name="PA_组合 19">
            <a:extLst>
              <a:ext uri="{FF2B5EF4-FFF2-40B4-BE49-F238E27FC236}">
                <a16:creationId xmlns:a16="http://schemas.microsoft.com/office/drawing/2014/main" xmlns="" id="{2D959A8F-A809-466F-8A0C-C8CC5DE99107}"/>
              </a:ext>
            </a:extLst>
          </p:cNvPr>
          <p:cNvGrpSpPr/>
          <p:nvPr>
            <p:custDataLst>
              <p:tags r:id="rId8"/>
            </p:custDataLst>
          </p:nvPr>
        </p:nvGrpSpPr>
        <p:grpSpPr>
          <a:xfrm>
            <a:off x="4714406" y="4587992"/>
            <a:ext cx="2074081" cy="1107977"/>
            <a:chOff x="4714406" y="4396081"/>
            <a:chExt cx="2074081" cy="1107977"/>
          </a:xfrm>
        </p:grpSpPr>
        <p:sp>
          <p:nvSpPr>
            <p:cNvPr id="41" name="PA_平行四边形 7">
              <a:extLst>
                <a:ext uri="{FF2B5EF4-FFF2-40B4-BE49-F238E27FC236}">
                  <a16:creationId xmlns:a16="http://schemas.microsoft.com/office/drawing/2014/main" xmlns="" id="{1D350E3A-F0D0-4929-AD9C-5F45CC2710E8}"/>
                </a:ext>
              </a:extLst>
            </p:cNvPr>
            <p:cNvSpPr/>
            <p:nvPr>
              <p:custDataLst>
                <p:tags r:id="rId9"/>
              </p:custDataLst>
            </p:nvPr>
          </p:nvSpPr>
          <p:spPr>
            <a:xfrm>
              <a:off x="4714406" y="4396081"/>
              <a:ext cx="2074081" cy="1107977"/>
            </a:xfrm>
            <a:prstGeom prst="parallelogram">
              <a:avLst>
                <a:gd name="adj" fmla="val 2408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PA_文本框 30">
              <a:extLst>
                <a:ext uri="{FF2B5EF4-FFF2-40B4-BE49-F238E27FC236}">
                  <a16:creationId xmlns:a16="http://schemas.microsoft.com/office/drawing/2014/main" xmlns="" id="{9300A9A9-52A7-44DF-B59F-FFB28B0B737D}"/>
                </a:ext>
              </a:extLst>
            </p:cNvPr>
            <p:cNvSpPr txBox="1"/>
            <p:nvPr>
              <p:custDataLst>
                <p:tags r:id="rId10"/>
              </p:custDataLst>
            </p:nvPr>
          </p:nvSpPr>
          <p:spPr>
            <a:xfrm>
              <a:off x="5071875" y="4734626"/>
              <a:ext cx="1417603" cy="430887"/>
            </a:xfrm>
            <a:prstGeom prst="rect">
              <a:avLst/>
            </a:prstGeom>
            <a:noFill/>
          </p:spPr>
          <p:txBody>
            <a:bodyPr wrap="square" lIns="0" tIns="0" rIns="0" bIns="0" rtlCol="0">
              <a:spAutoFit/>
            </a:bodyPr>
            <a:lstStyle/>
            <a:p>
              <a:pPr algn="ctr"/>
              <a:r>
                <a:rPr lang="zh-CN" altLang="en-US" sz="2800" b="1" dirty="0">
                  <a:solidFill>
                    <a:schemeClr val="bg1"/>
                  </a:solidFill>
                  <a:cs typeface="+mn-ea"/>
                  <a:sym typeface="+mn-lt"/>
                </a:rPr>
                <a:t>共赢</a:t>
              </a:r>
            </a:p>
          </p:txBody>
        </p:sp>
      </p:grpSp>
    </p:spTree>
    <p:extLst>
      <p:ext uri="{BB962C8B-B14F-4D97-AF65-F5344CB8AC3E}">
        <p14:creationId xmlns:p14="http://schemas.microsoft.com/office/powerpoint/2010/main" val="338471702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1+#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1+#ppt_w/2"/>
                                          </p:val>
                                        </p:tav>
                                        <p:tav tm="100000">
                                          <p:val>
                                            <p:strVal val="#ppt_x"/>
                                          </p:val>
                                        </p:tav>
                                      </p:tavLst>
                                    </p:anim>
                                    <p:anim calcmode="lin" valueType="num">
                                      <p:cBhvr additive="base">
                                        <p:cTn id="20" dur="500" fill="hold"/>
                                        <p:tgtEl>
                                          <p:spTgt spid="40"/>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left)">
                                      <p:cBhvr>
                                        <p:cTn id="24" dur="500"/>
                                        <p:tgtEl>
                                          <p:spTgt spid="34"/>
                                        </p:tgtEl>
                                      </p:cBhvr>
                                    </p:animEffect>
                                  </p:childTnLst>
                                </p:cTn>
                              </p:par>
                              <p:par>
                                <p:cTn id="25" presetID="22" presetClass="entr" presetSubtype="8" fill="hold" grpId="0" nodeType="withEffect">
                                  <p:stCondLst>
                                    <p:cond delay="35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par>
                                <p:cTn id="28" presetID="22" presetClass="entr" presetSubtype="8" fill="hold" grpId="0" nodeType="withEffect">
                                  <p:stCondLst>
                                    <p:cond delay="70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占位符 2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9313" b="9313"/>
          <a:stretch>
            <a:fillRect/>
          </a:stretch>
        </p:blipFill>
        <p:spPr>
          <a:xfrm>
            <a:off x="1028057" y="2232096"/>
            <a:ext cx="4852686" cy="2634098"/>
          </a:xfrm>
        </p:spPr>
      </p:pic>
      <p:pic>
        <p:nvPicPr>
          <p:cNvPr id="25" name="图片占位符 2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9556" b="9556"/>
          <a:stretch>
            <a:fillRect/>
          </a:stretch>
        </p:blipFill>
        <p:spPr>
          <a:xfrm>
            <a:off x="6311257" y="2232096"/>
            <a:ext cx="4852686" cy="2634098"/>
          </a:xfrm>
        </p:spPr>
      </p:pic>
      <p:grpSp>
        <p:nvGrpSpPr>
          <p:cNvPr id="26" name="组合 25"/>
          <p:cNvGrpSpPr/>
          <p:nvPr/>
        </p:nvGrpSpPr>
        <p:grpSpPr>
          <a:xfrm>
            <a:off x="1028057" y="1866955"/>
            <a:ext cx="4852686" cy="468000"/>
            <a:chOff x="2378201" y="2258841"/>
            <a:chExt cx="2152398" cy="468000"/>
          </a:xfrm>
        </p:grpSpPr>
        <p:sp>
          <p:nvSpPr>
            <p:cNvPr id="8" name="矩形 7"/>
            <p:cNvSpPr/>
            <p:nvPr/>
          </p:nvSpPr>
          <p:spPr>
            <a:xfrm>
              <a:off x="2378201" y="2258841"/>
              <a:ext cx="2152398" cy="46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6" name="文本框 15"/>
            <p:cNvSpPr txBox="1"/>
            <p:nvPr/>
          </p:nvSpPr>
          <p:spPr>
            <a:xfrm>
              <a:off x="2707616" y="2262469"/>
              <a:ext cx="1493566" cy="461665"/>
            </a:xfrm>
            <a:prstGeom prst="rect">
              <a:avLst/>
            </a:prstGeom>
            <a:noFill/>
          </p:spPr>
          <p:txBody>
            <a:bodyPr wrap="square" rtlCol="0">
              <a:spAutoFit/>
              <a:scene3d>
                <a:camera prst="orthographicFront"/>
                <a:lightRig rig="threePt" dir="t"/>
              </a:scene3d>
              <a:sp3d contourW="12700"/>
            </a:bodyPr>
            <a:lstStyle/>
            <a:p>
              <a:pPr algn="ctr"/>
              <a:r>
                <a:rPr lang="zh-CN" altLang="en-US" sz="2400" dirty="0">
                  <a:solidFill>
                    <a:schemeClr val="bg1"/>
                  </a:solidFill>
                  <a:latin typeface="+mn-ea"/>
                </a:rPr>
                <a:t>标题添加此处</a:t>
              </a:r>
            </a:p>
          </p:txBody>
        </p:sp>
      </p:grpSp>
      <p:grpSp>
        <p:nvGrpSpPr>
          <p:cNvPr id="28" name="组合 27"/>
          <p:cNvGrpSpPr/>
          <p:nvPr/>
        </p:nvGrpSpPr>
        <p:grpSpPr>
          <a:xfrm>
            <a:off x="1028057" y="4868475"/>
            <a:ext cx="4852686" cy="959411"/>
            <a:chOff x="1028057" y="4360474"/>
            <a:chExt cx="4852686" cy="959411"/>
          </a:xfrm>
        </p:grpSpPr>
        <p:sp>
          <p:nvSpPr>
            <p:cNvPr id="9" name="矩形 8"/>
            <p:cNvSpPr/>
            <p:nvPr/>
          </p:nvSpPr>
          <p:spPr>
            <a:xfrm>
              <a:off x="1028057" y="4360474"/>
              <a:ext cx="4852686" cy="959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7" name="文本框 16"/>
            <p:cNvSpPr txBox="1"/>
            <p:nvPr/>
          </p:nvSpPr>
          <p:spPr>
            <a:xfrm>
              <a:off x="1228286" y="4547058"/>
              <a:ext cx="4452228" cy="584775"/>
            </a:xfrm>
            <a:prstGeom prst="rect">
              <a:avLst/>
            </a:prstGeom>
            <a:noFill/>
          </p:spPr>
          <p:txBody>
            <a:bodyPr wrap="square" rtlCol="0">
              <a:spAutoFit/>
              <a:scene3d>
                <a:camera prst="orthographicFront"/>
                <a:lightRig rig="threePt" dir="t"/>
              </a:scene3d>
              <a:sp3d contourW="12700"/>
            </a:bodyPr>
            <a:lstStyle/>
            <a:p>
              <a:pPr lvl="0" algn="ctr"/>
              <a:r>
                <a:rPr lang="zh-CN" altLang="en-US" sz="1600" dirty="0">
                  <a:solidFill>
                    <a:schemeClr val="bg1"/>
                  </a:solidFill>
                  <a:latin typeface="+mn-ea"/>
                </a:rPr>
                <a:t>用户可以在投影仪或者计算机上进行演示也可以将演示文稿打印出来制作成胶片以便应用</a:t>
              </a:r>
            </a:p>
          </p:txBody>
        </p:sp>
      </p:grpSp>
      <p:grpSp>
        <p:nvGrpSpPr>
          <p:cNvPr id="27" name="组合 26"/>
          <p:cNvGrpSpPr/>
          <p:nvPr/>
        </p:nvGrpSpPr>
        <p:grpSpPr>
          <a:xfrm>
            <a:off x="6311257" y="1866955"/>
            <a:ext cx="4852686" cy="468000"/>
            <a:chOff x="7661401" y="2258841"/>
            <a:chExt cx="2152398" cy="468000"/>
          </a:xfrm>
        </p:grpSpPr>
        <p:sp>
          <p:nvSpPr>
            <p:cNvPr id="12" name="矩形 11"/>
            <p:cNvSpPr/>
            <p:nvPr/>
          </p:nvSpPr>
          <p:spPr>
            <a:xfrm>
              <a:off x="7661401" y="2258841"/>
              <a:ext cx="2152398" cy="46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8" name="文本框 17"/>
            <p:cNvSpPr txBox="1"/>
            <p:nvPr/>
          </p:nvSpPr>
          <p:spPr>
            <a:xfrm>
              <a:off x="8287105" y="2262469"/>
              <a:ext cx="900990" cy="461665"/>
            </a:xfrm>
            <a:prstGeom prst="rect">
              <a:avLst/>
            </a:prstGeom>
            <a:noFill/>
          </p:spPr>
          <p:txBody>
            <a:bodyPr wrap="none" rtlCol="0">
              <a:spAutoFit/>
              <a:scene3d>
                <a:camera prst="orthographicFront"/>
                <a:lightRig rig="threePt" dir="t"/>
              </a:scene3d>
              <a:sp3d contourW="12700"/>
            </a:bodyPr>
            <a:lstStyle/>
            <a:p>
              <a:pPr algn="ctr"/>
              <a:r>
                <a:rPr lang="zh-CN" altLang="en-US" sz="2400" dirty="0">
                  <a:solidFill>
                    <a:schemeClr val="bg1"/>
                  </a:solidFill>
                  <a:latin typeface="+mn-ea"/>
                </a:rPr>
                <a:t>标题添加此处</a:t>
              </a:r>
            </a:p>
          </p:txBody>
        </p:sp>
      </p:grpSp>
      <p:grpSp>
        <p:nvGrpSpPr>
          <p:cNvPr id="29" name="组合 28"/>
          <p:cNvGrpSpPr/>
          <p:nvPr/>
        </p:nvGrpSpPr>
        <p:grpSpPr>
          <a:xfrm>
            <a:off x="6311257" y="4868475"/>
            <a:ext cx="4852686" cy="959411"/>
            <a:chOff x="6311257" y="4360474"/>
            <a:chExt cx="4852686" cy="959411"/>
          </a:xfrm>
        </p:grpSpPr>
        <p:sp>
          <p:nvSpPr>
            <p:cNvPr id="13" name="矩形 12"/>
            <p:cNvSpPr/>
            <p:nvPr/>
          </p:nvSpPr>
          <p:spPr>
            <a:xfrm>
              <a:off x="6311257" y="4360474"/>
              <a:ext cx="4852686" cy="959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9" name="文本框 18"/>
            <p:cNvSpPr txBox="1"/>
            <p:nvPr/>
          </p:nvSpPr>
          <p:spPr>
            <a:xfrm>
              <a:off x="6444343" y="4547058"/>
              <a:ext cx="4586514" cy="584775"/>
            </a:xfrm>
            <a:prstGeom prst="rect">
              <a:avLst/>
            </a:prstGeom>
            <a:noFill/>
          </p:spPr>
          <p:txBody>
            <a:bodyPr wrap="square" rtlCol="0">
              <a:spAutoFit/>
              <a:scene3d>
                <a:camera prst="orthographicFront"/>
                <a:lightRig rig="threePt" dir="t"/>
              </a:scene3d>
              <a:sp3d contourW="12700"/>
            </a:bodyPr>
            <a:lstStyle/>
            <a:p>
              <a:pPr lvl="0" algn="ctr"/>
              <a:r>
                <a:rPr lang="zh-CN" altLang="en-US" sz="1600" dirty="0">
                  <a:solidFill>
                    <a:schemeClr val="bg1"/>
                  </a:solidFill>
                  <a:latin typeface="+mn-ea"/>
                </a:rPr>
                <a:t>用户可以在投影仪或者计算机上进行演示也可以将演示文稿打印出来制作成胶片以便应用</a:t>
              </a:r>
            </a:p>
          </p:txBody>
        </p:sp>
      </p:grpSp>
      <p:grpSp>
        <p:nvGrpSpPr>
          <p:cNvPr id="20" name="组合 19"/>
          <p:cNvGrpSpPr/>
          <p:nvPr/>
        </p:nvGrpSpPr>
        <p:grpSpPr>
          <a:xfrm>
            <a:off x="3264135" y="356765"/>
            <a:ext cx="5663730" cy="987849"/>
            <a:chOff x="3264135" y="356765"/>
            <a:chExt cx="5663730" cy="987849"/>
          </a:xfrm>
        </p:grpSpPr>
        <p:pic>
          <p:nvPicPr>
            <p:cNvPr id="21" name="图片 20"/>
            <p:cNvPicPr>
              <a:picLocks noChangeAspect="1"/>
            </p:cNvPicPr>
            <p:nvPr/>
          </p:nvPicPr>
          <p:blipFill rotWithShape="1">
            <a:blip r:embed="rId6"/>
            <a:srcRect l="2091" t="67077" r="-2248" b="-1435"/>
            <a:stretch/>
          </p:blipFill>
          <p:spPr>
            <a:xfrm>
              <a:off x="3810000" y="1124856"/>
              <a:ext cx="4572000" cy="219758"/>
            </a:xfrm>
            <a:prstGeom prst="rect">
              <a:avLst/>
            </a:prstGeom>
          </p:spPr>
        </p:pic>
        <p:sp>
          <p:nvSpPr>
            <p:cNvPr id="22" name="文本框 21"/>
            <p:cNvSpPr txBox="1"/>
            <p:nvPr/>
          </p:nvSpPr>
          <p:spPr>
            <a:xfrm>
              <a:off x="3264135" y="805600"/>
              <a:ext cx="5663730" cy="27071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65000"/>
                    </a:schemeClr>
                  </a:solidFill>
                  <a:latin typeface="+mj-ea"/>
                  <a:ea typeface="+mj-ea"/>
                </a:rPr>
                <a:t>The user can demonstrate on a projector or computer</a:t>
              </a:r>
            </a:p>
          </p:txBody>
        </p:sp>
        <p:sp>
          <p:nvSpPr>
            <p:cNvPr id="24" name="矩形 23"/>
            <p:cNvSpPr/>
            <p:nvPr/>
          </p:nvSpPr>
          <p:spPr>
            <a:xfrm>
              <a:off x="3709963" y="356765"/>
              <a:ext cx="4773638" cy="523220"/>
            </a:xfrm>
            <a:prstGeom prst="rect">
              <a:avLst/>
            </a:prstGeom>
          </p:spPr>
          <p:txBody>
            <a:bodyPr wrap="square">
              <a:spAutoFit/>
              <a:scene3d>
                <a:camera prst="orthographicFront"/>
                <a:lightRig rig="threePt" dir="t"/>
              </a:scene3d>
              <a:sp3d contourW="12700"/>
            </a:bodyPr>
            <a:lstStyle/>
            <a:p>
              <a:pPr algn="ctr"/>
              <a:r>
                <a:rPr lang="zh-CN" altLang="en-US" sz="2800" b="1" dirty="0">
                  <a:solidFill>
                    <a:schemeClr val="accent2"/>
                  </a:solidFill>
                </a:rPr>
                <a:t>品牌故事</a:t>
              </a:r>
            </a:p>
          </p:txBody>
        </p:sp>
      </p:grpSp>
    </p:spTree>
    <p:extLst>
      <p:ext uri="{BB962C8B-B14F-4D97-AF65-F5344CB8AC3E}">
        <p14:creationId xmlns:p14="http://schemas.microsoft.com/office/powerpoint/2010/main" val="320232779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1000"/>
                                        <p:tgtEl>
                                          <p:spTgt spid="29"/>
                                        </p:tgtEl>
                                      </p:cBhvr>
                                    </p:animEffect>
                                    <p:anim calcmode="lin" valueType="num">
                                      <p:cBhvr>
                                        <p:cTn id="35" dur="1000" fill="hold"/>
                                        <p:tgtEl>
                                          <p:spTgt spid="29"/>
                                        </p:tgtEl>
                                        <p:attrNameLst>
                                          <p:attrName>ppt_x</p:attrName>
                                        </p:attrNameLst>
                                      </p:cBhvr>
                                      <p:tavLst>
                                        <p:tav tm="0">
                                          <p:val>
                                            <p:strVal val="#ppt_x"/>
                                          </p:val>
                                        </p:tav>
                                        <p:tav tm="100000">
                                          <p:val>
                                            <p:strVal val="#ppt_x"/>
                                          </p:val>
                                        </p:tav>
                                      </p:tavLst>
                                    </p:anim>
                                    <p:anim calcmode="lin" valueType="num">
                                      <p:cBhvr>
                                        <p:cTn id="3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4295582" y="2145927"/>
            <a:ext cx="4762502" cy="830997"/>
          </a:xfrm>
          <a:prstGeom prst="rect">
            <a:avLst/>
          </a:prstGeom>
        </p:spPr>
        <p:txBody>
          <a:bodyPr wrap="square">
            <a:spAutoFit/>
            <a:scene3d>
              <a:camera prst="orthographicFront"/>
              <a:lightRig rig="threePt" dir="t"/>
            </a:scene3d>
            <a:sp3d contourW="12700"/>
          </a:bodyPr>
          <a:lstStyle/>
          <a:p>
            <a:pPr>
              <a:lnSpc>
                <a:spcPct val="120000"/>
              </a:lnSpc>
            </a:pPr>
            <a:r>
              <a:rPr lang="en-US" altLang="zh-CN" sz="4000" dirty="0">
                <a:solidFill>
                  <a:schemeClr val="accent3"/>
                </a:solidFill>
              </a:rPr>
              <a:t>2018</a:t>
            </a:r>
            <a:r>
              <a:rPr lang="zh-CN" altLang="en-US" sz="4000" dirty="0">
                <a:solidFill>
                  <a:schemeClr val="accent3"/>
                </a:solidFill>
              </a:rPr>
              <a:t>某某品牌</a:t>
            </a:r>
          </a:p>
        </p:txBody>
      </p:sp>
      <p:sp>
        <p:nvSpPr>
          <p:cNvPr id="33" name="矩形 32"/>
          <p:cNvSpPr/>
          <p:nvPr/>
        </p:nvSpPr>
        <p:spPr>
          <a:xfrm>
            <a:off x="3367071" y="2846526"/>
            <a:ext cx="5820048" cy="1206099"/>
          </a:xfrm>
          <a:prstGeom prst="rect">
            <a:avLst/>
          </a:prstGeom>
        </p:spPr>
        <p:txBody>
          <a:bodyPr wrap="square">
            <a:spAutoFit/>
            <a:scene3d>
              <a:camera prst="orthographicFront"/>
              <a:lightRig rig="threePt" dir="t"/>
            </a:scene3d>
            <a:sp3d contourW="12700"/>
          </a:bodyPr>
          <a:lstStyle/>
          <a:p>
            <a:pPr>
              <a:lnSpc>
                <a:spcPct val="120000"/>
              </a:lnSpc>
            </a:pPr>
            <a:r>
              <a:rPr lang="zh-CN" altLang="en-US" sz="6600" b="1" dirty="0">
                <a:solidFill>
                  <a:schemeClr val="accent3"/>
                </a:solidFill>
              </a:rPr>
              <a:t>感谢您的观看</a:t>
            </a:r>
          </a:p>
        </p:txBody>
      </p:sp>
      <p:sp>
        <p:nvSpPr>
          <p:cNvPr id="35" name="文本框 34"/>
          <p:cNvSpPr txBox="1"/>
          <p:nvPr/>
        </p:nvSpPr>
        <p:spPr>
          <a:xfrm>
            <a:off x="3500811" y="4157197"/>
            <a:ext cx="5157766" cy="47833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20" name="直角三角形 19">
            <a:extLst>
              <a:ext uri="{FF2B5EF4-FFF2-40B4-BE49-F238E27FC236}">
                <a16:creationId xmlns:a16="http://schemas.microsoft.com/office/drawing/2014/main" xmlns="" id="{C1A700AB-2CFE-48A3-AD9D-BC7A309B4F91}"/>
              </a:ext>
            </a:extLst>
          </p:cNvPr>
          <p:cNvSpPr/>
          <p:nvPr/>
        </p:nvSpPr>
        <p:spPr>
          <a:xfrm>
            <a:off x="0" y="4610392"/>
            <a:ext cx="9482667" cy="2247608"/>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a:extLst>
              <a:ext uri="{FF2B5EF4-FFF2-40B4-BE49-F238E27FC236}">
                <a16:creationId xmlns:a16="http://schemas.microsoft.com/office/drawing/2014/main" xmlns="" id="{630B9030-8609-4B2E-989C-A2775D183877}"/>
              </a:ext>
            </a:extLst>
          </p:cNvPr>
          <p:cNvSpPr/>
          <p:nvPr/>
        </p:nvSpPr>
        <p:spPr>
          <a:xfrm flipH="1" flipV="1">
            <a:off x="2709332" y="0"/>
            <a:ext cx="9482667" cy="2550931"/>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98979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anim calcmode="lin" valueType="num">
                                      <p:cBhvr>
                                        <p:cTn id="17" dur="1000" fill="hold"/>
                                        <p:tgtEl>
                                          <p:spTgt spid="32"/>
                                        </p:tgtEl>
                                        <p:attrNameLst>
                                          <p:attrName>ppt_x</p:attrName>
                                        </p:attrNameLst>
                                      </p:cBhvr>
                                      <p:tavLst>
                                        <p:tav tm="0">
                                          <p:val>
                                            <p:strVal val="#ppt_x"/>
                                          </p:val>
                                        </p:tav>
                                        <p:tav tm="100000">
                                          <p:val>
                                            <p:strVal val="#ppt_x"/>
                                          </p:val>
                                        </p:tav>
                                      </p:tavLst>
                                    </p:anim>
                                    <p:anim calcmode="lin" valueType="num">
                                      <p:cBhvr>
                                        <p:cTn id="18" dur="1000" fill="hold"/>
                                        <p:tgtEl>
                                          <p:spTgt spid="3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2000"/>
                            </p:stCondLst>
                            <p:childTnLst>
                              <p:par>
                                <p:cTn id="24" presetID="14" presetClass="entr" presetSubtype="10"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randombar(horizontal)">
                                      <p:cBhvr>
                                        <p:cTn id="2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p:bldP spid="20" grpId="0" animBg="1"/>
      <p:bldP spid="2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包图主题2">
  <a:themeElements>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包图主题2</Template>
  <TotalTime>179</TotalTime>
  <Words>2021</Words>
  <Application>Microsoft Office PowerPoint</Application>
  <PresentationFormat>宽屏</PresentationFormat>
  <Paragraphs>270</Paragraphs>
  <Slides>25</Slides>
  <Notes>25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宋体</vt:lpstr>
      <vt:lpstr>微软雅黑</vt:lpstr>
      <vt:lpstr>Agency FB</vt:lpstr>
      <vt:lpstr>Arial</vt:lpstr>
      <vt:lpstr>Calibri</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faith123</cp:lastModifiedBy>
  <cp:revision>37</cp:revision>
  <dcterms:created xsi:type="dcterms:W3CDTF">2017-09-09T01:21:27Z</dcterms:created>
  <dcterms:modified xsi:type="dcterms:W3CDTF">2018-12-03T01:59:26Z</dcterms:modified>
</cp:coreProperties>
</file>