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87" r:id="rId5"/>
    <p:sldId id="288" r:id="rId6"/>
    <p:sldId id="280" r:id="rId7"/>
    <p:sldId id="265" r:id="rId8"/>
    <p:sldId id="266" r:id="rId9"/>
    <p:sldId id="259" r:id="rId10"/>
    <p:sldId id="267" r:id="rId11"/>
    <p:sldId id="268" r:id="rId12"/>
    <p:sldId id="269" r:id="rId13"/>
    <p:sldId id="270" r:id="rId14"/>
    <p:sldId id="279" r:id="rId15"/>
    <p:sldId id="260" r:id="rId16"/>
    <p:sldId id="281" r:id="rId17"/>
    <p:sldId id="282" r:id="rId18"/>
    <p:sldId id="283" r:id="rId19"/>
    <p:sldId id="284" r:id="rId20"/>
    <p:sldId id="285" r:id="rId21"/>
    <p:sldId id="286" r:id="rId22"/>
    <p:sldId id="261" r:id="rId23"/>
    <p:sldId id="289" r:id="rId24"/>
    <p:sldId id="290" r:id="rId25"/>
    <p:sldId id="291" r:id="rId26"/>
    <p:sldId id="292" r:id="rId27"/>
    <p:sldId id="271" r:id="rId28"/>
    <p:sldId id="262" r:id="rId29"/>
    <p:sldId id="272" r:id="rId30"/>
    <p:sldId id="273" r:id="rId31"/>
    <p:sldId id="274" r:id="rId32"/>
    <p:sldId id="275" r:id="rId33"/>
    <p:sldId id="263" r:id="rId34"/>
    <p:sldId id="276" r:id="rId35"/>
    <p:sldId id="277" r:id="rId36"/>
    <p:sldId id="278" r:id="rId37"/>
    <p:sldId id="293" r:id="rId38"/>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81C"/>
    <a:srgbClr val="88998C"/>
    <a:srgbClr val="FAB31C"/>
    <a:srgbClr val="ECBB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51" autoAdjust="0"/>
    <p:restoredTop sz="95284" autoAdjust="0"/>
  </p:normalViewPr>
  <p:slideViewPr>
    <p:cSldViewPr snapToGrid="0">
      <p:cViewPr varScale="1">
        <p:scale>
          <a:sx n="92" d="100"/>
          <a:sy n="92" d="100"/>
        </p:scale>
        <p:origin x="636" y="96"/>
      </p:cViewPr>
      <p:guideLst>
        <p:guide orient="horz" pos="2160"/>
        <p:guide pos="3840"/>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___1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环形图一</c:v>
                </c:pt>
              </c:strCache>
            </c:strRef>
          </c:tx>
          <c:dPt>
            <c:idx val="0"/>
            <c:bubble3D val="0"/>
            <c:spPr>
              <a:solidFill>
                <a:schemeClr val="accent1">
                  <a:alpha val="80000"/>
                </a:schemeClr>
              </a:solidFill>
            </c:spPr>
          </c:dPt>
          <c:dPt>
            <c:idx val="1"/>
            <c:bubble3D val="0"/>
            <c:spPr>
              <a:solidFill>
                <a:schemeClr val="accent1"/>
              </a:solidFill>
            </c:spPr>
          </c:dPt>
          <c:cat>
            <c:strRef>
              <c:f>Sheet1!$A$2:$A$3</c:f>
              <c:strCache>
                <c:ptCount val="2"/>
                <c:pt idx="0">
                  <c:v>数据一</c:v>
                </c:pt>
                <c:pt idx="1">
                  <c:v>数据二</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0"/>
        </c:dLbls>
        <c:firstSliceAng val="0"/>
        <c:holeSize val="65"/>
      </c:doughnutChart>
    </c:plotArea>
    <c:plotVisOnly val="1"/>
    <c:dispBlanksAs val="zero"/>
    <c:showDLblsOverMax val="0"/>
  </c:chart>
  <c:spPr>
    <a:ln>
      <a:noFill/>
    </a:ln>
  </c:spPr>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环形图二 </c:v>
                </c:pt>
              </c:strCache>
            </c:strRef>
          </c:tx>
          <c:dPt>
            <c:idx val="0"/>
            <c:bubble3D val="0"/>
            <c:spPr>
              <a:solidFill>
                <a:schemeClr val="accent2">
                  <a:alpha val="80000"/>
                </a:schemeClr>
              </a:solidFill>
            </c:spPr>
          </c:dPt>
          <c:dPt>
            <c:idx val="1"/>
            <c:bubble3D val="0"/>
            <c:spPr>
              <a:solidFill>
                <a:schemeClr val="accent2"/>
              </a:solidFill>
            </c:spPr>
          </c:dPt>
          <c:cat>
            <c:strRef>
              <c:f>Sheet1!$A$2:$A$3</c:f>
              <c:strCache>
                <c:ptCount val="2"/>
                <c:pt idx="0">
                  <c:v>数据一</c:v>
                </c:pt>
                <c:pt idx="1">
                  <c:v>数据二</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0"/>
        </c:dLbls>
        <c:firstSliceAng val="0"/>
        <c:holeSize val="65"/>
      </c:doughnutChart>
    </c:plotArea>
    <c:plotVisOnly val="1"/>
    <c:dispBlanksAs val="zero"/>
    <c:showDLblsOverMax val="0"/>
  </c:chart>
  <c:spPr>
    <a:ln>
      <a:noFill/>
    </a:ln>
  </c:spPr>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环形图二 </c:v>
                </c:pt>
              </c:strCache>
            </c:strRef>
          </c:tx>
          <c:dPt>
            <c:idx val="0"/>
            <c:bubble3D val="0"/>
            <c:spPr>
              <a:solidFill>
                <a:schemeClr val="accent3">
                  <a:alpha val="80000"/>
                </a:schemeClr>
              </a:solidFill>
            </c:spPr>
          </c:dPt>
          <c:dPt>
            <c:idx val="1"/>
            <c:bubble3D val="0"/>
            <c:spPr>
              <a:solidFill>
                <a:schemeClr val="accent3"/>
              </a:solidFill>
            </c:spPr>
          </c:dPt>
          <c:cat>
            <c:strRef>
              <c:f>Sheet1!$A$2:$A$3</c:f>
              <c:strCache>
                <c:ptCount val="2"/>
                <c:pt idx="0">
                  <c:v>数据一</c:v>
                </c:pt>
                <c:pt idx="1">
                  <c:v>数据二</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0"/>
        </c:dLbls>
        <c:firstSliceAng val="0"/>
        <c:holeSize val="65"/>
      </c:doughnutChart>
    </c:plotArea>
    <c:plotVisOnly val="1"/>
    <c:dispBlanksAs val="zero"/>
    <c:showDLblsOverMax val="0"/>
  </c:chart>
  <c:spPr>
    <a:ln>
      <a:noFill/>
    </a:ln>
  </c:spPr>
  <c:txPr>
    <a:bodyPr/>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环形图二 </c:v>
                </c:pt>
              </c:strCache>
            </c:strRef>
          </c:tx>
          <c:spPr>
            <a:solidFill>
              <a:schemeClr val="accent4"/>
            </a:solidFill>
          </c:spPr>
          <c:dPt>
            <c:idx val="0"/>
            <c:bubble3D val="0"/>
            <c:spPr>
              <a:solidFill>
                <a:schemeClr val="accent4">
                  <a:lumMod val="60000"/>
                  <a:lumOff val="40000"/>
                </a:schemeClr>
              </a:solidFill>
            </c:spPr>
          </c:dPt>
          <c:cat>
            <c:strRef>
              <c:f>Sheet1!$A$2:$A$3</c:f>
              <c:strCache>
                <c:ptCount val="2"/>
                <c:pt idx="0">
                  <c:v>数据一</c:v>
                </c:pt>
                <c:pt idx="1">
                  <c:v>数据二</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0"/>
        </c:dLbls>
        <c:firstSliceAng val="0"/>
        <c:holeSize val="65"/>
      </c:doughnutChart>
    </c:plotArea>
    <c:plotVisOnly val="1"/>
    <c:dispBlanksAs val="zero"/>
    <c:showDLblsOverMax val="0"/>
  </c:chart>
  <c:spPr>
    <a:ln>
      <a:noFill/>
    </a:ln>
  </c:spPr>
  <c:txPr>
    <a:bodyPr/>
    <a:lstStyle/>
    <a:p>
      <a:pPr>
        <a:defRPr lang="zh-CN"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chemeClr val="accent4"/>
            </a:solidFill>
          </c:spPr>
          <c:invertIfNegative val="0"/>
          <c:cat>
            <c:strRef>
              <c:f>Sheet1!$A$2:$A$5</c:f>
              <c:strCache>
                <c:ptCount val="4"/>
                <c:pt idx="0">
                  <c:v>添加标题</c:v>
                </c:pt>
                <c:pt idx="1">
                  <c:v>添加标题</c:v>
                </c:pt>
                <c:pt idx="2">
                  <c:v>添加标题</c:v>
                </c:pt>
                <c:pt idx="3">
                  <c:v>添加标题</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列2</c:v>
                </c:pt>
              </c:strCache>
            </c:strRef>
          </c:tx>
          <c:spPr>
            <a:solidFill>
              <a:schemeClr val="accent1"/>
            </a:solidFill>
            <a:ln>
              <a:solidFill>
                <a:schemeClr val="accent1"/>
              </a:solidFill>
            </a:ln>
          </c:spPr>
          <c:invertIfNegative val="0"/>
          <c:cat>
            <c:strRef>
              <c:f>Sheet1!$A$2:$A$5</c:f>
              <c:strCache>
                <c:ptCount val="4"/>
                <c:pt idx="0">
                  <c:v>添加标题</c:v>
                </c:pt>
                <c:pt idx="1">
                  <c:v>添加标题</c:v>
                </c:pt>
                <c:pt idx="2">
                  <c:v>添加标题</c:v>
                </c:pt>
                <c:pt idx="3">
                  <c:v>添加标题</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列3</c:v>
                </c:pt>
              </c:strCache>
            </c:strRef>
          </c:tx>
          <c:spPr>
            <a:solidFill>
              <a:schemeClr val="accent3"/>
            </a:solidFill>
          </c:spPr>
          <c:invertIfNegative val="0"/>
          <c:cat>
            <c:strRef>
              <c:f>Sheet1!$A$2:$A$5</c:f>
              <c:strCache>
                <c:ptCount val="4"/>
                <c:pt idx="0">
                  <c:v>添加标题</c:v>
                </c:pt>
                <c:pt idx="1">
                  <c:v>添加标题</c:v>
                </c:pt>
                <c:pt idx="2">
                  <c:v>添加标题</c:v>
                </c:pt>
                <c:pt idx="3">
                  <c:v>添加标题</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75"/>
        <c:overlap val="-25"/>
        <c:axId val="-148206288"/>
        <c:axId val="-148198672"/>
      </c:barChart>
      <c:catAx>
        <c:axId val="-148206288"/>
        <c:scaling>
          <c:orientation val="minMax"/>
        </c:scaling>
        <c:delete val="1"/>
        <c:axPos val="b"/>
        <c:numFmt formatCode="General" sourceLinked="0"/>
        <c:majorTickMark val="none"/>
        <c:minorTickMark val="none"/>
        <c:tickLblPos val="none"/>
        <c:crossAx val="-148198672"/>
        <c:crosses val="autoZero"/>
        <c:auto val="1"/>
        <c:lblAlgn val="ctr"/>
        <c:lblOffset val="100"/>
        <c:noMultiLvlLbl val="0"/>
      </c:catAx>
      <c:valAx>
        <c:axId val="-148198672"/>
        <c:scaling>
          <c:orientation val="minMax"/>
        </c:scaling>
        <c:delete val="1"/>
        <c:axPos val="l"/>
        <c:numFmt formatCode="General" sourceLinked="1"/>
        <c:majorTickMark val="none"/>
        <c:minorTickMark val="none"/>
        <c:tickLblPos val="none"/>
        <c:crossAx val="-148206288"/>
        <c:crosses val="autoZero"/>
        <c:crossBetween val="between"/>
      </c:valAx>
      <c:spPr>
        <a:noFill/>
        <a:ln w="25400">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1E-3"/>
          <c:y val="5.000000000000001E-3"/>
          <c:w val="1"/>
          <c:h val="1"/>
        </c:manualLayout>
      </c:layout>
      <c:pieChart>
        <c:varyColors val="0"/>
        <c:ser>
          <c:idx val="0"/>
          <c:order val="0"/>
          <c:tx>
            <c:strRef>
              <c:f>Sheet1!$A$2</c:f>
              <c:strCache>
                <c:ptCount val="1"/>
                <c:pt idx="0">
                  <c:v>Sales</c:v>
                </c:pt>
              </c:strCache>
            </c:strRef>
          </c:tx>
          <c:spPr>
            <a:solidFill>
              <a:srgbClr val="1C789F"/>
            </a:solidFill>
            <a:ln w="12700" cap="flat">
              <a:noFill/>
              <a:miter lim="400000"/>
            </a:ln>
            <a:effectLst/>
          </c:spPr>
          <c:dPt>
            <c:idx val="0"/>
            <c:bubble3D val="0"/>
            <c:spPr>
              <a:solidFill>
                <a:schemeClr val="accent1"/>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7</c:v>
                </c:pt>
                <c:pt idx="1">
                  <c:v>3.2</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9.904700000000001E-2"/>
          <c:y val="9.622250000000003E-2"/>
          <c:w val="0.900953"/>
          <c:h val="0.86090400000000011"/>
        </c:manualLayout>
      </c:layout>
      <c:barChart>
        <c:barDir val="col"/>
        <c:grouping val="clustered"/>
        <c:varyColors val="0"/>
        <c:ser>
          <c:idx val="0"/>
          <c:order val="0"/>
          <c:tx>
            <c:strRef>
              <c:f>Sheet1!$A$2</c:f>
              <c:strCache>
                <c:ptCount val="1"/>
                <c:pt idx="0">
                  <c:v>Series 1</c:v>
                </c:pt>
              </c:strCache>
            </c:strRef>
          </c:tx>
          <c:spPr>
            <a:solidFill>
              <a:schemeClr val="accent1"/>
            </a:solidFill>
            <a:ln w="12700" cap="flat">
              <a:noFill/>
              <a:miter lim="400000"/>
            </a:ln>
            <a:effectLst/>
          </c:spPr>
          <c:invertIfNegative val="0"/>
          <c:cat>
            <c:strRef>
              <c:f>Sheet1!$B$1:$B$1</c:f>
              <c:strCache>
                <c:ptCount val="1"/>
                <c:pt idx="0">
                  <c:v>Category 1</c:v>
                </c:pt>
              </c:strCache>
            </c:strRef>
          </c:cat>
          <c:val>
            <c:numRef>
              <c:f>Sheet1!$B$2:$B$2</c:f>
              <c:numCache>
                <c:formatCode>General</c:formatCode>
                <c:ptCount val="1"/>
                <c:pt idx="0">
                  <c:v>4.3</c:v>
                </c:pt>
              </c:numCache>
            </c:numRef>
          </c:val>
        </c:ser>
        <c:ser>
          <c:idx val="1"/>
          <c:order val="1"/>
          <c:tx>
            <c:strRef>
              <c:f>Sheet1!$A$3</c:f>
              <c:strCache>
                <c:ptCount val="1"/>
                <c:pt idx="0">
                  <c:v>Series 2</c:v>
                </c:pt>
              </c:strCache>
            </c:strRef>
          </c:tx>
          <c:spPr>
            <a:solidFill>
              <a:schemeClr val="accent2"/>
            </a:solidFill>
            <a:ln w="12700" cap="flat">
              <a:noFill/>
              <a:miter lim="400000"/>
            </a:ln>
            <a:effectLst/>
          </c:spPr>
          <c:invertIfNegative val="0"/>
          <c:cat>
            <c:strRef>
              <c:f>Sheet1!$B$1:$B$1</c:f>
              <c:strCache>
                <c:ptCount val="1"/>
                <c:pt idx="0">
                  <c:v>Category 1</c:v>
                </c:pt>
              </c:strCache>
            </c:strRef>
          </c:cat>
          <c:val>
            <c:numRef>
              <c:f>Sheet1!$B$3:$B$3</c:f>
              <c:numCache>
                <c:formatCode>General</c:formatCode>
                <c:ptCount val="1"/>
                <c:pt idx="0">
                  <c:v>2.4</c:v>
                </c:pt>
              </c:numCache>
            </c:numRef>
          </c:val>
        </c:ser>
        <c:ser>
          <c:idx val="2"/>
          <c:order val="2"/>
          <c:tx>
            <c:strRef>
              <c:f>Sheet1!$A$4</c:f>
              <c:strCache>
                <c:ptCount val="1"/>
                <c:pt idx="0">
                  <c:v>Series 3</c:v>
                </c:pt>
              </c:strCache>
            </c:strRef>
          </c:tx>
          <c:spPr>
            <a:solidFill>
              <a:schemeClr val="accent3"/>
            </a:solidFill>
            <a:ln w="12700" cap="flat">
              <a:noFill/>
              <a:miter lim="400000"/>
            </a:ln>
            <a:effectLst/>
          </c:spPr>
          <c:invertIfNegative val="0"/>
          <c:cat>
            <c:strRef>
              <c:f>Sheet1!$B$1:$B$1</c:f>
              <c:strCache>
                <c:ptCount val="1"/>
                <c:pt idx="0">
                  <c:v>Category 1</c:v>
                </c:pt>
              </c:strCache>
            </c:strRef>
          </c:cat>
          <c:val>
            <c:numRef>
              <c:f>Sheet1!$B$4:$B$4</c:f>
              <c:numCache>
                <c:formatCode>General</c:formatCode>
                <c:ptCount val="1"/>
                <c:pt idx="0">
                  <c:v>2</c:v>
                </c:pt>
              </c:numCache>
            </c:numRef>
          </c:val>
        </c:ser>
        <c:dLbls>
          <c:showLegendKey val="0"/>
          <c:showVal val="0"/>
          <c:showCatName val="0"/>
          <c:showSerName val="0"/>
          <c:showPercent val="0"/>
          <c:showBubbleSize val="0"/>
        </c:dLbls>
        <c:gapWidth val="0"/>
        <c:overlap val="-72"/>
        <c:axId val="-148205744"/>
        <c:axId val="-148211728"/>
      </c:barChart>
      <c:catAx>
        <c:axId val="-148205744"/>
        <c:scaling>
          <c:orientation val="minMax"/>
        </c:scaling>
        <c:delete val="0"/>
        <c:axPos val="b"/>
        <c:numFmt formatCode="General"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148211728"/>
        <c:crosses val="autoZero"/>
        <c:auto val="1"/>
        <c:lblAlgn val="ctr"/>
        <c:lblOffset val="100"/>
        <c:noMultiLvlLbl val="1"/>
      </c:catAx>
      <c:valAx>
        <c:axId val="-148211728"/>
        <c:scaling>
          <c:orientation val="minMax"/>
        </c:scaling>
        <c:delete val="0"/>
        <c:axPos val="l"/>
        <c:numFmt formatCode="0.#"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148205744"/>
        <c:crosses val="autoZero"/>
        <c:crossBetween val="between"/>
        <c:majorUnit val="1.25"/>
        <c:minorUnit val="0.62500000000000011"/>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1E-3"/>
          <c:y val="5.000000000000001E-3"/>
          <c:w val="1"/>
          <c:h val="1"/>
        </c:manualLayout>
      </c:layout>
      <c:pieChart>
        <c:varyColors val="0"/>
        <c:ser>
          <c:idx val="0"/>
          <c:order val="0"/>
          <c:tx>
            <c:strRef>
              <c:f>Sheet1!$A$2</c:f>
              <c:strCache>
                <c:ptCount val="1"/>
                <c:pt idx="0">
                  <c:v>Sales</c:v>
                </c:pt>
              </c:strCache>
            </c:strRef>
          </c:tx>
          <c:spPr>
            <a:solidFill>
              <a:srgbClr val="619405"/>
            </a:solidFill>
            <a:ln w="12700" cap="flat">
              <a:noFill/>
              <a:miter lim="400000"/>
            </a:ln>
            <a:effectLst/>
          </c:spPr>
          <c:dPt>
            <c:idx val="0"/>
            <c:bubble3D val="0"/>
            <c:spPr>
              <a:solidFill>
                <a:schemeClr val="accent2"/>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5</c:v>
                </c:pt>
                <c:pt idx="1">
                  <c:v>5</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1E-3"/>
          <c:y val="5.000000000000001E-3"/>
          <c:w val="1"/>
          <c:h val="1"/>
        </c:manualLayout>
      </c:layout>
      <c:pieChart>
        <c:varyColors val="0"/>
        <c:ser>
          <c:idx val="0"/>
          <c:order val="0"/>
          <c:tx>
            <c:strRef>
              <c:f>Sheet1!$A$2</c:f>
              <c:strCache>
                <c:ptCount val="1"/>
                <c:pt idx="0">
                  <c:v>Sales</c:v>
                </c:pt>
              </c:strCache>
            </c:strRef>
          </c:tx>
          <c:spPr>
            <a:solidFill>
              <a:srgbClr val="1C789F"/>
            </a:solidFill>
            <a:ln w="12700" cap="flat">
              <a:noFill/>
              <a:miter lim="400000"/>
            </a:ln>
            <a:effectLst/>
          </c:spPr>
          <c:dPt>
            <c:idx val="0"/>
            <c:bubble3D val="0"/>
            <c:spPr>
              <a:solidFill>
                <a:schemeClr val="accent1"/>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7</c:v>
                </c:pt>
                <c:pt idx="1">
                  <c:v>3.2</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1E-3"/>
          <c:y val="5.000000000000001E-3"/>
          <c:w val="1"/>
          <c:h val="1"/>
        </c:manualLayout>
      </c:layout>
      <c:pieChart>
        <c:varyColors val="0"/>
        <c:ser>
          <c:idx val="0"/>
          <c:order val="0"/>
          <c:tx>
            <c:strRef>
              <c:f>Sheet1!$A$2</c:f>
              <c:strCache>
                <c:ptCount val="1"/>
                <c:pt idx="0">
                  <c:v>Sales</c:v>
                </c:pt>
              </c:strCache>
            </c:strRef>
          </c:tx>
          <c:spPr>
            <a:solidFill>
              <a:srgbClr val="D05126"/>
            </a:solidFill>
            <a:ln w="12700" cap="flat">
              <a:noFill/>
              <a:miter lim="400000"/>
            </a:ln>
            <a:effectLst/>
          </c:spPr>
          <c:dPt>
            <c:idx val="0"/>
            <c:bubble3D val="0"/>
            <c:spPr>
              <a:solidFill>
                <a:schemeClr val="accent2"/>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4</c:v>
                </c:pt>
                <c:pt idx="1">
                  <c:v>6</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1E-3"/>
          <c:y val="5.000000000000001E-3"/>
          <c:w val="1"/>
          <c:h val="1"/>
        </c:manualLayout>
      </c:layout>
      <c:pieChart>
        <c:varyColors val="0"/>
        <c:ser>
          <c:idx val="0"/>
          <c:order val="0"/>
          <c:tx>
            <c:strRef>
              <c:f>Sheet1!$A$2</c:f>
              <c:strCache>
                <c:ptCount val="1"/>
                <c:pt idx="0">
                  <c:v>Sales</c:v>
                </c:pt>
              </c:strCache>
            </c:strRef>
          </c:tx>
          <c:spPr>
            <a:solidFill>
              <a:srgbClr val="29A3FF"/>
            </a:solidFill>
            <a:ln w="12700" cap="flat">
              <a:noFill/>
              <a:miter lim="400000"/>
            </a:ln>
            <a:effectLst/>
          </c:spPr>
          <c:dPt>
            <c:idx val="0"/>
            <c:bubble3D val="0"/>
            <c:spPr>
              <a:solidFill>
                <a:schemeClr val="accent3"/>
              </a:solidFill>
              <a:ln w="38100" cap="flat" cmpd="sng" algn="ctr">
                <a:noFill/>
                <a:prstDash val="solid"/>
              </a:ln>
              <a:effectLst/>
            </c:spPr>
          </c:dPt>
          <c:dPt>
            <c:idx val="1"/>
            <c:bubble3D val="0"/>
            <c:spPr>
              <a:solidFill>
                <a:schemeClr val="tx1">
                  <a:lumMod val="50000"/>
                  <a:lumOff val="50000"/>
                </a:schemeClr>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5</c:v>
                </c:pt>
                <c:pt idx="1">
                  <c:v>5</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1E-3"/>
          <c:y val="5.000000000000001E-3"/>
          <c:w val="1"/>
          <c:h val="1"/>
        </c:manualLayout>
      </c:layout>
      <c:pieChart>
        <c:varyColors val="0"/>
        <c:ser>
          <c:idx val="0"/>
          <c:order val="0"/>
          <c:tx>
            <c:strRef>
              <c:f>Sheet1!$A$2</c:f>
              <c:strCache>
                <c:ptCount val="1"/>
                <c:pt idx="0">
                  <c:v>Sales</c:v>
                </c:pt>
              </c:strCache>
            </c:strRef>
          </c:tx>
          <c:spPr>
            <a:solidFill>
              <a:srgbClr val="F79A00"/>
            </a:solidFill>
            <a:ln w="12700" cap="flat">
              <a:noFill/>
              <a:miter lim="400000"/>
            </a:ln>
            <a:effectLst/>
          </c:spPr>
          <c:dPt>
            <c:idx val="0"/>
            <c:bubble3D val="0"/>
            <c:spPr>
              <a:solidFill>
                <a:schemeClr val="accent5"/>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2</c:v>
                </c:pt>
                <c:pt idx="1">
                  <c:v>8</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4CDC2-BD34-430B-80D5-2966E88B401B}" type="datetimeFigureOut">
              <a:rPr lang="zh-CN" altLang="en-US" smtClean="0"/>
              <a:pPr/>
              <a:t>2018/5/14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A346AD-500A-4B3A-A72A-1378525EC471}" type="slidenum">
              <a:rPr lang="zh-CN" altLang="en-US" smtClean="0"/>
              <a:pPr/>
              <a:t>‹#›</a:t>
            </a:fld>
            <a:endParaRPr lang="zh-CN" altLang="en-US"/>
          </a:p>
        </p:txBody>
      </p:sp>
    </p:spTree>
    <p:extLst>
      <p:ext uri="{BB962C8B-B14F-4D97-AF65-F5344CB8AC3E}">
        <p14:creationId xmlns:p14="http://schemas.microsoft.com/office/powerpoint/2010/main" val="926070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亮亮图文旗舰店</a:t>
            </a:r>
          </a:p>
          <a:p>
            <a:r>
              <a:rPr lang="en-US" altLang="zh-CN" dirty="0" smtClean="0"/>
              <a:t>https://liangliangtuwen.tmall.com</a:t>
            </a:r>
            <a:endParaRPr lang="en-US" altLang="zh-CN" dirty="0"/>
          </a:p>
        </p:txBody>
      </p:sp>
    </p:spTree>
    <p:extLst>
      <p:ext uri="{BB962C8B-B14F-4D97-AF65-F5344CB8AC3E}">
        <p14:creationId xmlns:p14="http://schemas.microsoft.com/office/powerpoint/2010/main" val="162985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a:t>
            </a:fld>
            <a:endParaRPr lang="zh-CN" altLang="en-US"/>
          </a:p>
        </p:txBody>
      </p:sp>
    </p:spTree>
    <p:extLst>
      <p:ext uri="{BB962C8B-B14F-4D97-AF65-F5344CB8AC3E}">
        <p14:creationId xmlns:p14="http://schemas.microsoft.com/office/powerpoint/2010/main" val="1097838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3</a:t>
            </a:fld>
            <a:endParaRPr lang="zh-CN" altLang="en-US"/>
          </a:p>
        </p:txBody>
      </p:sp>
    </p:spTree>
    <p:extLst>
      <p:ext uri="{BB962C8B-B14F-4D97-AF65-F5344CB8AC3E}">
        <p14:creationId xmlns:p14="http://schemas.microsoft.com/office/powerpoint/2010/main" val="2732796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4</a:t>
            </a:fld>
            <a:endParaRPr lang="zh-CN" altLang="en-US"/>
          </a:p>
        </p:txBody>
      </p:sp>
    </p:spTree>
    <p:extLst>
      <p:ext uri="{BB962C8B-B14F-4D97-AF65-F5344CB8AC3E}">
        <p14:creationId xmlns:p14="http://schemas.microsoft.com/office/powerpoint/2010/main" val="2667331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5</a:t>
            </a:fld>
            <a:endParaRPr lang="zh-CN" altLang="en-US"/>
          </a:p>
        </p:txBody>
      </p:sp>
    </p:spTree>
    <p:extLst>
      <p:ext uri="{BB962C8B-B14F-4D97-AF65-F5344CB8AC3E}">
        <p14:creationId xmlns:p14="http://schemas.microsoft.com/office/powerpoint/2010/main" val="1769019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6</a:t>
            </a:fld>
            <a:endParaRPr lang="zh-CN" altLang="en-US"/>
          </a:p>
        </p:txBody>
      </p:sp>
    </p:spTree>
    <p:extLst>
      <p:ext uri="{BB962C8B-B14F-4D97-AF65-F5344CB8AC3E}">
        <p14:creationId xmlns:p14="http://schemas.microsoft.com/office/powerpoint/2010/main" val="611154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7</a:t>
            </a:fld>
            <a:endParaRPr lang="zh-CN" altLang="en-US"/>
          </a:p>
        </p:txBody>
      </p:sp>
    </p:spTree>
    <p:extLst>
      <p:ext uri="{BB962C8B-B14F-4D97-AF65-F5344CB8AC3E}">
        <p14:creationId xmlns:p14="http://schemas.microsoft.com/office/powerpoint/2010/main" val="1447277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8</a:t>
            </a:fld>
            <a:endParaRPr lang="zh-CN" altLang="en-US"/>
          </a:p>
        </p:txBody>
      </p:sp>
    </p:spTree>
    <p:extLst>
      <p:ext uri="{BB962C8B-B14F-4D97-AF65-F5344CB8AC3E}">
        <p14:creationId xmlns:p14="http://schemas.microsoft.com/office/powerpoint/2010/main" val="213324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9</a:t>
            </a:fld>
            <a:endParaRPr lang="zh-CN" altLang="en-US"/>
          </a:p>
        </p:txBody>
      </p:sp>
    </p:spTree>
    <p:extLst>
      <p:ext uri="{BB962C8B-B14F-4D97-AF65-F5344CB8AC3E}">
        <p14:creationId xmlns:p14="http://schemas.microsoft.com/office/powerpoint/2010/main" val="318411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6093E3-A8F4-4018-93F2-9C567A4B66F2}" type="slidenum">
              <a:rPr lang="zh-CN" altLang="en-US" smtClean="0"/>
              <a:pPr/>
              <a:t>10</a:t>
            </a:fld>
            <a:endParaRPr lang="zh-CN" altLang="en-US"/>
          </a:p>
        </p:txBody>
      </p:sp>
    </p:spTree>
    <p:extLst>
      <p:ext uri="{BB962C8B-B14F-4D97-AF65-F5344CB8AC3E}">
        <p14:creationId xmlns:p14="http://schemas.microsoft.com/office/powerpoint/2010/main" val="3128901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6093E3-A8F4-4018-93F2-9C567A4B66F2}" type="slidenum">
              <a:rPr lang="zh-CN" altLang="en-US" smtClean="0"/>
              <a:pPr/>
              <a:t>11</a:t>
            </a:fld>
            <a:endParaRPr lang="zh-CN" altLang="en-US"/>
          </a:p>
        </p:txBody>
      </p:sp>
    </p:spTree>
    <p:extLst>
      <p:ext uri="{BB962C8B-B14F-4D97-AF65-F5344CB8AC3E}">
        <p14:creationId xmlns:p14="http://schemas.microsoft.com/office/powerpoint/2010/main" val="1996132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65792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95577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14</a:t>
            </a:fld>
            <a:endParaRPr lang="zh-CN" altLang="en-US"/>
          </a:p>
        </p:txBody>
      </p:sp>
    </p:spTree>
    <p:extLst>
      <p:ext uri="{BB962C8B-B14F-4D97-AF65-F5344CB8AC3E}">
        <p14:creationId xmlns:p14="http://schemas.microsoft.com/office/powerpoint/2010/main" val="1836786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15</a:t>
            </a:fld>
            <a:endParaRPr lang="zh-CN" altLang="en-US"/>
          </a:p>
        </p:txBody>
      </p:sp>
    </p:spTree>
    <p:extLst>
      <p:ext uri="{BB962C8B-B14F-4D97-AF65-F5344CB8AC3E}">
        <p14:creationId xmlns:p14="http://schemas.microsoft.com/office/powerpoint/2010/main" val="1737844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16</a:t>
            </a:fld>
            <a:endParaRPr lang="zh-CN" altLang="en-US"/>
          </a:p>
        </p:txBody>
      </p:sp>
    </p:spTree>
    <p:extLst>
      <p:ext uri="{BB962C8B-B14F-4D97-AF65-F5344CB8AC3E}">
        <p14:creationId xmlns:p14="http://schemas.microsoft.com/office/powerpoint/2010/main" val="3955485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17</a:t>
            </a:fld>
            <a:endParaRPr lang="zh-CN" altLang="en-US"/>
          </a:p>
        </p:txBody>
      </p:sp>
    </p:spTree>
    <p:extLst>
      <p:ext uri="{BB962C8B-B14F-4D97-AF65-F5344CB8AC3E}">
        <p14:creationId xmlns:p14="http://schemas.microsoft.com/office/powerpoint/2010/main" val="4264115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18</a:t>
            </a:fld>
            <a:endParaRPr lang="zh-CN" altLang="en-US"/>
          </a:p>
        </p:txBody>
      </p:sp>
    </p:spTree>
    <p:extLst>
      <p:ext uri="{BB962C8B-B14F-4D97-AF65-F5344CB8AC3E}">
        <p14:creationId xmlns:p14="http://schemas.microsoft.com/office/powerpoint/2010/main" val="896924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19</a:t>
            </a:fld>
            <a:endParaRPr lang="zh-CN" altLang="en-US"/>
          </a:p>
        </p:txBody>
      </p:sp>
    </p:spTree>
    <p:extLst>
      <p:ext uri="{BB962C8B-B14F-4D97-AF65-F5344CB8AC3E}">
        <p14:creationId xmlns:p14="http://schemas.microsoft.com/office/powerpoint/2010/main" val="149663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20</a:t>
            </a:fld>
            <a:endParaRPr lang="zh-CN" altLang="en-US"/>
          </a:p>
        </p:txBody>
      </p:sp>
    </p:spTree>
    <p:extLst>
      <p:ext uri="{BB962C8B-B14F-4D97-AF65-F5344CB8AC3E}">
        <p14:creationId xmlns:p14="http://schemas.microsoft.com/office/powerpoint/2010/main" val="1437722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21</a:t>
            </a:fld>
            <a:endParaRPr lang="zh-CN" altLang="en-US"/>
          </a:p>
        </p:txBody>
      </p:sp>
    </p:spTree>
    <p:extLst>
      <p:ext uri="{BB962C8B-B14F-4D97-AF65-F5344CB8AC3E}">
        <p14:creationId xmlns:p14="http://schemas.microsoft.com/office/powerpoint/2010/main" val="3089220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22</a:t>
            </a:fld>
            <a:endParaRPr lang="zh-CN" altLang="en-US"/>
          </a:p>
        </p:txBody>
      </p:sp>
    </p:spTree>
    <p:extLst>
      <p:ext uri="{BB962C8B-B14F-4D97-AF65-F5344CB8AC3E}">
        <p14:creationId xmlns:p14="http://schemas.microsoft.com/office/powerpoint/2010/main" val="601467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23</a:t>
            </a:fld>
            <a:endParaRPr lang="zh-CN" altLang="en-US"/>
          </a:p>
        </p:txBody>
      </p:sp>
    </p:spTree>
    <p:extLst>
      <p:ext uri="{BB962C8B-B14F-4D97-AF65-F5344CB8AC3E}">
        <p14:creationId xmlns:p14="http://schemas.microsoft.com/office/powerpoint/2010/main" val="14520349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24</a:t>
            </a:fld>
            <a:endParaRPr lang="zh-CN" altLang="en-US"/>
          </a:p>
        </p:txBody>
      </p:sp>
    </p:spTree>
    <p:extLst>
      <p:ext uri="{BB962C8B-B14F-4D97-AF65-F5344CB8AC3E}">
        <p14:creationId xmlns:p14="http://schemas.microsoft.com/office/powerpoint/2010/main" val="1650552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25</a:t>
            </a:fld>
            <a:endParaRPr lang="zh-CN" altLang="en-US"/>
          </a:p>
        </p:txBody>
      </p:sp>
    </p:spTree>
    <p:extLst>
      <p:ext uri="{BB962C8B-B14F-4D97-AF65-F5344CB8AC3E}">
        <p14:creationId xmlns:p14="http://schemas.microsoft.com/office/powerpoint/2010/main" val="777105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26</a:t>
            </a:fld>
            <a:endParaRPr lang="zh-CN" altLang="en-US"/>
          </a:p>
        </p:txBody>
      </p:sp>
    </p:spTree>
    <p:extLst>
      <p:ext uri="{BB962C8B-B14F-4D97-AF65-F5344CB8AC3E}">
        <p14:creationId xmlns:p14="http://schemas.microsoft.com/office/powerpoint/2010/main" val="14932099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93070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28</a:t>
            </a:fld>
            <a:endParaRPr lang="zh-CN" altLang="en-US"/>
          </a:p>
        </p:txBody>
      </p:sp>
    </p:spTree>
    <p:extLst>
      <p:ext uri="{BB962C8B-B14F-4D97-AF65-F5344CB8AC3E}">
        <p14:creationId xmlns:p14="http://schemas.microsoft.com/office/powerpoint/2010/main" val="1244178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35916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751066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31874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32</a:t>
            </a:fld>
            <a:endParaRPr lang="zh-CN" altLang="en-US"/>
          </a:p>
        </p:txBody>
      </p:sp>
    </p:spTree>
    <p:extLst>
      <p:ext uri="{BB962C8B-B14F-4D97-AF65-F5344CB8AC3E}">
        <p14:creationId xmlns:p14="http://schemas.microsoft.com/office/powerpoint/2010/main" val="2551281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33</a:t>
            </a:fld>
            <a:endParaRPr lang="zh-CN" altLang="en-US"/>
          </a:p>
        </p:txBody>
      </p:sp>
    </p:spTree>
    <p:extLst>
      <p:ext uri="{BB962C8B-B14F-4D97-AF65-F5344CB8AC3E}">
        <p14:creationId xmlns:p14="http://schemas.microsoft.com/office/powerpoint/2010/main" val="3381956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34</a:t>
            </a:fld>
            <a:endParaRPr lang="zh-CN" altLang="en-US"/>
          </a:p>
        </p:txBody>
      </p:sp>
    </p:spTree>
    <p:extLst>
      <p:ext uri="{BB962C8B-B14F-4D97-AF65-F5344CB8AC3E}">
        <p14:creationId xmlns:p14="http://schemas.microsoft.com/office/powerpoint/2010/main" val="41319776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35</a:t>
            </a:fld>
            <a:endParaRPr lang="zh-CN" altLang="en-US"/>
          </a:p>
        </p:txBody>
      </p:sp>
    </p:spTree>
    <p:extLst>
      <p:ext uri="{BB962C8B-B14F-4D97-AF65-F5344CB8AC3E}">
        <p14:creationId xmlns:p14="http://schemas.microsoft.com/office/powerpoint/2010/main" val="41302822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36</a:t>
            </a:fld>
            <a:endParaRPr lang="zh-CN" altLang="en-US"/>
          </a:p>
        </p:txBody>
      </p:sp>
    </p:spTree>
    <p:extLst>
      <p:ext uri="{BB962C8B-B14F-4D97-AF65-F5344CB8AC3E}">
        <p14:creationId xmlns:p14="http://schemas.microsoft.com/office/powerpoint/2010/main" val="25953261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A346AD-500A-4B3A-A72A-1378525EC471}" type="slidenum">
              <a:rPr lang="zh-CN" altLang="en-US" smtClean="0"/>
              <a:pPr/>
              <a:t>37</a:t>
            </a:fld>
            <a:endParaRPr lang="zh-CN" altLang="en-US"/>
          </a:p>
        </p:txBody>
      </p:sp>
    </p:spTree>
    <p:extLst>
      <p:ext uri="{BB962C8B-B14F-4D97-AF65-F5344CB8AC3E}">
        <p14:creationId xmlns:p14="http://schemas.microsoft.com/office/powerpoint/2010/main" val="97722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17098" y="379563"/>
            <a:ext cx="10515600" cy="586596"/>
          </a:xfrm>
        </p:spPr>
        <p:txBody>
          <a:bodyPr>
            <a:normAutofit/>
          </a:bodyPr>
          <a:lstStyle>
            <a:lvl1pPr>
              <a:defRPr sz="2800" b="1">
                <a:solidFill>
                  <a:schemeClr val="tx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411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350"/>
            <a:ext cx="12203310" cy="6851650"/>
          </a:xfrm>
          <a:prstGeom prst="rect">
            <a:avLst/>
          </a:prstGeom>
        </p:spPr>
      </p:pic>
      <p:sp>
        <p:nvSpPr>
          <p:cNvPr id="3" name="等腰三角形 2"/>
          <p:cNvSpPr/>
          <p:nvPr userDrawn="1"/>
        </p:nvSpPr>
        <p:spPr>
          <a:xfrm>
            <a:off x="11310" y="2805697"/>
            <a:ext cx="12192000" cy="4052303"/>
          </a:xfrm>
          <a:prstGeom prst="triangle">
            <a:avLst>
              <a:gd name="adj" fmla="val 100000"/>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 name="等腰三角形 3"/>
          <p:cNvSpPr/>
          <p:nvPr userDrawn="1"/>
        </p:nvSpPr>
        <p:spPr>
          <a:xfrm>
            <a:off x="0" y="0"/>
            <a:ext cx="12192000" cy="6857999"/>
          </a:xfrm>
          <a:prstGeom prst="triangle">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2018/5/14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chart" Target="../charts/chart4.xml"/><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9.xml"/><Relationship Id="rId5" Type="http://schemas.microsoft.com/office/2007/relationships/hdphoto" Target="../media/hdphoto1.wdp"/><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chart" Target="../charts/chart8.xml"/><Relationship Id="rId4" Type="http://schemas.openxmlformats.org/officeDocument/2006/relationships/chart" Target="../charts/char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877329" y="2710932"/>
            <a:ext cx="852613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algn="ctr"/>
            <a:r>
              <a:rPr lang="zh-CN" altLang="en-US" sz="6000" b="1" dirty="0">
                <a:solidFill>
                  <a:srgbClr val="EA681C"/>
                </a:solidFill>
                <a:latin typeface="+mj-ea"/>
                <a:ea typeface="+mj-ea"/>
              </a:rPr>
              <a:t>项目介绍答辩</a:t>
            </a:r>
            <a:r>
              <a:rPr lang="en-US" altLang="zh-CN" sz="6000" b="1" dirty="0" err="1">
                <a:solidFill>
                  <a:srgbClr val="EA681C"/>
                </a:solidFill>
                <a:latin typeface="+mj-ea"/>
                <a:ea typeface="+mj-ea"/>
              </a:rPr>
              <a:t>ppt</a:t>
            </a:r>
            <a:r>
              <a:rPr lang="zh-CN" altLang="en-US" sz="6000" b="1" dirty="0">
                <a:solidFill>
                  <a:srgbClr val="EA681C"/>
                </a:solidFill>
                <a:latin typeface="+mj-ea"/>
                <a:ea typeface="+mj-ea"/>
              </a:rPr>
              <a:t>模板</a:t>
            </a:r>
          </a:p>
        </p:txBody>
      </p:sp>
      <p:sp>
        <p:nvSpPr>
          <p:cNvPr id="3" name="文本框 2"/>
          <p:cNvSpPr txBox="1"/>
          <p:nvPr/>
        </p:nvSpPr>
        <p:spPr>
          <a:xfrm>
            <a:off x="3969192" y="4012683"/>
            <a:ext cx="4550833" cy="461665"/>
          </a:xfrm>
          <a:prstGeom prst="rect">
            <a:avLst/>
          </a:prstGeom>
          <a:noFill/>
        </p:spPr>
        <p:txBody>
          <a:bodyPr>
            <a:spAutoFit/>
          </a:bodyPr>
          <a:lstStyle/>
          <a:p>
            <a:pPr algn="ctr">
              <a:defRPr/>
            </a:pPr>
            <a:r>
              <a:rPr lang="zh-CN" altLang="en-US" sz="2400" dirty="0">
                <a:solidFill>
                  <a:srgbClr val="EA681C"/>
                </a:solidFill>
                <a:latin typeface="+mn-ea"/>
              </a:rPr>
              <a:t>请填写论文副标题或补充内容</a:t>
            </a:r>
          </a:p>
        </p:txBody>
      </p:sp>
      <p:sp>
        <p:nvSpPr>
          <p:cNvPr id="4" name="文本框 3"/>
          <p:cNvSpPr txBox="1"/>
          <p:nvPr/>
        </p:nvSpPr>
        <p:spPr>
          <a:xfrm>
            <a:off x="3053634" y="5003480"/>
            <a:ext cx="3160183" cy="368300"/>
          </a:xfrm>
          <a:prstGeom prst="rect">
            <a:avLst/>
          </a:prstGeom>
          <a:noFill/>
        </p:spPr>
        <p:txBody>
          <a:bodyPr>
            <a:spAutoFit/>
          </a:bodyPr>
          <a:lstStyle/>
          <a:p>
            <a:pPr algn="ctr">
              <a:defRPr/>
            </a:pPr>
            <a:r>
              <a:rPr lang="zh-CN" altLang="en-US" dirty="0">
                <a:solidFill>
                  <a:srgbClr val="EA681C"/>
                </a:solidFill>
              </a:rPr>
              <a:t>答辩学生</a:t>
            </a:r>
            <a:r>
              <a:rPr lang="zh-CN" altLang="en-US" dirty="0" smtClean="0">
                <a:solidFill>
                  <a:srgbClr val="EA681C"/>
                </a:solidFill>
              </a:rPr>
              <a:t>：</a:t>
            </a:r>
            <a:endParaRPr lang="zh-CN" altLang="en-US" dirty="0">
              <a:solidFill>
                <a:srgbClr val="EA681C"/>
              </a:solidFill>
            </a:endParaRPr>
          </a:p>
        </p:txBody>
      </p:sp>
      <p:sp>
        <p:nvSpPr>
          <p:cNvPr id="5" name="文本框 4"/>
          <p:cNvSpPr txBox="1"/>
          <p:nvPr/>
        </p:nvSpPr>
        <p:spPr>
          <a:xfrm>
            <a:off x="6397968" y="5003480"/>
            <a:ext cx="3162300" cy="368300"/>
          </a:xfrm>
          <a:prstGeom prst="rect">
            <a:avLst/>
          </a:prstGeom>
          <a:noFill/>
        </p:spPr>
        <p:txBody>
          <a:bodyPr>
            <a:spAutoFit/>
          </a:bodyPr>
          <a:lstStyle/>
          <a:p>
            <a:pPr algn="ctr">
              <a:defRPr/>
            </a:pPr>
            <a:r>
              <a:rPr lang="zh-CN" altLang="en-US" dirty="0">
                <a:solidFill>
                  <a:srgbClr val="EA681C"/>
                </a:solidFill>
              </a:rPr>
              <a:t>指导老师</a:t>
            </a:r>
            <a:r>
              <a:rPr lang="zh-CN" altLang="en-US" dirty="0" smtClean="0">
                <a:solidFill>
                  <a:srgbClr val="EA681C"/>
                </a:solidFill>
              </a:rPr>
              <a:t>：</a:t>
            </a:r>
            <a:endParaRPr lang="zh-CN" altLang="en-US" dirty="0">
              <a:solidFill>
                <a:srgbClr val="EA681C"/>
              </a:solidFill>
            </a:endParaRPr>
          </a:p>
        </p:txBody>
      </p:sp>
      <p:sp>
        <p:nvSpPr>
          <p:cNvPr id="6" name="矩形 5"/>
          <p:cNvSpPr/>
          <p:nvPr/>
        </p:nvSpPr>
        <p:spPr>
          <a:xfrm>
            <a:off x="3774458" y="3803132"/>
            <a:ext cx="1195917" cy="110067"/>
          </a:xfrm>
          <a:prstGeom prst="rect">
            <a:avLst/>
          </a:prstGeom>
          <a:solidFill>
            <a:srgbClr val="8899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sp>
        <p:nvSpPr>
          <p:cNvPr id="7" name="矩形 6"/>
          <p:cNvSpPr/>
          <p:nvPr/>
        </p:nvSpPr>
        <p:spPr>
          <a:xfrm>
            <a:off x="4970375" y="3803132"/>
            <a:ext cx="1195916" cy="110067"/>
          </a:xfrm>
          <a:prstGeom prst="rect">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sp>
        <p:nvSpPr>
          <p:cNvPr id="8" name="矩形 7"/>
          <p:cNvSpPr/>
          <p:nvPr/>
        </p:nvSpPr>
        <p:spPr>
          <a:xfrm>
            <a:off x="6166291" y="3809482"/>
            <a:ext cx="1195917" cy="110067"/>
          </a:xfrm>
          <a:prstGeom prst="rect">
            <a:avLst/>
          </a:prstGeom>
          <a:solidFill>
            <a:srgbClr val="8899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sp>
        <p:nvSpPr>
          <p:cNvPr id="9" name="矩形 8"/>
          <p:cNvSpPr/>
          <p:nvPr/>
        </p:nvSpPr>
        <p:spPr>
          <a:xfrm>
            <a:off x="7362209" y="3811598"/>
            <a:ext cx="1195916" cy="112184"/>
          </a:xfrm>
          <a:prstGeom prst="rect">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grpSp>
        <p:nvGrpSpPr>
          <p:cNvPr id="10" name="组合 9"/>
          <p:cNvGrpSpPr/>
          <p:nvPr/>
        </p:nvGrpSpPr>
        <p:grpSpPr bwMode="auto">
          <a:xfrm>
            <a:off x="5410642" y="1030298"/>
            <a:ext cx="1504949" cy="1507067"/>
            <a:chOff x="1928879" y="1944350"/>
            <a:chExt cx="1129689" cy="1129689"/>
          </a:xfrm>
        </p:grpSpPr>
        <p:sp>
          <p:nvSpPr>
            <p:cNvPr id="11" name="椭圆 10"/>
            <p:cNvSpPr/>
            <p:nvPr/>
          </p:nvSpPr>
          <p:spPr>
            <a:xfrm>
              <a:off x="1928879" y="1944350"/>
              <a:ext cx="1129689" cy="1129689"/>
            </a:xfrm>
            <a:prstGeom prst="ellipse">
              <a:avLst/>
            </a:prstGeom>
            <a:noFill/>
            <a:ln>
              <a:solidFill>
                <a:srgbClr val="EA681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EA681C"/>
                </a:solidFill>
              </a:endParaRPr>
            </a:p>
          </p:txBody>
        </p:sp>
        <p:sp>
          <p:nvSpPr>
            <p:cNvPr id="12" name="Freeform 7"/>
            <p:cNvSpPr>
              <a:spLocks noEditPoints="1"/>
            </p:cNvSpPr>
            <p:nvPr/>
          </p:nvSpPr>
          <p:spPr bwMode="auto">
            <a:xfrm>
              <a:off x="2108421" y="2226772"/>
              <a:ext cx="751538" cy="615617"/>
            </a:xfrm>
            <a:custGeom>
              <a:avLst/>
              <a:gdLst>
                <a:gd name="T0" fmla="*/ 310 w 563"/>
                <a:gd name="T1" fmla="*/ 372 h 461"/>
                <a:gd name="T2" fmla="*/ 321 w 563"/>
                <a:gd name="T3" fmla="*/ 370 h 461"/>
                <a:gd name="T4" fmla="*/ 552 w 563"/>
                <a:gd name="T5" fmla="*/ 248 h 461"/>
                <a:gd name="T6" fmla="*/ 559 w 563"/>
                <a:gd name="T7" fmla="*/ 226 h 461"/>
                <a:gd name="T8" fmla="*/ 537 w 563"/>
                <a:gd name="T9" fmla="*/ 220 h 461"/>
                <a:gd name="T10" fmla="*/ 311 w 563"/>
                <a:gd name="T11" fmla="*/ 339 h 461"/>
                <a:gd name="T12" fmla="*/ 59 w 563"/>
                <a:gd name="T13" fmla="*/ 285 h 461"/>
                <a:gd name="T14" fmla="*/ 38 w 563"/>
                <a:gd name="T15" fmla="*/ 253 h 461"/>
                <a:gd name="T16" fmla="*/ 71 w 563"/>
                <a:gd name="T17" fmla="*/ 232 h 461"/>
                <a:gd name="T18" fmla="*/ 313 w 563"/>
                <a:gd name="T19" fmla="*/ 283 h 461"/>
                <a:gd name="T20" fmla="*/ 321 w 563"/>
                <a:gd name="T21" fmla="*/ 281 h 461"/>
                <a:gd name="T22" fmla="*/ 552 w 563"/>
                <a:gd name="T23" fmla="*/ 159 h 461"/>
                <a:gd name="T24" fmla="*/ 559 w 563"/>
                <a:gd name="T25" fmla="*/ 138 h 461"/>
                <a:gd name="T26" fmla="*/ 537 w 563"/>
                <a:gd name="T27" fmla="*/ 131 h 461"/>
                <a:gd name="T28" fmla="*/ 310 w 563"/>
                <a:gd name="T29" fmla="*/ 251 h 461"/>
                <a:gd name="T30" fmla="*/ 59 w 563"/>
                <a:gd name="T31" fmla="*/ 197 h 461"/>
                <a:gd name="T32" fmla="*/ 38 w 563"/>
                <a:gd name="T33" fmla="*/ 164 h 461"/>
                <a:gd name="T34" fmla="*/ 71 w 563"/>
                <a:gd name="T35" fmla="*/ 143 h 461"/>
                <a:gd name="T36" fmla="*/ 298 w 563"/>
                <a:gd name="T37" fmla="*/ 191 h 461"/>
                <a:gd name="T38" fmla="*/ 306 w 563"/>
                <a:gd name="T39" fmla="*/ 189 h 461"/>
                <a:gd name="T40" fmla="*/ 538 w 563"/>
                <a:gd name="T41" fmla="*/ 69 h 461"/>
                <a:gd name="T42" fmla="*/ 535 w 563"/>
                <a:gd name="T43" fmla="*/ 48 h 461"/>
                <a:gd name="T44" fmla="*/ 310 w 563"/>
                <a:gd name="T45" fmla="*/ 4 h 461"/>
                <a:gd name="T46" fmla="*/ 249 w 563"/>
                <a:gd name="T47" fmla="*/ 12 h 461"/>
                <a:gd name="T48" fmla="*/ 41 w 563"/>
                <a:gd name="T49" fmla="*/ 114 h 461"/>
                <a:gd name="T50" fmla="*/ 33 w 563"/>
                <a:gd name="T51" fmla="*/ 119 h 461"/>
                <a:gd name="T52" fmla="*/ 7 w 563"/>
                <a:gd name="T53" fmla="*/ 157 h 461"/>
                <a:gd name="T54" fmla="*/ 25 w 563"/>
                <a:gd name="T55" fmla="*/ 214 h 461"/>
                <a:gd name="T56" fmla="*/ 7 w 563"/>
                <a:gd name="T57" fmla="*/ 246 h 461"/>
                <a:gd name="T58" fmla="*/ 25 w 563"/>
                <a:gd name="T59" fmla="*/ 303 h 461"/>
                <a:gd name="T60" fmla="*/ 7 w 563"/>
                <a:gd name="T61" fmla="*/ 335 h 461"/>
                <a:gd name="T62" fmla="*/ 52 w 563"/>
                <a:gd name="T63" fmla="*/ 405 h 461"/>
                <a:gd name="T64" fmla="*/ 311 w 563"/>
                <a:gd name="T65" fmla="*/ 460 h 461"/>
                <a:gd name="T66" fmla="*/ 321 w 563"/>
                <a:gd name="T67" fmla="*/ 459 h 461"/>
                <a:gd name="T68" fmla="*/ 552 w 563"/>
                <a:gd name="T69" fmla="*/ 337 h 461"/>
                <a:gd name="T70" fmla="*/ 559 w 563"/>
                <a:gd name="T71" fmla="*/ 315 h 461"/>
                <a:gd name="T72" fmla="*/ 537 w 563"/>
                <a:gd name="T73" fmla="*/ 308 h 461"/>
                <a:gd name="T74" fmla="*/ 310 w 563"/>
                <a:gd name="T75" fmla="*/ 428 h 461"/>
                <a:gd name="T76" fmla="*/ 59 w 563"/>
                <a:gd name="T77" fmla="*/ 374 h 461"/>
                <a:gd name="T78" fmla="*/ 38 w 563"/>
                <a:gd name="T79" fmla="*/ 341 h 461"/>
                <a:gd name="T80" fmla="*/ 71 w 563"/>
                <a:gd name="T81" fmla="*/ 320 h 461"/>
                <a:gd name="T82" fmla="*/ 310 w 563"/>
                <a:gd name="T83" fmla="*/ 372 h 461"/>
                <a:gd name="T84" fmla="*/ 296 w 563"/>
                <a:gd name="T85" fmla="*/ 57 h 461"/>
                <a:gd name="T86" fmla="*/ 404 w 563"/>
                <a:gd name="T87" fmla="*/ 78 h 461"/>
                <a:gd name="T88" fmla="*/ 357 w 563"/>
                <a:gd name="T89" fmla="*/ 101 h 461"/>
                <a:gd name="T90" fmla="*/ 249 w 563"/>
                <a:gd name="T91" fmla="*/ 79 h 461"/>
                <a:gd name="T92" fmla="*/ 296 w 563"/>
                <a:gd name="T93" fmla="*/ 5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3" h="461">
                  <a:moveTo>
                    <a:pt x="310" y="372"/>
                  </a:moveTo>
                  <a:cubicBezTo>
                    <a:pt x="314" y="372"/>
                    <a:pt x="318" y="371"/>
                    <a:pt x="321" y="370"/>
                  </a:cubicBezTo>
                  <a:cubicBezTo>
                    <a:pt x="552" y="248"/>
                    <a:pt x="552" y="248"/>
                    <a:pt x="552" y="248"/>
                  </a:cubicBezTo>
                  <a:cubicBezTo>
                    <a:pt x="560" y="244"/>
                    <a:pt x="563" y="234"/>
                    <a:pt x="559" y="226"/>
                  </a:cubicBezTo>
                  <a:cubicBezTo>
                    <a:pt x="555" y="218"/>
                    <a:pt x="545" y="215"/>
                    <a:pt x="537" y="220"/>
                  </a:cubicBezTo>
                  <a:cubicBezTo>
                    <a:pt x="311" y="339"/>
                    <a:pt x="311" y="339"/>
                    <a:pt x="311" y="339"/>
                  </a:cubicBezTo>
                  <a:cubicBezTo>
                    <a:pt x="59" y="285"/>
                    <a:pt x="59" y="285"/>
                    <a:pt x="59" y="285"/>
                  </a:cubicBezTo>
                  <a:cubicBezTo>
                    <a:pt x="44" y="282"/>
                    <a:pt x="35" y="268"/>
                    <a:pt x="38" y="253"/>
                  </a:cubicBezTo>
                  <a:cubicBezTo>
                    <a:pt x="41" y="238"/>
                    <a:pt x="56" y="228"/>
                    <a:pt x="71" y="232"/>
                  </a:cubicBezTo>
                  <a:cubicBezTo>
                    <a:pt x="71" y="232"/>
                    <a:pt x="313" y="283"/>
                    <a:pt x="313" y="283"/>
                  </a:cubicBezTo>
                  <a:cubicBezTo>
                    <a:pt x="316" y="283"/>
                    <a:pt x="318" y="283"/>
                    <a:pt x="321" y="281"/>
                  </a:cubicBezTo>
                  <a:cubicBezTo>
                    <a:pt x="552" y="159"/>
                    <a:pt x="552" y="159"/>
                    <a:pt x="552" y="159"/>
                  </a:cubicBezTo>
                  <a:cubicBezTo>
                    <a:pt x="560" y="155"/>
                    <a:pt x="563" y="146"/>
                    <a:pt x="559" y="138"/>
                  </a:cubicBezTo>
                  <a:cubicBezTo>
                    <a:pt x="555" y="130"/>
                    <a:pt x="545" y="127"/>
                    <a:pt x="537" y="131"/>
                  </a:cubicBezTo>
                  <a:cubicBezTo>
                    <a:pt x="310" y="251"/>
                    <a:pt x="310" y="251"/>
                    <a:pt x="310" y="251"/>
                  </a:cubicBezTo>
                  <a:cubicBezTo>
                    <a:pt x="59" y="197"/>
                    <a:pt x="59" y="197"/>
                    <a:pt x="59" y="197"/>
                  </a:cubicBezTo>
                  <a:cubicBezTo>
                    <a:pt x="44" y="194"/>
                    <a:pt x="35" y="179"/>
                    <a:pt x="38" y="164"/>
                  </a:cubicBezTo>
                  <a:cubicBezTo>
                    <a:pt x="41" y="149"/>
                    <a:pt x="56" y="140"/>
                    <a:pt x="71" y="143"/>
                  </a:cubicBezTo>
                  <a:cubicBezTo>
                    <a:pt x="71" y="143"/>
                    <a:pt x="297" y="191"/>
                    <a:pt x="298" y="191"/>
                  </a:cubicBezTo>
                  <a:cubicBezTo>
                    <a:pt x="301" y="191"/>
                    <a:pt x="303" y="191"/>
                    <a:pt x="306" y="189"/>
                  </a:cubicBezTo>
                  <a:cubicBezTo>
                    <a:pt x="306" y="189"/>
                    <a:pt x="538" y="69"/>
                    <a:pt x="538" y="69"/>
                  </a:cubicBezTo>
                  <a:cubicBezTo>
                    <a:pt x="554" y="61"/>
                    <a:pt x="553" y="51"/>
                    <a:pt x="535" y="48"/>
                  </a:cubicBezTo>
                  <a:cubicBezTo>
                    <a:pt x="310" y="4"/>
                    <a:pt x="310" y="4"/>
                    <a:pt x="310" y="4"/>
                  </a:cubicBezTo>
                  <a:cubicBezTo>
                    <a:pt x="292" y="0"/>
                    <a:pt x="265" y="4"/>
                    <a:pt x="249" y="12"/>
                  </a:cubicBezTo>
                  <a:cubicBezTo>
                    <a:pt x="41" y="114"/>
                    <a:pt x="41" y="114"/>
                    <a:pt x="41" y="114"/>
                  </a:cubicBezTo>
                  <a:cubicBezTo>
                    <a:pt x="38" y="116"/>
                    <a:pt x="35" y="118"/>
                    <a:pt x="33" y="119"/>
                  </a:cubicBezTo>
                  <a:cubicBezTo>
                    <a:pt x="20" y="128"/>
                    <a:pt x="10" y="141"/>
                    <a:pt x="7" y="157"/>
                  </a:cubicBezTo>
                  <a:cubicBezTo>
                    <a:pt x="2" y="179"/>
                    <a:pt x="10" y="200"/>
                    <a:pt x="25" y="214"/>
                  </a:cubicBezTo>
                  <a:cubicBezTo>
                    <a:pt x="16" y="222"/>
                    <a:pt x="9" y="233"/>
                    <a:pt x="7" y="246"/>
                  </a:cubicBezTo>
                  <a:cubicBezTo>
                    <a:pt x="2" y="268"/>
                    <a:pt x="10" y="289"/>
                    <a:pt x="25" y="303"/>
                  </a:cubicBezTo>
                  <a:cubicBezTo>
                    <a:pt x="16" y="311"/>
                    <a:pt x="9" y="322"/>
                    <a:pt x="7" y="335"/>
                  </a:cubicBezTo>
                  <a:cubicBezTo>
                    <a:pt x="0" y="367"/>
                    <a:pt x="20" y="399"/>
                    <a:pt x="52" y="405"/>
                  </a:cubicBezTo>
                  <a:cubicBezTo>
                    <a:pt x="52" y="405"/>
                    <a:pt x="310" y="461"/>
                    <a:pt x="311" y="460"/>
                  </a:cubicBezTo>
                  <a:cubicBezTo>
                    <a:pt x="314" y="460"/>
                    <a:pt x="318" y="460"/>
                    <a:pt x="321" y="459"/>
                  </a:cubicBezTo>
                  <a:cubicBezTo>
                    <a:pt x="552" y="337"/>
                    <a:pt x="552" y="337"/>
                    <a:pt x="552" y="337"/>
                  </a:cubicBezTo>
                  <a:cubicBezTo>
                    <a:pt x="560" y="332"/>
                    <a:pt x="563" y="323"/>
                    <a:pt x="559" y="315"/>
                  </a:cubicBezTo>
                  <a:cubicBezTo>
                    <a:pt x="555" y="307"/>
                    <a:pt x="545" y="304"/>
                    <a:pt x="537" y="308"/>
                  </a:cubicBezTo>
                  <a:cubicBezTo>
                    <a:pt x="310" y="428"/>
                    <a:pt x="310" y="428"/>
                    <a:pt x="310" y="428"/>
                  </a:cubicBezTo>
                  <a:cubicBezTo>
                    <a:pt x="59" y="374"/>
                    <a:pt x="59" y="374"/>
                    <a:pt x="59" y="374"/>
                  </a:cubicBezTo>
                  <a:cubicBezTo>
                    <a:pt x="44" y="371"/>
                    <a:pt x="35" y="356"/>
                    <a:pt x="38" y="341"/>
                  </a:cubicBezTo>
                  <a:cubicBezTo>
                    <a:pt x="41" y="327"/>
                    <a:pt x="56" y="317"/>
                    <a:pt x="71" y="320"/>
                  </a:cubicBezTo>
                  <a:cubicBezTo>
                    <a:pt x="71" y="320"/>
                    <a:pt x="309" y="372"/>
                    <a:pt x="310" y="372"/>
                  </a:cubicBezTo>
                  <a:close/>
                  <a:moveTo>
                    <a:pt x="296" y="57"/>
                  </a:moveTo>
                  <a:cubicBezTo>
                    <a:pt x="404" y="78"/>
                    <a:pt x="404" y="78"/>
                    <a:pt x="404" y="78"/>
                  </a:cubicBezTo>
                  <a:cubicBezTo>
                    <a:pt x="357" y="101"/>
                    <a:pt x="357" y="101"/>
                    <a:pt x="357" y="101"/>
                  </a:cubicBezTo>
                  <a:cubicBezTo>
                    <a:pt x="249" y="79"/>
                    <a:pt x="249" y="79"/>
                    <a:pt x="249" y="79"/>
                  </a:cubicBezTo>
                  <a:lnTo>
                    <a:pt x="296" y="57"/>
                  </a:lnTo>
                  <a:close/>
                </a:path>
              </a:pathLst>
            </a:custGeom>
            <a:solidFill>
              <a:srgbClr val="EA681C"/>
            </a:solidFill>
            <a:ln>
              <a:noFill/>
            </a:ln>
          </p:spPr>
          <p:txBody>
            <a:bodyPr/>
            <a:lstStyle/>
            <a:p>
              <a:pPr>
                <a:defRPr/>
              </a:pPr>
              <a:endParaRPr lang="zh-CN" altLang="en-US">
                <a:solidFill>
                  <a:srgbClr val="EA681C"/>
                </a:solidFill>
              </a:endParaRPr>
            </a:p>
          </p:txBody>
        </p:sp>
      </p:grpSp>
      <p:pic>
        <p:nvPicPr>
          <p:cNvPr id="13" name="Mark Petrie - A New Day No Drum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3053634" y="-172212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250" fill="hold"/>
                                        <p:tgtEl>
                                          <p:spTgt spid="10"/>
                                        </p:tgtEl>
                                        <p:attrNameLst>
                                          <p:attrName>ppt_w</p:attrName>
                                        </p:attrNameLst>
                                      </p:cBhvr>
                                      <p:tavLst>
                                        <p:tav tm="0">
                                          <p:val>
                                            <p:fltVal val="0"/>
                                          </p:val>
                                        </p:tav>
                                        <p:tav tm="100000">
                                          <p:val>
                                            <p:strVal val="#ppt_w"/>
                                          </p:val>
                                        </p:tav>
                                      </p:tavLst>
                                    </p:anim>
                                    <p:anim calcmode="lin" valueType="num">
                                      <p:cBhvr>
                                        <p:cTn id="11" dur="250" fill="hold"/>
                                        <p:tgtEl>
                                          <p:spTgt spid="10"/>
                                        </p:tgtEl>
                                        <p:attrNameLst>
                                          <p:attrName>ppt_h</p:attrName>
                                        </p:attrNameLst>
                                      </p:cBhvr>
                                      <p:tavLst>
                                        <p:tav tm="0">
                                          <p:val>
                                            <p:fltVal val="0"/>
                                          </p:val>
                                        </p:tav>
                                        <p:tav tm="100000">
                                          <p:val>
                                            <p:strVal val="#ppt_h"/>
                                          </p:val>
                                        </p:tav>
                                      </p:tavLst>
                                    </p:anim>
                                    <p:animEffect transition="in" filter="fade">
                                      <p:cBhvr>
                                        <p:cTn id="12" dur="250"/>
                                        <p:tgtEl>
                                          <p:spTgt spid="10"/>
                                        </p:tgtEl>
                                      </p:cBhvr>
                                    </p:animEffect>
                                  </p:childTnLst>
                                </p:cTn>
                              </p:par>
                              <p:par>
                                <p:cTn id="13" presetID="6" presetClass="emph" presetSubtype="0" decel="100000" fill="hold" nodeType="withEffect">
                                  <p:stCondLst>
                                    <p:cond delay="200"/>
                                  </p:stCondLst>
                                  <p:childTnLst>
                                    <p:animScale>
                                      <p:cBhvr>
                                        <p:cTn id="14" dur="250" fill="hold"/>
                                        <p:tgtEl>
                                          <p:spTgt spid="10"/>
                                        </p:tgtEl>
                                      </p:cBhvr>
                                      <p:by x="110000" y="110000"/>
                                    </p:animScale>
                                  </p:childTnLst>
                                </p:cTn>
                              </p:par>
                              <p:par>
                                <p:cTn id="15" presetID="6" presetClass="emph" presetSubtype="0" decel="100000" fill="hold" nodeType="withEffect">
                                  <p:stCondLst>
                                    <p:cond delay="400"/>
                                  </p:stCondLst>
                                  <p:childTnLst>
                                    <p:animScale>
                                      <p:cBhvr>
                                        <p:cTn id="16" dur="250" fill="hold"/>
                                        <p:tgtEl>
                                          <p:spTgt spid="10"/>
                                        </p:tgtEl>
                                      </p:cBhvr>
                                      <p:by x="91000" y="91000"/>
                                    </p:animScale>
                                  </p:childTnLst>
                                </p:cTn>
                              </p:par>
                            </p:childTnLst>
                          </p:cTn>
                        </p:par>
                        <p:par>
                          <p:cTn id="17" fill="hold">
                            <p:stCondLst>
                              <p:cond delay="650"/>
                            </p:stCondLst>
                            <p:childTnLst>
                              <p:par>
                                <p:cTn id="18" presetID="17" presetClass="entr" presetSubtype="1" fill="hold" grpId="0" nodeType="afterEffect">
                                  <p:stCondLst>
                                    <p:cond delay="0"/>
                                  </p:stCondLst>
                                  <p:iterate type="lt">
                                    <p:tmPct val="40000"/>
                                  </p:iterate>
                                  <p:childTnLst>
                                    <p:set>
                                      <p:cBhvr>
                                        <p:cTn id="19" dur="1" fill="hold">
                                          <p:stCondLst>
                                            <p:cond delay="0"/>
                                          </p:stCondLst>
                                        </p:cTn>
                                        <p:tgtEl>
                                          <p:spTgt spid="2"/>
                                        </p:tgtEl>
                                        <p:attrNameLst>
                                          <p:attrName>style.visibility</p:attrName>
                                        </p:attrNameLst>
                                      </p:cBhvr>
                                      <p:to>
                                        <p:strVal val="visible"/>
                                      </p:to>
                                    </p:set>
                                    <p:anim calcmode="lin" valueType="num">
                                      <p:cBhvr>
                                        <p:cTn id="20" dur="250" fill="hold"/>
                                        <p:tgtEl>
                                          <p:spTgt spid="2"/>
                                        </p:tgtEl>
                                        <p:attrNameLst>
                                          <p:attrName>ppt_x</p:attrName>
                                        </p:attrNameLst>
                                      </p:cBhvr>
                                      <p:tavLst>
                                        <p:tav tm="0">
                                          <p:val>
                                            <p:strVal val="#ppt_x"/>
                                          </p:val>
                                        </p:tav>
                                        <p:tav tm="100000">
                                          <p:val>
                                            <p:strVal val="#ppt_x"/>
                                          </p:val>
                                        </p:tav>
                                      </p:tavLst>
                                    </p:anim>
                                    <p:anim calcmode="lin" valueType="num">
                                      <p:cBhvr>
                                        <p:cTn id="21" dur="250" fill="hold"/>
                                        <p:tgtEl>
                                          <p:spTgt spid="2"/>
                                        </p:tgtEl>
                                        <p:attrNameLst>
                                          <p:attrName>ppt_y</p:attrName>
                                        </p:attrNameLst>
                                      </p:cBhvr>
                                      <p:tavLst>
                                        <p:tav tm="0">
                                          <p:val>
                                            <p:strVal val="#ppt_y-#ppt_h/2"/>
                                          </p:val>
                                        </p:tav>
                                        <p:tav tm="100000">
                                          <p:val>
                                            <p:strVal val="#ppt_y"/>
                                          </p:val>
                                        </p:tav>
                                      </p:tavLst>
                                    </p:anim>
                                    <p:anim calcmode="lin" valueType="num">
                                      <p:cBhvr>
                                        <p:cTn id="22" dur="250" fill="hold"/>
                                        <p:tgtEl>
                                          <p:spTgt spid="2"/>
                                        </p:tgtEl>
                                        <p:attrNameLst>
                                          <p:attrName>ppt_w</p:attrName>
                                        </p:attrNameLst>
                                      </p:cBhvr>
                                      <p:tavLst>
                                        <p:tav tm="0">
                                          <p:val>
                                            <p:strVal val="#ppt_w"/>
                                          </p:val>
                                        </p:tav>
                                        <p:tav tm="100000">
                                          <p:val>
                                            <p:strVal val="#ppt_w"/>
                                          </p:val>
                                        </p:tav>
                                      </p:tavLst>
                                    </p:anim>
                                    <p:anim calcmode="lin" valueType="num">
                                      <p:cBhvr>
                                        <p:cTn id="23" dur="250" fill="hold"/>
                                        <p:tgtEl>
                                          <p:spTgt spid="2"/>
                                        </p:tgtEl>
                                        <p:attrNameLst>
                                          <p:attrName>ppt_h</p:attrName>
                                        </p:attrNameLst>
                                      </p:cBhvr>
                                      <p:tavLst>
                                        <p:tav tm="0">
                                          <p:val>
                                            <p:fltVal val="0"/>
                                          </p:val>
                                        </p:tav>
                                        <p:tav tm="100000">
                                          <p:val>
                                            <p:strVal val="#ppt_h"/>
                                          </p:val>
                                        </p:tav>
                                      </p:tavLst>
                                    </p:anim>
                                  </p:childTnLst>
                                </p:cTn>
                              </p:par>
                              <p:par>
                                <p:cTn id="24" presetID="2" presetClass="entr" presetSubtype="2" decel="66600" fill="hold" grpId="0" nodeType="withEffect">
                                  <p:stCondLst>
                                    <p:cond delay="50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400" fill="hold"/>
                                        <p:tgtEl>
                                          <p:spTgt spid="7"/>
                                        </p:tgtEl>
                                        <p:attrNameLst>
                                          <p:attrName>ppt_x</p:attrName>
                                        </p:attrNameLst>
                                      </p:cBhvr>
                                      <p:tavLst>
                                        <p:tav tm="0">
                                          <p:val>
                                            <p:strVal val="1+#ppt_w/2"/>
                                          </p:val>
                                        </p:tav>
                                        <p:tav tm="100000">
                                          <p:val>
                                            <p:strVal val="#ppt_x"/>
                                          </p:val>
                                        </p:tav>
                                      </p:tavLst>
                                    </p:anim>
                                    <p:anim calcmode="lin" valueType="num">
                                      <p:cBhvr additive="base">
                                        <p:cTn id="27" dur="4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8" decel="66600" fill="hold" grpId="0" nodeType="withEffect">
                                  <p:stCondLst>
                                    <p:cond delay="50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400" fill="hold"/>
                                        <p:tgtEl>
                                          <p:spTgt spid="8"/>
                                        </p:tgtEl>
                                        <p:attrNameLst>
                                          <p:attrName>ppt_x</p:attrName>
                                        </p:attrNameLst>
                                      </p:cBhvr>
                                      <p:tavLst>
                                        <p:tav tm="0">
                                          <p:val>
                                            <p:strVal val="0-#ppt_w/2"/>
                                          </p:val>
                                        </p:tav>
                                        <p:tav tm="100000">
                                          <p:val>
                                            <p:strVal val="#ppt_x"/>
                                          </p:val>
                                        </p:tav>
                                      </p:tavLst>
                                    </p:anim>
                                    <p:anim calcmode="lin" valueType="num">
                                      <p:cBhvr additive="base">
                                        <p:cTn id="31" dur="4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decel="66600" fill="hold" grpId="0" nodeType="withEffect">
                                  <p:stCondLst>
                                    <p:cond delay="90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400" fill="hold"/>
                                        <p:tgtEl>
                                          <p:spTgt spid="9"/>
                                        </p:tgtEl>
                                        <p:attrNameLst>
                                          <p:attrName>ppt_x</p:attrName>
                                        </p:attrNameLst>
                                      </p:cBhvr>
                                      <p:tavLst>
                                        <p:tav tm="0">
                                          <p:val>
                                            <p:strVal val="0-#ppt_w/2"/>
                                          </p:val>
                                        </p:tav>
                                        <p:tav tm="100000">
                                          <p:val>
                                            <p:strVal val="#ppt_x"/>
                                          </p:val>
                                        </p:tav>
                                      </p:tavLst>
                                    </p:anim>
                                    <p:anim calcmode="lin" valueType="num">
                                      <p:cBhvr additive="base">
                                        <p:cTn id="35" dur="4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decel="66600" fill="hold" grpId="0" nodeType="withEffect">
                                  <p:stCondLst>
                                    <p:cond delay="90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400" fill="hold"/>
                                        <p:tgtEl>
                                          <p:spTgt spid="6"/>
                                        </p:tgtEl>
                                        <p:attrNameLst>
                                          <p:attrName>ppt_x</p:attrName>
                                        </p:attrNameLst>
                                      </p:cBhvr>
                                      <p:tavLst>
                                        <p:tav tm="0">
                                          <p:val>
                                            <p:strVal val="1+#ppt_w/2"/>
                                          </p:val>
                                        </p:tav>
                                        <p:tav tm="100000">
                                          <p:val>
                                            <p:strVal val="#ppt_x"/>
                                          </p:val>
                                        </p:tav>
                                      </p:tavLst>
                                    </p:anim>
                                    <p:anim calcmode="lin" valueType="num">
                                      <p:cBhvr additive="base">
                                        <p:cTn id="39" dur="400" fill="hold"/>
                                        <p:tgtEl>
                                          <p:spTgt spid="6"/>
                                        </p:tgtEl>
                                        <p:attrNameLst>
                                          <p:attrName>ppt_y</p:attrName>
                                        </p:attrNameLst>
                                      </p:cBhvr>
                                      <p:tavLst>
                                        <p:tav tm="0">
                                          <p:val>
                                            <p:strVal val="#ppt_y"/>
                                          </p:val>
                                        </p:tav>
                                        <p:tav tm="100000">
                                          <p:val>
                                            <p:strVal val="#ppt_y"/>
                                          </p:val>
                                        </p:tav>
                                      </p:tavLst>
                                    </p:anim>
                                  </p:childTnLst>
                                </p:cTn>
                              </p:par>
                            </p:childTnLst>
                          </p:cTn>
                        </p:par>
                        <p:par>
                          <p:cTn id="40" fill="hold">
                            <p:stCondLst>
                              <p:cond delay="1950"/>
                            </p:stCondLst>
                            <p:childTnLst>
                              <p:par>
                                <p:cTn id="41" presetID="2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par>
                          <p:cTn id="44" fill="hold">
                            <p:stCondLst>
                              <p:cond delay="2450"/>
                            </p:stCondLst>
                            <p:childTnLst>
                              <p:par>
                                <p:cTn id="45" presetID="2" presetClass="entr" presetSubtype="4" decel="10000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par>
                          <p:cTn id="49" fill="hold">
                            <p:stCondLst>
                              <p:cond delay="2950"/>
                            </p:stCondLst>
                            <p:childTnLst>
                              <p:par>
                                <p:cTn id="50" presetID="2" presetClass="entr" presetSubtype="4" decel="100000"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ppt_x"/>
                                          </p:val>
                                        </p:tav>
                                        <p:tav tm="100000">
                                          <p:val>
                                            <p:strVal val="#ppt_x"/>
                                          </p:val>
                                        </p:tav>
                                      </p:tavLst>
                                    </p:anim>
                                    <p:anim calcmode="lin" valueType="num">
                                      <p:cBhvr additive="base">
                                        <p:cTn id="5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4" repeatCount="indefinite" fill="hold" display="0">
                  <p:stCondLst>
                    <p:cond delay="indefinite"/>
                  </p:stCondLst>
                  <p:endCondLst>
                    <p:cond evt="onStopAudio" delay="0">
                      <p:tgtEl>
                        <p:sldTgt/>
                      </p:tgtEl>
                    </p:cond>
                  </p:endCondLst>
                </p:cTn>
                <p:tgtEl>
                  <p:spTgt spid="13"/>
                </p:tgtEl>
              </p:cMediaNode>
            </p:audio>
          </p:childTnLst>
        </p:cTn>
      </p:par>
    </p:tnLst>
    <p:bldLst>
      <p:bldP spid="2" grpId="0"/>
      <p:bldP spid="3" grpId="0"/>
      <p:bldP spid="4" grpId="0"/>
      <p:bldP spid="5" grpId="0"/>
      <p:bldP spid="6" grpId="0" animBg="1"/>
      <p:bldP spid="7" grpId="0" animBg="1"/>
      <p:bldP spid="8"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237223" y="2257455"/>
            <a:ext cx="3002745" cy="2062103"/>
          </a:xfrm>
          <a:prstGeom prst="rect">
            <a:avLst/>
          </a:prstGeom>
        </p:spPr>
        <p:txBody>
          <a:bodyPr wrap="none">
            <a:spAutoFit/>
          </a:bodyPr>
          <a:lstStyle/>
          <a:p>
            <a:pPr algn="ctr"/>
            <a:r>
              <a:rPr lang="zh-CN" altLang="en-US" sz="8800" b="1" dirty="0" smtClean="0">
                <a:solidFill>
                  <a:srgbClr val="88998C"/>
                </a:solidFill>
                <a:latin typeface="微软雅黑" panose="020B0503020204020204" pitchFamily="34" charset="-122"/>
                <a:ea typeface="微软雅黑" panose="020B0503020204020204" pitchFamily="34" charset="-122"/>
              </a:rPr>
              <a:t>目 录</a:t>
            </a:r>
            <a:endParaRPr lang="en-US" altLang="zh-CN" sz="8800" b="1" dirty="0" smtClean="0">
              <a:solidFill>
                <a:srgbClr val="88998C"/>
              </a:solidFill>
              <a:latin typeface="微软雅黑" panose="020B0503020204020204" pitchFamily="34" charset="-122"/>
              <a:ea typeface="微软雅黑" panose="020B0503020204020204" pitchFamily="34" charset="-122"/>
            </a:endParaRPr>
          </a:p>
          <a:p>
            <a:pPr algn="ctr"/>
            <a:r>
              <a:rPr lang="en-US" altLang="zh-CN" sz="4000" b="1" dirty="0" smtClean="0">
                <a:solidFill>
                  <a:srgbClr val="EA681C"/>
                </a:solidFill>
                <a:ea typeface="微软雅黑" panose="020B0503020204020204" pitchFamily="34" charset="-122"/>
              </a:rPr>
              <a:t>CONTENTS</a:t>
            </a:r>
            <a:endParaRPr lang="en-US" altLang="zh-CN" sz="4000" b="1" dirty="0">
              <a:solidFill>
                <a:srgbClr val="EA681C"/>
              </a:solidFill>
              <a:ea typeface="微软雅黑" panose="020B0503020204020204" pitchFamily="34" charset="-122"/>
            </a:endParaRPr>
          </a:p>
        </p:txBody>
      </p:sp>
      <p:grpSp>
        <p:nvGrpSpPr>
          <p:cNvPr id="3" name="PA_组合 15"/>
          <p:cNvGrpSpPr/>
          <p:nvPr>
            <p:custDataLst>
              <p:tags r:id="rId1"/>
            </p:custDataLst>
          </p:nvPr>
        </p:nvGrpSpPr>
        <p:grpSpPr>
          <a:xfrm>
            <a:off x="1851569" y="705991"/>
            <a:ext cx="5170332" cy="830997"/>
            <a:chOff x="1301045" y="1233616"/>
            <a:chExt cx="4337755" cy="830997"/>
          </a:xfrm>
        </p:grpSpPr>
        <p:sp>
          <p:nvSpPr>
            <p:cNvPr id="4" name="文本框 3"/>
            <p:cNvSpPr txBox="1"/>
            <p:nvPr/>
          </p:nvSpPr>
          <p:spPr>
            <a:xfrm>
              <a:off x="2229545" y="1359988"/>
              <a:ext cx="3409255" cy="525016"/>
            </a:xfrm>
            <a:prstGeom prst="rect">
              <a:avLst/>
            </a:prstGeom>
            <a:noFill/>
          </p:spPr>
          <p:txBody>
            <a:bodyPr wrap="square" rtlCol="0">
              <a:spAutoFit/>
            </a:bodyPr>
            <a:lstStyle/>
            <a:p>
              <a:pPr defTabSz="608965">
                <a:lnSpc>
                  <a:spcPct val="130000"/>
                </a:lnSpc>
              </a:pPr>
              <a:r>
                <a:rPr lang="en-US" altLang="zh-CN" sz="2400" b="1" dirty="0">
                  <a:solidFill>
                    <a:srgbClr val="EA681C"/>
                  </a:solidFill>
                  <a:ea typeface="微软雅黑" panose="020B0503020204020204" pitchFamily="34" charset="-122"/>
                </a:rPr>
                <a:t>PART</a:t>
              </a:r>
              <a:r>
                <a:rPr lang="zh-CN" altLang="en-US" sz="2400" b="1" dirty="0">
                  <a:solidFill>
                    <a:srgbClr val="EA681C"/>
                  </a:solidFill>
                  <a:ea typeface="微软雅黑" panose="020B0503020204020204" pitchFamily="34" charset="-122"/>
                </a:rPr>
                <a:t> </a:t>
              </a:r>
              <a:r>
                <a:rPr lang="en-US" altLang="zh-CN" sz="2400" b="1" dirty="0">
                  <a:solidFill>
                    <a:srgbClr val="EA681C"/>
                  </a:solidFill>
                  <a:ea typeface="微软雅黑" panose="020B0503020204020204" pitchFamily="34" charset="-122"/>
                </a:rPr>
                <a:t>ONE</a:t>
              </a:r>
              <a:r>
                <a:rPr lang="zh-CN" altLang="en-US" sz="2400" b="1" dirty="0">
                  <a:solidFill>
                    <a:srgbClr val="EA681C"/>
                  </a:solidFill>
                  <a:ea typeface="微软雅黑" panose="020B0503020204020204" pitchFamily="34" charset="-122"/>
                </a:rPr>
                <a:t>  </a:t>
              </a:r>
              <a:r>
                <a:rPr lang="zh-CN" altLang="en-US" sz="2400" b="1" dirty="0" smtClean="0">
                  <a:solidFill>
                    <a:srgbClr val="EA681C"/>
                  </a:solidFill>
                  <a:ea typeface="微软雅黑" panose="020B0503020204020204" pitchFamily="34" charset="-122"/>
                </a:rPr>
                <a:t>  选题背景</a:t>
              </a:r>
              <a:endParaRPr lang="zh-CN" altLang="en-US" sz="2400" b="1" dirty="0">
                <a:solidFill>
                  <a:srgbClr val="EA681C"/>
                </a:solidFill>
                <a:ea typeface="微软雅黑" panose="020B0503020204020204" pitchFamily="34" charset="-122"/>
              </a:endParaRPr>
            </a:p>
          </p:txBody>
        </p:sp>
        <p:sp>
          <p:nvSpPr>
            <p:cNvPr id="5" name="文本框 4"/>
            <p:cNvSpPr txBox="1"/>
            <p:nvPr/>
          </p:nvSpPr>
          <p:spPr>
            <a:xfrm>
              <a:off x="1301045" y="1233616"/>
              <a:ext cx="730534" cy="830997"/>
            </a:xfrm>
            <a:prstGeom prst="rect">
              <a:avLst/>
            </a:prstGeom>
            <a:noFill/>
          </p:spPr>
          <p:txBody>
            <a:bodyPr wrap="none" rtlCol="0">
              <a:spAutoFit/>
            </a:bodyPr>
            <a:lstStyle/>
            <a:p>
              <a:pPr defTabSz="608965"/>
              <a:r>
                <a:rPr kumimoji="1" lang="en-US" altLang="zh-CN" sz="4800" dirty="0">
                  <a:solidFill>
                    <a:srgbClr val="88998C"/>
                  </a:solidFill>
                  <a:ea typeface="微软雅黑" panose="020B0503020204020204" pitchFamily="34" charset="-122"/>
                </a:rPr>
                <a:t>01</a:t>
              </a:r>
              <a:endParaRPr kumimoji="1" lang="zh-CN" altLang="en-US" sz="4800" dirty="0">
                <a:solidFill>
                  <a:srgbClr val="88998C"/>
                </a:solidFill>
                <a:ea typeface="微软雅黑" panose="020B0503020204020204" pitchFamily="34" charset="-122"/>
              </a:endParaRPr>
            </a:p>
          </p:txBody>
        </p:sp>
      </p:grpSp>
      <p:grpSp>
        <p:nvGrpSpPr>
          <p:cNvPr id="6" name="PA_组合 16"/>
          <p:cNvGrpSpPr/>
          <p:nvPr>
            <p:custDataLst>
              <p:tags r:id="rId2"/>
            </p:custDataLst>
          </p:nvPr>
        </p:nvGrpSpPr>
        <p:grpSpPr>
          <a:xfrm>
            <a:off x="1851569" y="1558619"/>
            <a:ext cx="5170332" cy="830997"/>
            <a:chOff x="1301045" y="1954951"/>
            <a:chExt cx="4337755" cy="830997"/>
          </a:xfrm>
        </p:grpSpPr>
        <p:sp>
          <p:nvSpPr>
            <p:cNvPr id="7" name="文本框 6"/>
            <p:cNvSpPr txBox="1"/>
            <p:nvPr/>
          </p:nvSpPr>
          <p:spPr>
            <a:xfrm>
              <a:off x="2229545" y="2081323"/>
              <a:ext cx="3409255" cy="525016"/>
            </a:xfrm>
            <a:prstGeom prst="rect">
              <a:avLst/>
            </a:prstGeom>
            <a:noFill/>
          </p:spPr>
          <p:txBody>
            <a:bodyPr wrap="square" rtlCol="0">
              <a:spAutoFit/>
            </a:bodyPr>
            <a:lstStyle/>
            <a:p>
              <a:pPr defTabSz="608965">
                <a:lnSpc>
                  <a:spcPct val="130000"/>
                </a:lnSpc>
              </a:pPr>
              <a:r>
                <a:rPr lang="en-US" altLang="zh-CN" sz="2400" b="1" dirty="0">
                  <a:solidFill>
                    <a:srgbClr val="EA681C"/>
                  </a:solidFill>
                  <a:ea typeface="微软雅黑" panose="020B0503020204020204" pitchFamily="34" charset="-122"/>
                </a:rPr>
                <a:t>PART</a:t>
              </a:r>
              <a:r>
                <a:rPr lang="zh-CN" altLang="en-US" sz="2400" b="1" dirty="0">
                  <a:solidFill>
                    <a:srgbClr val="EA681C"/>
                  </a:solidFill>
                  <a:ea typeface="微软雅黑" panose="020B0503020204020204" pitchFamily="34" charset="-122"/>
                </a:rPr>
                <a:t> </a:t>
              </a:r>
              <a:r>
                <a:rPr lang="en-US" altLang="zh-CN" sz="2400" b="1" dirty="0" smtClean="0">
                  <a:solidFill>
                    <a:srgbClr val="EA681C"/>
                  </a:solidFill>
                  <a:ea typeface="微软雅黑" panose="020B0503020204020204" pitchFamily="34" charset="-122"/>
                </a:rPr>
                <a:t>TWO</a:t>
              </a:r>
              <a:r>
                <a:rPr lang="zh-CN" altLang="en-US" sz="2400" b="1" dirty="0" smtClean="0">
                  <a:solidFill>
                    <a:srgbClr val="EA681C"/>
                  </a:solidFill>
                  <a:ea typeface="微软雅黑" panose="020B0503020204020204" pitchFamily="34" charset="-122"/>
                </a:rPr>
                <a:t>    论文结构</a:t>
              </a:r>
              <a:endParaRPr lang="zh-CN" altLang="en-US" sz="2400" b="1" dirty="0">
                <a:solidFill>
                  <a:srgbClr val="EA681C"/>
                </a:solidFill>
                <a:ea typeface="微软雅黑" panose="020B0503020204020204" pitchFamily="34" charset="-122"/>
              </a:endParaRPr>
            </a:p>
          </p:txBody>
        </p:sp>
        <p:sp>
          <p:nvSpPr>
            <p:cNvPr id="8" name="文本框 7"/>
            <p:cNvSpPr txBox="1"/>
            <p:nvPr/>
          </p:nvSpPr>
          <p:spPr>
            <a:xfrm>
              <a:off x="1301045" y="1954951"/>
              <a:ext cx="730534" cy="830997"/>
            </a:xfrm>
            <a:prstGeom prst="rect">
              <a:avLst/>
            </a:prstGeom>
            <a:noFill/>
          </p:spPr>
          <p:txBody>
            <a:bodyPr wrap="none" rtlCol="0">
              <a:spAutoFit/>
            </a:bodyPr>
            <a:lstStyle/>
            <a:p>
              <a:pPr defTabSz="608965"/>
              <a:r>
                <a:rPr kumimoji="1" lang="en-US" altLang="zh-CN" sz="4800" dirty="0">
                  <a:solidFill>
                    <a:srgbClr val="88998C"/>
                  </a:solidFill>
                  <a:ea typeface="微软雅黑" panose="020B0503020204020204" pitchFamily="34" charset="-122"/>
                </a:rPr>
                <a:t>02</a:t>
              </a:r>
              <a:endParaRPr kumimoji="1" lang="zh-CN" altLang="en-US" sz="4800" dirty="0">
                <a:solidFill>
                  <a:srgbClr val="88998C"/>
                </a:solidFill>
                <a:ea typeface="微软雅黑" panose="020B0503020204020204" pitchFamily="34" charset="-122"/>
              </a:endParaRPr>
            </a:p>
          </p:txBody>
        </p:sp>
      </p:grpSp>
      <p:grpSp>
        <p:nvGrpSpPr>
          <p:cNvPr id="9" name="PA_组合 17"/>
          <p:cNvGrpSpPr/>
          <p:nvPr>
            <p:custDataLst>
              <p:tags r:id="rId3"/>
            </p:custDataLst>
          </p:nvPr>
        </p:nvGrpSpPr>
        <p:grpSpPr>
          <a:xfrm>
            <a:off x="1851569" y="2411247"/>
            <a:ext cx="5170332" cy="830997"/>
            <a:chOff x="1301045" y="2676288"/>
            <a:chExt cx="4337755" cy="830997"/>
          </a:xfrm>
        </p:grpSpPr>
        <p:sp>
          <p:nvSpPr>
            <p:cNvPr id="10" name="文本框 9"/>
            <p:cNvSpPr txBox="1"/>
            <p:nvPr/>
          </p:nvSpPr>
          <p:spPr>
            <a:xfrm>
              <a:off x="2229545" y="2802660"/>
              <a:ext cx="3409255" cy="525016"/>
            </a:xfrm>
            <a:prstGeom prst="rect">
              <a:avLst/>
            </a:prstGeom>
            <a:noFill/>
          </p:spPr>
          <p:txBody>
            <a:bodyPr wrap="square" rtlCol="0">
              <a:spAutoFit/>
            </a:bodyPr>
            <a:lstStyle/>
            <a:p>
              <a:pPr defTabSz="608965">
                <a:lnSpc>
                  <a:spcPct val="130000"/>
                </a:lnSpc>
              </a:pPr>
              <a:r>
                <a:rPr lang="en-US" altLang="zh-CN" sz="2400" b="1" dirty="0">
                  <a:solidFill>
                    <a:srgbClr val="EA681C"/>
                  </a:solidFill>
                  <a:ea typeface="微软雅黑" panose="020B0503020204020204" pitchFamily="34" charset="-122"/>
                </a:rPr>
                <a:t>PART</a:t>
              </a:r>
              <a:r>
                <a:rPr lang="zh-CN" altLang="en-US" sz="2400" b="1" dirty="0">
                  <a:solidFill>
                    <a:srgbClr val="EA681C"/>
                  </a:solidFill>
                  <a:ea typeface="微软雅黑" panose="020B0503020204020204" pitchFamily="34" charset="-122"/>
                </a:rPr>
                <a:t> </a:t>
              </a:r>
              <a:r>
                <a:rPr lang="en-US" altLang="zh-CN" sz="2400" b="1" dirty="0" smtClean="0">
                  <a:solidFill>
                    <a:srgbClr val="EA681C"/>
                  </a:solidFill>
                  <a:ea typeface="微软雅黑" panose="020B0503020204020204" pitchFamily="34" charset="-122"/>
                </a:rPr>
                <a:t>THREE</a:t>
              </a:r>
              <a:r>
                <a:rPr lang="zh-CN" altLang="en-US" sz="2400" b="1" dirty="0" smtClean="0">
                  <a:solidFill>
                    <a:srgbClr val="EA681C"/>
                  </a:solidFill>
                  <a:ea typeface="微软雅黑" panose="020B0503020204020204" pitchFamily="34" charset="-122"/>
                </a:rPr>
                <a:t>  </a:t>
              </a:r>
              <a:r>
                <a:rPr lang="zh-CN" altLang="en-US" sz="2400" b="1" dirty="0">
                  <a:solidFill>
                    <a:srgbClr val="EA681C"/>
                  </a:solidFill>
                  <a:ea typeface="微软雅黑" panose="020B0503020204020204" pitchFamily="34" charset="-122"/>
                </a:rPr>
                <a:t>研究方法</a:t>
              </a:r>
            </a:p>
          </p:txBody>
        </p:sp>
        <p:sp>
          <p:nvSpPr>
            <p:cNvPr id="11" name="文本框 10"/>
            <p:cNvSpPr txBox="1"/>
            <p:nvPr/>
          </p:nvSpPr>
          <p:spPr>
            <a:xfrm>
              <a:off x="1301045" y="2676288"/>
              <a:ext cx="730534" cy="830997"/>
            </a:xfrm>
            <a:prstGeom prst="rect">
              <a:avLst/>
            </a:prstGeom>
            <a:noFill/>
          </p:spPr>
          <p:txBody>
            <a:bodyPr wrap="none" rtlCol="0">
              <a:spAutoFit/>
            </a:bodyPr>
            <a:lstStyle/>
            <a:p>
              <a:pPr defTabSz="608965"/>
              <a:r>
                <a:rPr kumimoji="1" lang="en-US" altLang="zh-CN" sz="4800" dirty="0">
                  <a:solidFill>
                    <a:srgbClr val="88998C"/>
                  </a:solidFill>
                  <a:ea typeface="微软雅黑" panose="020B0503020204020204" pitchFamily="34" charset="-122"/>
                </a:rPr>
                <a:t>03</a:t>
              </a:r>
              <a:endParaRPr kumimoji="1" lang="zh-CN" altLang="en-US" sz="4800" dirty="0">
                <a:solidFill>
                  <a:srgbClr val="88998C"/>
                </a:solidFill>
                <a:ea typeface="微软雅黑" panose="020B0503020204020204" pitchFamily="34" charset="-122"/>
              </a:endParaRPr>
            </a:p>
          </p:txBody>
        </p:sp>
      </p:grpSp>
      <p:grpSp>
        <p:nvGrpSpPr>
          <p:cNvPr id="12" name="PA_组合 18"/>
          <p:cNvGrpSpPr/>
          <p:nvPr>
            <p:custDataLst>
              <p:tags r:id="rId4"/>
            </p:custDataLst>
          </p:nvPr>
        </p:nvGrpSpPr>
        <p:grpSpPr>
          <a:xfrm>
            <a:off x="1851569" y="3263875"/>
            <a:ext cx="5170332" cy="830997"/>
            <a:chOff x="1301045" y="3397624"/>
            <a:chExt cx="4337755" cy="830997"/>
          </a:xfrm>
        </p:grpSpPr>
        <p:sp>
          <p:nvSpPr>
            <p:cNvPr id="13" name="文本框 12"/>
            <p:cNvSpPr txBox="1"/>
            <p:nvPr/>
          </p:nvSpPr>
          <p:spPr>
            <a:xfrm>
              <a:off x="2229545" y="3523996"/>
              <a:ext cx="3409255" cy="525016"/>
            </a:xfrm>
            <a:prstGeom prst="rect">
              <a:avLst/>
            </a:prstGeom>
            <a:noFill/>
          </p:spPr>
          <p:txBody>
            <a:bodyPr wrap="square" rtlCol="0">
              <a:spAutoFit/>
            </a:bodyPr>
            <a:lstStyle/>
            <a:p>
              <a:pPr defTabSz="608965">
                <a:lnSpc>
                  <a:spcPct val="130000"/>
                </a:lnSpc>
              </a:pPr>
              <a:r>
                <a:rPr lang="en-US" altLang="zh-CN" sz="2400" b="1" dirty="0">
                  <a:solidFill>
                    <a:srgbClr val="EA681C"/>
                  </a:solidFill>
                  <a:ea typeface="微软雅黑" panose="020B0503020204020204" pitchFamily="34" charset="-122"/>
                </a:rPr>
                <a:t>PART</a:t>
              </a:r>
              <a:r>
                <a:rPr lang="zh-CN" altLang="en-US" sz="2400" b="1" dirty="0">
                  <a:solidFill>
                    <a:srgbClr val="EA681C"/>
                  </a:solidFill>
                  <a:ea typeface="微软雅黑" panose="020B0503020204020204" pitchFamily="34" charset="-122"/>
                </a:rPr>
                <a:t> </a:t>
              </a:r>
              <a:r>
                <a:rPr lang="en-US" altLang="zh-CN" sz="2400" b="1" dirty="0" smtClean="0">
                  <a:solidFill>
                    <a:srgbClr val="EA681C"/>
                  </a:solidFill>
                  <a:ea typeface="微软雅黑" panose="020B0503020204020204" pitchFamily="34" charset="-122"/>
                </a:rPr>
                <a:t>FOUR</a:t>
              </a:r>
              <a:r>
                <a:rPr lang="zh-CN" altLang="en-US" sz="2400" b="1" dirty="0" smtClean="0">
                  <a:solidFill>
                    <a:srgbClr val="EA681C"/>
                  </a:solidFill>
                  <a:ea typeface="微软雅黑" panose="020B0503020204020204" pitchFamily="34" charset="-122"/>
                </a:rPr>
                <a:t>  分析讨论</a:t>
              </a:r>
              <a:endParaRPr kumimoji="1" lang="zh-CN" altLang="en-US" sz="2400" b="1" dirty="0">
                <a:solidFill>
                  <a:srgbClr val="EA681C"/>
                </a:solidFill>
                <a:ea typeface="微软雅黑" panose="020B0503020204020204" pitchFamily="34" charset="-122"/>
              </a:endParaRPr>
            </a:p>
          </p:txBody>
        </p:sp>
        <p:sp>
          <p:nvSpPr>
            <p:cNvPr id="14" name="文本框 13"/>
            <p:cNvSpPr txBox="1"/>
            <p:nvPr/>
          </p:nvSpPr>
          <p:spPr>
            <a:xfrm>
              <a:off x="1301045" y="3397624"/>
              <a:ext cx="730534" cy="830997"/>
            </a:xfrm>
            <a:prstGeom prst="rect">
              <a:avLst/>
            </a:prstGeom>
            <a:noFill/>
          </p:spPr>
          <p:txBody>
            <a:bodyPr wrap="none" rtlCol="0">
              <a:spAutoFit/>
            </a:bodyPr>
            <a:lstStyle/>
            <a:p>
              <a:pPr defTabSz="608965"/>
              <a:r>
                <a:rPr kumimoji="1" lang="en-US" altLang="zh-CN" sz="4800" dirty="0">
                  <a:solidFill>
                    <a:srgbClr val="88998C"/>
                  </a:solidFill>
                  <a:ea typeface="微软雅黑" panose="020B0503020204020204" pitchFamily="34" charset="-122"/>
                </a:rPr>
                <a:t>04</a:t>
              </a:r>
              <a:endParaRPr kumimoji="1" lang="zh-CN" altLang="en-US" sz="4800" dirty="0">
                <a:solidFill>
                  <a:srgbClr val="88998C"/>
                </a:solidFill>
                <a:ea typeface="微软雅黑" panose="020B0503020204020204" pitchFamily="34" charset="-122"/>
              </a:endParaRPr>
            </a:p>
          </p:txBody>
        </p:sp>
      </p:grpSp>
      <p:grpSp>
        <p:nvGrpSpPr>
          <p:cNvPr id="15" name="PA_组合 19"/>
          <p:cNvGrpSpPr/>
          <p:nvPr>
            <p:custDataLst>
              <p:tags r:id="rId5"/>
            </p:custDataLst>
          </p:nvPr>
        </p:nvGrpSpPr>
        <p:grpSpPr>
          <a:xfrm>
            <a:off x="1851569" y="4116503"/>
            <a:ext cx="5170332" cy="830997"/>
            <a:chOff x="1301045" y="4118960"/>
            <a:chExt cx="4337755" cy="830997"/>
          </a:xfrm>
        </p:grpSpPr>
        <p:sp>
          <p:nvSpPr>
            <p:cNvPr id="16" name="文本框 15"/>
            <p:cNvSpPr txBox="1"/>
            <p:nvPr/>
          </p:nvSpPr>
          <p:spPr>
            <a:xfrm>
              <a:off x="2229545" y="4245332"/>
              <a:ext cx="3409255" cy="525016"/>
            </a:xfrm>
            <a:prstGeom prst="rect">
              <a:avLst/>
            </a:prstGeom>
            <a:noFill/>
          </p:spPr>
          <p:txBody>
            <a:bodyPr wrap="square" rtlCol="0">
              <a:spAutoFit/>
            </a:bodyPr>
            <a:lstStyle/>
            <a:p>
              <a:pPr defTabSz="608965">
                <a:lnSpc>
                  <a:spcPct val="130000"/>
                </a:lnSpc>
              </a:pPr>
              <a:r>
                <a:rPr lang="en-US" altLang="zh-CN" sz="2400" b="1" dirty="0">
                  <a:solidFill>
                    <a:srgbClr val="EA681C"/>
                  </a:solidFill>
                  <a:ea typeface="微软雅黑" panose="020B0503020204020204" pitchFamily="34" charset="-122"/>
                </a:rPr>
                <a:t>PART</a:t>
              </a:r>
              <a:r>
                <a:rPr lang="zh-CN" altLang="en-US" sz="2400" b="1" dirty="0">
                  <a:solidFill>
                    <a:srgbClr val="EA681C"/>
                  </a:solidFill>
                  <a:ea typeface="微软雅黑" panose="020B0503020204020204" pitchFamily="34" charset="-122"/>
                </a:rPr>
                <a:t> </a:t>
              </a:r>
              <a:r>
                <a:rPr lang="en-US" altLang="zh-CN" sz="2400" b="1" dirty="0" smtClean="0">
                  <a:solidFill>
                    <a:srgbClr val="EA681C"/>
                  </a:solidFill>
                  <a:ea typeface="微软雅黑" panose="020B0503020204020204" pitchFamily="34" charset="-122"/>
                </a:rPr>
                <a:t>FIVE</a:t>
              </a:r>
              <a:r>
                <a:rPr lang="zh-CN" altLang="en-US" sz="2400" b="1" dirty="0" smtClean="0">
                  <a:solidFill>
                    <a:srgbClr val="EA681C"/>
                  </a:solidFill>
                  <a:ea typeface="微软雅黑" panose="020B0503020204020204" pitchFamily="34" charset="-122"/>
                </a:rPr>
                <a:t>    主要结论</a:t>
              </a:r>
              <a:endParaRPr kumimoji="1" lang="zh-CN" altLang="en-US" sz="2400" b="1" dirty="0">
                <a:solidFill>
                  <a:srgbClr val="EA681C"/>
                </a:solidFill>
                <a:ea typeface="微软雅黑" panose="020B0503020204020204" pitchFamily="34" charset="-122"/>
              </a:endParaRPr>
            </a:p>
          </p:txBody>
        </p:sp>
        <p:sp>
          <p:nvSpPr>
            <p:cNvPr id="17" name="文本框 16"/>
            <p:cNvSpPr txBox="1"/>
            <p:nvPr/>
          </p:nvSpPr>
          <p:spPr>
            <a:xfrm>
              <a:off x="1301045" y="4118960"/>
              <a:ext cx="730534" cy="830997"/>
            </a:xfrm>
            <a:prstGeom prst="rect">
              <a:avLst/>
            </a:prstGeom>
            <a:noFill/>
          </p:spPr>
          <p:txBody>
            <a:bodyPr wrap="none" rtlCol="0">
              <a:spAutoFit/>
            </a:bodyPr>
            <a:lstStyle/>
            <a:p>
              <a:pPr defTabSz="608965"/>
              <a:r>
                <a:rPr kumimoji="1" lang="en-US" altLang="zh-CN" sz="4800" dirty="0" smtClean="0">
                  <a:solidFill>
                    <a:srgbClr val="88998C"/>
                  </a:solidFill>
                  <a:ea typeface="微软雅黑" panose="020B0503020204020204" pitchFamily="34" charset="-122"/>
                </a:rPr>
                <a:t>05</a:t>
              </a:r>
              <a:endParaRPr kumimoji="1" lang="zh-CN" altLang="en-US" sz="4800" dirty="0">
                <a:solidFill>
                  <a:srgbClr val="88998C"/>
                </a:solidFill>
                <a:ea typeface="微软雅黑" panose="020B0503020204020204" pitchFamily="34" charset="-122"/>
              </a:endParaRPr>
            </a:p>
          </p:txBody>
        </p:sp>
      </p:grpSp>
      <p:grpSp>
        <p:nvGrpSpPr>
          <p:cNvPr id="18" name="PA_组合 20"/>
          <p:cNvGrpSpPr/>
          <p:nvPr>
            <p:custDataLst>
              <p:tags r:id="rId6"/>
            </p:custDataLst>
          </p:nvPr>
        </p:nvGrpSpPr>
        <p:grpSpPr>
          <a:xfrm>
            <a:off x="1851569" y="4969131"/>
            <a:ext cx="5170332" cy="830997"/>
            <a:chOff x="1301045" y="4840298"/>
            <a:chExt cx="4337755" cy="830997"/>
          </a:xfrm>
        </p:grpSpPr>
        <p:sp>
          <p:nvSpPr>
            <p:cNvPr id="19" name="文本框 18"/>
            <p:cNvSpPr txBox="1"/>
            <p:nvPr/>
          </p:nvSpPr>
          <p:spPr>
            <a:xfrm>
              <a:off x="2229545" y="4966670"/>
              <a:ext cx="3409255" cy="525016"/>
            </a:xfrm>
            <a:prstGeom prst="rect">
              <a:avLst/>
            </a:prstGeom>
            <a:noFill/>
          </p:spPr>
          <p:txBody>
            <a:bodyPr wrap="square" rtlCol="0">
              <a:spAutoFit/>
            </a:bodyPr>
            <a:lstStyle/>
            <a:p>
              <a:pPr defTabSz="608965">
                <a:lnSpc>
                  <a:spcPct val="130000"/>
                </a:lnSpc>
              </a:pPr>
              <a:r>
                <a:rPr lang="en-US" altLang="zh-CN" sz="2400" b="1" dirty="0">
                  <a:solidFill>
                    <a:srgbClr val="EA681C"/>
                  </a:solidFill>
                  <a:ea typeface="微软雅黑" panose="020B0503020204020204" pitchFamily="34" charset="-122"/>
                </a:rPr>
                <a:t>PART</a:t>
              </a:r>
              <a:r>
                <a:rPr lang="zh-CN" altLang="en-US" sz="2400" b="1" dirty="0">
                  <a:solidFill>
                    <a:srgbClr val="EA681C"/>
                  </a:solidFill>
                  <a:ea typeface="微软雅黑" panose="020B0503020204020204" pitchFamily="34" charset="-122"/>
                </a:rPr>
                <a:t> </a:t>
              </a:r>
              <a:r>
                <a:rPr lang="en-US" altLang="zh-CN" sz="2400" b="1" dirty="0" smtClean="0">
                  <a:solidFill>
                    <a:srgbClr val="EA681C"/>
                  </a:solidFill>
                  <a:ea typeface="微软雅黑" panose="020B0503020204020204" pitchFamily="34" charset="-122"/>
                </a:rPr>
                <a:t>SIX</a:t>
              </a:r>
              <a:r>
                <a:rPr lang="zh-CN" altLang="en-US" sz="2400" b="1" dirty="0" smtClean="0">
                  <a:solidFill>
                    <a:srgbClr val="EA681C"/>
                  </a:solidFill>
                  <a:ea typeface="微软雅黑" panose="020B0503020204020204" pitchFamily="34" charset="-122"/>
                </a:rPr>
                <a:t>      参考文献</a:t>
              </a:r>
              <a:endParaRPr kumimoji="1" lang="zh-CN" altLang="en-US" sz="2400" b="1" dirty="0">
                <a:solidFill>
                  <a:srgbClr val="EA681C"/>
                </a:solidFill>
                <a:ea typeface="微软雅黑" panose="020B0503020204020204" pitchFamily="34" charset="-122"/>
              </a:endParaRPr>
            </a:p>
          </p:txBody>
        </p:sp>
        <p:sp>
          <p:nvSpPr>
            <p:cNvPr id="20" name="文本框 19"/>
            <p:cNvSpPr txBox="1"/>
            <p:nvPr/>
          </p:nvSpPr>
          <p:spPr>
            <a:xfrm>
              <a:off x="1301045" y="4840298"/>
              <a:ext cx="730534" cy="830997"/>
            </a:xfrm>
            <a:prstGeom prst="rect">
              <a:avLst/>
            </a:prstGeom>
            <a:noFill/>
          </p:spPr>
          <p:txBody>
            <a:bodyPr wrap="none" rtlCol="0">
              <a:spAutoFit/>
            </a:bodyPr>
            <a:lstStyle/>
            <a:p>
              <a:pPr defTabSz="608965"/>
              <a:r>
                <a:rPr kumimoji="1" lang="en-US" altLang="zh-CN" sz="4800" dirty="0" smtClean="0">
                  <a:solidFill>
                    <a:srgbClr val="88998C"/>
                  </a:solidFill>
                  <a:ea typeface="微软雅黑" panose="020B0503020204020204" pitchFamily="34" charset="-122"/>
                </a:rPr>
                <a:t>06</a:t>
              </a:r>
              <a:endParaRPr kumimoji="1" lang="zh-CN" altLang="en-US" sz="4800" dirty="0">
                <a:solidFill>
                  <a:srgbClr val="88998C"/>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down)">
                                      <p:cBhvr>
                                        <p:cTn id="14" dur="500"/>
                                        <p:tgtEl>
                                          <p:spTgt spid="3"/>
                                        </p:tgtEl>
                                      </p:cBhvr>
                                    </p:animEffect>
                                  </p:childTnLst>
                                </p:cTn>
                              </p:par>
                              <p:par>
                                <p:cTn id="15" presetID="12" presetClass="entr" presetSubtype="1" fill="hold"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ppt_y</p:attrName>
                                        </p:attrNameLst>
                                      </p:cBhvr>
                                      <p:tavLst>
                                        <p:tav tm="0">
                                          <p:val>
                                            <p:strVal val="#ppt_y-#ppt_h*1.125000"/>
                                          </p:val>
                                        </p:tav>
                                        <p:tav tm="100000">
                                          <p:val>
                                            <p:strVal val="#ppt_y"/>
                                          </p:val>
                                        </p:tav>
                                      </p:tavLst>
                                    </p:anim>
                                    <p:animEffect transition="in" filter="wipe(down)">
                                      <p:cBhvr>
                                        <p:cTn id="18" dur="500"/>
                                        <p:tgtEl>
                                          <p:spTgt spid="6"/>
                                        </p:tgtEl>
                                      </p:cBhvr>
                                    </p:animEffect>
                                  </p:childTnLst>
                                </p:cTn>
                              </p:par>
                              <p:par>
                                <p:cTn id="19" presetID="12" presetClass="entr" presetSubtype="1" fill="hold" nodeType="withEffect">
                                  <p:stCondLst>
                                    <p:cond delay="4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down)">
                                      <p:cBhvr>
                                        <p:cTn id="22" dur="500"/>
                                        <p:tgtEl>
                                          <p:spTgt spid="9"/>
                                        </p:tgtEl>
                                      </p:cBhvr>
                                    </p:animEffect>
                                  </p:childTnLst>
                                </p:cTn>
                              </p:par>
                              <p:par>
                                <p:cTn id="23" presetID="12" presetClass="entr" presetSubtype="1" fill="hold" nodeType="withEffect">
                                  <p:stCondLst>
                                    <p:cond delay="6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p:tgtEl>
                                          <p:spTgt spid="12"/>
                                        </p:tgtEl>
                                        <p:attrNameLst>
                                          <p:attrName>ppt_y</p:attrName>
                                        </p:attrNameLst>
                                      </p:cBhvr>
                                      <p:tavLst>
                                        <p:tav tm="0">
                                          <p:val>
                                            <p:strVal val="#ppt_y-#ppt_h*1.125000"/>
                                          </p:val>
                                        </p:tav>
                                        <p:tav tm="100000">
                                          <p:val>
                                            <p:strVal val="#ppt_y"/>
                                          </p:val>
                                        </p:tav>
                                      </p:tavLst>
                                    </p:anim>
                                    <p:animEffect transition="in" filter="wipe(down)">
                                      <p:cBhvr>
                                        <p:cTn id="26" dur="500"/>
                                        <p:tgtEl>
                                          <p:spTgt spid="12"/>
                                        </p:tgtEl>
                                      </p:cBhvr>
                                    </p:animEffect>
                                  </p:childTnLst>
                                </p:cTn>
                              </p:par>
                              <p:par>
                                <p:cTn id="27" presetID="12" presetClass="entr" presetSubtype="1" fill="hold" nodeType="withEffect">
                                  <p:stCondLst>
                                    <p:cond delay="8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p:tgtEl>
                                          <p:spTgt spid="15"/>
                                        </p:tgtEl>
                                        <p:attrNameLst>
                                          <p:attrName>ppt_y</p:attrName>
                                        </p:attrNameLst>
                                      </p:cBhvr>
                                      <p:tavLst>
                                        <p:tav tm="0">
                                          <p:val>
                                            <p:strVal val="#ppt_y-#ppt_h*1.125000"/>
                                          </p:val>
                                        </p:tav>
                                        <p:tav tm="100000">
                                          <p:val>
                                            <p:strVal val="#ppt_y"/>
                                          </p:val>
                                        </p:tav>
                                      </p:tavLst>
                                    </p:anim>
                                    <p:animEffect transition="in" filter="wipe(down)">
                                      <p:cBhvr>
                                        <p:cTn id="30" dur="500"/>
                                        <p:tgtEl>
                                          <p:spTgt spid="15"/>
                                        </p:tgtEl>
                                      </p:cBhvr>
                                    </p:animEffect>
                                  </p:childTnLst>
                                </p:cTn>
                              </p:par>
                              <p:par>
                                <p:cTn id="31" presetID="12" presetClass="entr" presetSubtype="1" fill="hold" nodeType="withEffect">
                                  <p:stCondLst>
                                    <p:cond delay="10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ppt_y</p:attrName>
                                        </p:attrNameLst>
                                      </p:cBhvr>
                                      <p:tavLst>
                                        <p:tav tm="0">
                                          <p:val>
                                            <p:strVal val="#ppt_y-#ppt_h*1.125000"/>
                                          </p:val>
                                        </p:tav>
                                        <p:tav tm="100000">
                                          <p:val>
                                            <p:strVal val="#ppt_y"/>
                                          </p:val>
                                        </p:tav>
                                      </p:tavLst>
                                    </p:anim>
                                    <p:animEffect transition="in" filter="wipe(down)">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36397" y="2080583"/>
            <a:ext cx="7544259" cy="2571751"/>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45178" y="2079419"/>
            <a:ext cx="2582439" cy="2582439"/>
            <a:chOff x="2927898" y="1265661"/>
            <a:chExt cx="4688628" cy="4688628"/>
          </a:xfrm>
        </p:grpSpPr>
        <p:grpSp>
          <p:nvGrpSpPr>
            <p:cNvPr id="4" name="组合 3"/>
            <p:cNvGrpSpPr/>
            <p:nvPr/>
          </p:nvGrpSpPr>
          <p:grpSpPr>
            <a:xfrm>
              <a:off x="2927898" y="1265661"/>
              <a:ext cx="4688628" cy="2344314"/>
              <a:chOff x="51348" y="4427961"/>
              <a:chExt cx="1232360" cy="616180"/>
            </a:xfrm>
          </p:grpSpPr>
          <p:sp>
            <p:nvSpPr>
              <p:cNvPr id="8" name="直角三角形 7"/>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0800000">
              <a:off x="2927898" y="3609975"/>
              <a:ext cx="4688628" cy="2344314"/>
              <a:chOff x="51348" y="4427961"/>
              <a:chExt cx="1232360" cy="616180"/>
            </a:xfrm>
          </p:grpSpPr>
          <p:sp>
            <p:nvSpPr>
              <p:cNvPr id="6" name="直角三角形 5"/>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文本框 9"/>
          <p:cNvSpPr txBox="1"/>
          <p:nvPr/>
        </p:nvSpPr>
        <p:spPr>
          <a:xfrm>
            <a:off x="5456117" y="2475840"/>
            <a:ext cx="3694834" cy="1282274"/>
          </a:xfrm>
          <a:prstGeom prst="rect">
            <a:avLst/>
          </a:prstGeom>
          <a:noFill/>
        </p:spPr>
        <p:txBody>
          <a:bodyPr wrap="square" rtlCol="0">
            <a:spAutoFit/>
          </a:bodyPr>
          <a:lstStyle/>
          <a:p>
            <a:pPr defTabSz="608965">
              <a:lnSpc>
                <a:spcPct val="130000"/>
              </a:lnSpc>
            </a:pPr>
            <a:r>
              <a:rPr lang="zh-CN" altLang="en-US" sz="6600" b="1" dirty="0">
                <a:solidFill>
                  <a:srgbClr val="EA681C"/>
                </a:solidFill>
                <a:ea typeface="微软雅黑" panose="020B0503020204020204" pitchFamily="34" charset="-122"/>
              </a:rPr>
              <a:t>选题背景</a:t>
            </a:r>
          </a:p>
        </p:txBody>
      </p:sp>
      <p:sp>
        <p:nvSpPr>
          <p:cNvPr id="11" name="文本框 10"/>
          <p:cNvSpPr txBox="1"/>
          <p:nvPr/>
        </p:nvSpPr>
        <p:spPr>
          <a:xfrm>
            <a:off x="5511890" y="3649187"/>
            <a:ext cx="3449937" cy="400110"/>
          </a:xfrm>
          <a:prstGeom prst="rect">
            <a:avLst/>
          </a:prstGeom>
          <a:noFill/>
        </p:spPr>
        <p:txBody>
          <a:bodyPr wrap="square" rtlCol="0">
            <a:spAutoFit/>
          </a:bodyPr>
          <a:lstStyle/>
          <a:p>
            <a:pPr algn="dist"/>
            <a:r>
              <a:rPr lang="en-US" altLang="zh-CN" sz="2000" dirty="0" smtClean="0">
                <a:solidFill>
                  <a:srgbClr val="88998C"/>
                </a:solidFill>
                <a:latin typeface="微软雅黑" panose="020B0503020204020204" pitchFamily="34" charset="-122"/>
                <a:ea typeface="微软雅黑" panose="020B0503020204020204" pitchFamily="34" charset="-122"/>
              </a:rPr>
              <a:t>ADD YOUR TITLE HERE</a:t>
            </a:r>
            <a:endParaRPr lang="zh-CN" altLang="en-US" sz="2000" dirty="0">
              <a:solidFill>
                <a:srgbClr val="88998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p:cNvGrpSpPr/>
          <p:nvPr/>
        </p:nvGrpSpPr>
        <p:grpSpPr>
          <a:xfrm>
            <a:off x="476944" y="1619238"/>
            <a:ext cx="2571433" cy="4521631"/>
            <a:chOff x="357158" y="1214428"/>
            <a:chExt cx="1928826" cy="3391223"/>
          </a:xfrm>
        </p:grpSpPr>
        <p:sp>
          <p:nvSpPr>
            <p:cNvPr id="2" name="Rectangle 1"/>
            <p:cNvSpPr/>
            <p:nvPr/>
          </p:nvSpPr>
          <p:spPr>
            <a:xfrm>
              <a:off x="357158" y="1214428"/>
              <a:ext cx="1926791" cy="1714512"/>
            </a:xfrm>
            <a:prstGeom prst="rect">
              <a:avLst/>
            </a:prstGeom>
            <a:blipFill>
              <a:blip r:embed="rId3" cstate="print"/>
              <a:srcRect/>
              <a:stretch>
                <a:fillRect t="-6191" b="-6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7" name="Group 50"/>
            <p:cNvGrpSpPr/>
            <p:nvPr/>
          </p:nvGrpSpPr>
          <p:grpSpPr>
            <a:xfrm>
              <a:off x="500034" y="3071816"/>
              <a:ext cx="1657400" cy="228640"/>
              <a:chOff x="500034" y="3071816"/>
              <a:chExt cx="1657400" cy="228640"/>
            </a:xfrm>
          </p:grpSpPr>
          <p:sp>
            <p:nvSpPr>
              <p:cNvPr id="14" name="5-Point Star 13"/>
              <p:cNvSpPr/>
              <p:nvPr/>
            </p:nvSpPr>
            <p:spPr>
              <a:xfrm>
                <a:off x="500034"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5" name="5-Point Star 14"/>
              <p:cNvSpPr/>
              <p:nvPr/>
            </p:nvSpPr>
            <p:spPr>
              <a:xfrm>
                <a:off x="857224"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6" name="5-Point Star 15"/>
              <p:cNvSpPr/>
              <p:nvPr/>
            </p:nvSpPr>
            <p:spPr>
              <a:xfrm>
                <a:off x="1214414" y="3071816"/>
                <a:ext cx="228640" cy="228640"/>
              </a:xfrm>
              <a:prstGeom prst="star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 name="5-Point Star 16"/>
              <p:cNvSpPr/>
              <p:nvPr/>
            </p:nvSpPr>
            <p:spPr>
              <a:xfrm>
                <a:off x="1571604" y="3071816"/>
                <a:ext cx="228640" cy="228640"/>
              </a:xfrm>
              <a:prstGeom prst="star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8" name="5-Point Star 17"/>
              <p:cNvSpPr/>
              <p:nvPr/>
            </p:nvSpPr>
            <p:spPr>
              <a:xfrm>
                <a:off x="1928794" y="3071816"/>
                <a:ext cx="228640" cy="228640"/>
              </a:xfrm>
              <a:prstGeom prst="star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51" name="Group 57"/>
            <p:cNvGrpSpPr/>
            <p:nvPr/>
          </p:nvGrpSpPr>
          <p:grpSpPr>
            <a:xfrm>
              <a:off x="357158" y="3500444"/>
              <a:ext cx="1928826" cy="1105207"/>
              <a:chOff x="357158" y="3500444"/>
              <a:chExt cx="1928826" cy="1105207"/>
            </a:xfrm>
          </p:grpSpPr>
          <p:sp>
            <p:nvSpPr>
              <p:cNvPr id="34" name="Rectangle 33"/>
              <p:cNvSpPr/>
              <p:nvPr/>
            </p:nvSpPr>
            <p:spPr>
              <a:xfrm>
                <a:off x="357158" y="3786196"/>
                <a:ext cx="1928826" cy="819455"/>
              </a:xfrm>
              <a:prstGeom prst="rect">
                <a:avLst/>
              </a:prstGeom>
            </p:spPr>
            <p:txBody>
              <a:bodyPr wrap="square">
                <a:spAutoFit/>
              </a:bodyPr>
              <a:lstStyle/>
              <a:p>
                <a:pPr algn="ctr"/>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a:t>
                </a:r>
                <a:endParaRPr lang="id-ID" sz="1300" dirty="0">
                  <a:solidFill>
                    <a:schemeClr val="tx1">
                      <a:lumMod val="50000"/>
                      <a:lumOff val="50000"/>
                    </a:schemeClr>
                  </a:solidFill>
                  <a:latin typeface="+mn-ea"/>
                  <a:cs typeface="Open Sans Light" pitchFamily="34" charset="0"/>
                </a:endParaRPr>
              </a:p>
            </p:txBody>
          </p:sp>
          <p:sp>
            <p:nvSpPr>
              <p:cNvPr id="35" name="Rectangle 34"/>
              <p:cNvSpPr/>
              <p:nvPr/>
            </p:nvSpPr>
            <p:spPr>
              <a:xfrm>
                <a:off x="985109" y="3500444"/>
                <a:ext cx="754150" cy="253916"/>
              </a:xfrm>
              <a:prstGeom prst="rect">
                <a:avLst/>
              </a:prstGeom>
            </p:spPr>
            <p:txBody>
              <a:bodyPr wrap="none">
                <a:spAutoFit/>
              </a:bodyPr>
              <a:lstStyle/>
              <a:p>
                <a:pPr algn="ctr"/>
                <a:r>
                  <a:rPr lang="zh-CN" altLang="en-US" sz="1600" dirty="0" smtClean="0">
                    <a:solidFill>
                      <a:schemeClr val="tx1">
                        <a:lumMod val="50000"/>
                        <a:lumOff val="50000"/>
                      </a:schemeClr>
                    </a:solidFill>
                    <a:latin typeface="+mn-ea"/>
                    <a:cs typeface="Open Sans" panose="020B0606030504020204" pitchFamily="34" charset="0"/>
                  </a:rPr>
                  <a:t>选题背景</a:t>
                </a:r>
                <a:endParaRPr lang="en-US" sz="1600" dirty="0">
                  <a:solidFill>
                    <a:schemeClr val="tx1">
                      <a:lumMod val="50000"/>
                      <a:lumOff val="50000"/>
                    </a:schemeClr>
                  </a:solidFill>
                  <a:latin typeface="+mn-ea"/>
                  <a:cs typeface="Open Sans" panose="020B0606030504020204" pitchFamily="34" charset="0"/>
                </a:endParaRPr>
              </a:p>
            </p:txBody>
          </p:sp>
        </p:grpSp>
        <p:grpSp>
          <p:nvGrpSpPr>
            <p:cNvPr id="55" name="Group 58"/>
            <p:cNvGrpSpPr/>
            <p:nvPr/>
          </p:nvGrpSpPr>
          <p:grpSpPr>
            <a:xfrm>
              <a:off x="785786" y="1214428"/>
              <a:ext cx="1071570" cy="357172"/>
              <a:chOff x="785786" y="1214428"/>
              <a:chExt cx="1071570" cy="357172"/>
            </a:xfrm>
          </p:grpSpPr>
          <p:sp>
            <p:nvSpPr>
              <p:cNvPr id="43" name="Rectangle 42"/>
              <p:cNvSpPr/>
              <p:nvPr/>
            </p:nvSpPr>
            <p:spPr>
              <a:xfrm>
                <a:off x="785786" y="1214428"/>
                <a:ext cx="1071570" cy="3571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7" name="Rectangle 46"/>
              <p:cNvSpPr/>
              <p:nvPr/>
            </p:nvSpPr>
            <p:spPr>
              <a:xfrm>
                <a:off x="876639" y="1285866"/>
                <a:ext cx="934512" cy="253916"/>
              </a:xfrm>
              <a:prstGeom prst="rect">
                <a:avLst/>
              </a:prstGeom>
            </p:spPr>
            <p:txBody>
              <a:bodyPr wrap="none">
                <a:spAutoFit/>
              </a:bodyPr>
              <a:lstStyle/>
              <a:p>
                <a:pPr algn="ctr"/>
                <a:r>
                  <a:rPr lang="en-US" sz="1600" dirty="0" smtClean="0">
                    <a:solidFill>
                      <a:schemeClr val="bg1"/>
                    </a:solidFill>
                    <a:latin typeface="+mn-ea"/>
                    <a:cs typeface="Open Sans" panose="020B0606030504020204" pitchFamily="34" charset="0"/>
                  </a:rPr>
                  <a:t>20.11.2017</a:t>
                </a:r>
                <a:endParaRPr lang="en-US" sz="1600" dirty="0">
                  <a:solidFill>
                    <a:schemeClr val="bg1"/>
                  </a:solidFill>
                  <a:latin typeface="+mn-ea"/>
                  <a:cs typeface="Open Sans" panose="020B0606030504020204" pitchFamily="34" charset="0"/>
                </a:endParaRPr>
              </a:p>
            </p:txBody>
          </p:sp>
        </p:grpSp>
      </p:grpSp>
      <p:grpSp>
        <p:nvGrpSpPr>
          <p:cNvPr id="61" name="Group 60"/>
          <p:cNvGrpSpPr/>
          <p:nvPr/>
        </p:nvGrpSpPr>
        <p:grpSpPr>
          <a:xfrm>
            <a:off x="3334092" y="1619238"/>
            <a:ext cx="2601383" cy="4521631"/>
            <a:chOff x="2500298" y="1214428"/>
            <a:chExt cx="1951291" cy="3391223"/>
          </a:xfrm>
        </p:grpSpPr>
        <p:sp>
          <p:nvSpPr>
            <p:cNvPr id="3" name="Rectangle 2"/>
            <p:cNvSpPr/>
            <p:nvPr/>
          </p:nvSpPr>
          <p:spPr>
            <a:xfrm>
              <a:off x="2524798" y="1214428"/>
              <a:ext cx="1926791" cy="1714512"/>
            </a:xfrm>
            <a:prstGeom prst="rect">
              <a:avLst/>
            </a:prstGeom>
            <a:blipFill>
              <a:blip r:embed="rId4" cstate="print"/>
              <a:stretch>
                <a:fillRect t="-6191" b="-6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9" name="Group 51"/>
            <p:cNvGrpSpPr/>
            <p:nvPr/>
          </p:nvGrpSpPr>
          <p:grpSpPr>
            <a:xfrm>
              <a:off x="2643174" y="3071816"/>
              <a:ext cx="1657400" cy="228640"/>
              <a:chOff x="2643174" y="3071816"/>
              <a:chExt cx="1657400" cy="228640"/>
            </a:xfrm>
          </p:grpSpPr>
          <p:sp>
            <p:nvSpPr>
              <p:cNvPr id="19" name="5-Point Star 18"/>
              <p:cNvSpPr/>
              <p:nvPr/>
            </p:nvSpPr>
            <p:spPr>
              <a:xfrm>
                <a:off x="2643174"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0" name="5-Point Star 19"/>
              <p:cNvSpPr/>
              <p:nvPr/>
            </p:nvSpPr>
            <p:spPr>
              <a:xfrm>
                <a:off x="3000364"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1" name="5-Point Star 20"/>
              <p:cNvSpPr/>
              <p:nvPr/>
            </p:nvSpPr>
            <p:spPr>
              <a:xfrm>
                <a:off x="3357554" y="3071816"/>
                <a:ext cx="228640" cy="228640"/>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2" name="5-Point Star 21"/>
              <p:cNvSpPr/>
              <p:nvPr/>
            </p:nvSpPr>
            <p:spPr>
              <a:xfrm>
                <a:off x="3714744" y="3071816"/>
                <a:ext cx="228640" cy="228640"/>
              </a:xfrm>
              <a:prstGeom prst="star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3" name="5-Point Star 22"/>
              <p:cNvSpPr/>
              <p:nvPr/>
            </p:nvSpPr>
            <p:spPr>
              <a:xfrm>
                <a:off x="4071934" y="3071816"/>
                <a:ext cx="228640" cy="228640"/>
              </a:xfrm>
              <a:prstGeom prst="star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52" name="Group 56"/>
            <p:cNvGrpSpPr/>
            <p:nvPr/>
          </p:nvGrpSpPr>
          <p:grpSpPr>
            <a:xfrm>
              <a:off x="2500298" y="3500444"/>
              <a:ext cx="1928826" cy="1105207"/>
              <a:chOff x="2500298" y="3500444"/>
              <a:chExt cx="1928826" cy="1105207"/>
            </a:xfrm>
          </p:grpSpPr>
          <p:sp>
            <p:nvSpPr>
              <p:cNvPr id="37" name="Rectangle 36"/>
              <p:cNvSpPr/>
              <p:nvPr/>
            </p:nvSpPr>
            <p:spPr>
              <a:xfrm>
                <a:off x="2500298" y="3786196"/>
                <a:ext cx="1928826" cy="819455"/>
              </a:xfrm>
              <a:prstGeom prst="rect">
                <a:avLst/>
              </a:prstGeom>
            </p:spPr>
            <p:txBody>
              <a:bodyPr wrap="square">
                <a:spAutoFit/>
              </a:bodyPr>
              <a:lstStyle/>
              <a:p>
                <a:pPr algn="ctr"/>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a:t>
                </a:r>
                <a:endParaRPr lang="id-ID" altLang="zh-CN" sz="1300" dirty="0">
                  <a:solidFill>
                    <a:schemeClr val="tx1">
                      <a:lumMod val="50000"/>
                      <a:lumOff val="50000"/>
                    </a:schemeClr>
                  </a:solidFill>
                  <a:latin typeface="+mn-ea"/>
                  <a:cs typeface="Open Sans Light" pitchFamily="34" charset="0"/>
                </a:endParaRPr>
              </a:p>
            </p:txBody>
          </p:sp>
          <p:sp>
            <p:nvSpPr>
              <p:cNvPr id="38" name="Rectangle 37"/>
              <p:cNvSpPr/>
              <p:nvPr/>
            </p:nvSpPr>
            <p:spPr>
              <a:xfrm>
                <a:off x="3108211" y="3500444"/>
                <a:ext cx="754150" cy="253916"/>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选题背景</a:t>
                </a:r>
                <a:endParaRPr lang="en-US" altLang="zh-CN" sz="1600" dirty="0">
                  <a:solidFill>
                    <a:schemeClr val="tx1">
                      <a:lumMod val="50000"/>
                      <a:lumOff val="50000"/>
                    </a:schemeClr>
                  </a:solidFill>
                  <a:latin typeface="+mn-ea"/>
                  <a:cs typeface="Open Sans" panose="020B0606030504020204" pitchFamily="34" charset="0"/>
                </a:endParaRPr>
              </a:p>
            </p:txBody>
          </p:sp>
        </p:grpSp>
        <p:grpSp>
          <p:nvGrpSpPr>
            <p:cNvPr id="56" name="Group 59"/>
            <p:cNvGrpSpPr/>
            <p:nvPr/>
          </p:nvGrpSpPr>
          <p:grpSpPr>
            <a:xfrm>
              <a:off x="2928926" y="1214428"/>
              <a:ext cx="1071570" cy="357172"/>
              <a:chOff x="2928926" y="1214428"/>
              <a:chExt cx="1071570" cy="357172"/>
            </a:xfrm>
          </p:grpSpPr>
          <p:sp>
            <p:nvSpPr>
              <p:cNvPr id="44" name="Rectangle 43"/>
              <p:cNvSpPr/>
              <p:nvPr/>
            </p:nvSpPr>
            <p:spPr>
              <a:xfrm>
                <a:off x="2928926" y="1214428"/>
                <a:ext cx="1071570" cy="3571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8" name="Rectangle 47"/>
              <p:cNvSpPr/>
              <p:nvPr/>
            </p:nvSpPr>
            <p:spPr>
              <a:xfrm>
                <a:off x="3019779" y="1285866"/>
                <a:ext cx="934512" cy="253916"/>
              </a:xfrm>
              <a:prstGeom prst="rect">
                <a:avLst/>
              </a:prstGeom>
            </p:spPr>
            <p:txBody>
              <a:bodyPr wrap="none">
                <a:spAutoFit/>
              </a:bodyPr>
              <a:lstStyle/>
              <a:p>
                <a:pPr algn="ctr"/>
                <a:r>
                  <a:rPr lang="en-US" sz="1600" dirty="0" smtClean="0">
                    <a:solidFill>
                      <a:schemeClr val="bg1"/>
                    </a:solidFill>
                    <a:latin typeface="+mn-ea"/>
                    <a:cs typeface="Open Sans" panose="020B0606030504020204" pitchFamily="34" charset="0"/>
                  </a:rPr>
                  <a:t>22.11.2017</a:t>
                </a:r>
                <a:endParaRPr lang="en-US" sz="1600" dirty="0">
                  <a:solidFill>
                    <a:schemeClr val="bg1"/>
                  </a:solidFill>
                  <a:latin typeface="+mn-ea"/>
                  <a:cs typeface="Open Sans" panose="020B0606030504020204" pitchFamily="34" charset="0"/>
                </a:endParaRPr>
              </a:p>
            </p:txBody>
          </p:sp>
        </p:grpSp>
      </p:grpSp>
      <p:grpSp>
        <p:nvGrpSpPr>
          <p:cNvPr id="62" name="Group 61"/>
          <p:cNvGrpSpPr/>
          <p:nvPr/>
        </p:nvGrpSpPr>
        <p:grpSpPr>
          <a:xfrm>
            <a:off x="6256564" y="1619238"/>
            <a:ext cx="2601347" cy="4521631"/>
            <a:chOff x="4692438" y="1214428"/>
            <a:chExt cx="1951264" cy="3391223"/>
          </a:xfrm>
        </p:grpSpPr>
        <p:sp>
          <p:nvSpPr>
            <p:cNvPr id="4" name="Rectangle 3"/>
            <p:cNvSpPr/>
            <p:nvPr/>
          </p:nvSpPr>
          <p:spPr>
            <a:xfrm>
              <a:off x="4692438" y="1214428"/>
              <a:ext cx="1926791" cy="1714512"/>
            </a:xfrm>
            <a:prstGeom prst="rect">
              <a:avLst/>
            </a:prstGeom>
            <a:blipFill>
              <a:blip r:embed="rId5" cstate="print"/>
              <a:stretch>
                <a:fillRect t="-6191" b="-6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13" name="Group 52"/>
            <p:cNvGrpSpPr/>
            <p:nvPr/>
          </p:nvGrpSpPr>
          <p:grpSpPr>
            <a:xfrm>
              <a:off x="4857752" y="3071816"/>
              <a:ext cx="1657400" cy="228640"/>
              <a:chOff x="4857752" y="3071816"/>
              <a:chExt cx="1657400" cy="228640"/>
            </a:xfrm>
          </p:grpSpPr>
          <p:sp>
            <p:nvSpPr>
              <p:cNvPr id="24" name="5-Point Star 23"/>
              <p:cNvSpPr/>
              <p:nvPr/>
            </p:nvSpPr>
            <p:spPr>
              <a:xfrm>
                <a:off x="485775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5" name="5-Point Star 24"/>
              <p:cNvSpPr/>
              <p:nvPr/>
            </p:nvSpPr>
            <p:spPr>
              <a:xfrm>
                <a:off x="521494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6" name="5-Point Star 25"/>
              <p:cNvSpPr/>
              <p:nvPr/>
            </p:nvSpPr>
            <p:spPr>
              <a:xfrm>
                <a:off x="557213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7" name="5-Point Star 26"/>
              <p:cNvSpPr/>
              <p:nvPr/>
            </p:nvSpPr>
            <p:spPr>
              <a:xfrm>
                <a:off x="592932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8" name="5-Point Star 27"/>
              <p:cNvSpPr/>
              <p:nvPr/>
            </p:nvSpPr>
            <p:spPr>
              <a:xfrm>
                <a:off x="6286512" y="3071816"/>
                <a:ext cx="228640" cy="228640"/>
              </a:xfrm>
              <a:prstGeom prst="star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53" name="Group 55"/>
            <p:cNvGrpSpPr/>
            <p:nvPr/>
          </p:nvGrpSpPr>
          <p:grpSpPr>
            <a:xfrm>
              <a:off x="4714876" y="3500444"/>
              <a:ext cx="1928826" cy="1105207"/>
              <a:chOff x="4714876" y="3500444"/>
              <a:chExt cx="1928826" cy="1105207"/>
            </a:xfrm>
          </p:grpSpPr>
          <p:sp>
            <p:nvSpPr>
              <p:cNvPr id="39" name="Rectangle 38"/>
              <p:cNvSpPr/>
              <p:nvPr/>
            </p:nvSpPr>
            <p:spPr>
              <a:xfrm>
                <a:off x="4714876" y="3786196"/>
                <a:ext cx="1928826" cy="819455"/>
              </a:xfrm>
              <a:prstGeom prst="rect">
                <a:avLst/>
              </a:prstGeom>
            </p:spPr>
            <p:txBody>
              <a:bodyPr wrap="square">
                <a:spAutoFit/>
              </a:bodyPr>
              <a:lstStyle/>
              <a:p>
                <a:pPr algn="ctr"/>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a:t>
                </a:r>
                <a:endParaRPr lang="id-ID" altLang="zh-CN" sz="1300" dirty="0">
                  <a:solidFill>
                    <a:schemeClr val="tx1">
                      <a:lumMod val="50000"/>
                      <a:lumOff val="50000"/>
                    </a:schemeClr>
                  </a:solidFill>
                  <a:latin typeface="+mn-ea"/>
                  <a:cs typeface="Open Sans Light" pitchFamily="34" charset="0"/>
                </a:endParaRPr>
              </a:p>
            </p:txBody>
          </p:sp>
          <p:sp>
            <p:nvSpPr>
              <p:cNvPr id="40" name="Rectangle 39"/>
              <p:cNvSpPr/>
              <p:nvPr/>
            </p:nvSpPr>
            <p:spPr>
              <a:xfrm>
                <a:off x="5322789" y="3500444"/>
                <a:ext cx="754150" cy="253916"/>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选题背景</a:t>
                </a:r>
                <a:endParaRPr lang="en-US" altLang="zh-CN" sz="1600" dirty="0">
                  <a:solidFill>
                    <a:schemeClr val="tx1">
                      <a:lumMod val="50000"/>
                      <a:lumOff val="50000"/>
                    </a:schemeClr>
                  </a:solidFill>
                  <a:latin typeface="+mn-ea"/>
                  <a:cs typeface="Open Sans" panose="020B0606030504020204" pitchFamily="34" charset="0"/>
                </a:endParaRPr>
              </a:p>
            </p:txBody>
          </p:sp>
        </p:grpSp>
        <p:grpSp>
          <p:nvGrpSpPr>
            <p:cNvPr id="57" name="Group 60"/>
            <p:cNvGrpSpPr/>
            <p:nvPr/>
          </p:nvGrpSpPr>
          <p:grpSpPr>
            <a:xfrm>
              <a:off x="5143504" y="1214428"/>
              <a:ext cx="1071570" cy="357172"/>
              <a:chOff x="5143504" y="1214428"/>
              <a:chExt cx="1071570" cy="357172"/>
            </a:xfrm>
          </p:grpSpPr>
          <p:sp>
            <p:nvSpPr>
              <p:cNvPr id="45" name="Rectangle 44"/>
              <p:cNvSpPr/>
              <p:nvPr/>
            </p:nvSpPr>
            <p:spPr>
              <a:xfrm>
                <a:off x="5143504" y="1214428"/>
                <a:ext cx="1071570" cy="3571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9" name="Rectangle 48"/>
              <p:cNvSpPr/>
              <p:nvPr/>
            </p:nvSpPr>
            <p:spPr>
              <a:xfrm>
                <a:off x="5234357" y="1285866"/>
                <a:ext cx="934512" cy="253916"/>
              </a:xfrm>
              <a:prstGeom prst="rect">
                <a:avLst/>
              </a:prstGeom>
            </p:spPr>
            <p:txBody>
              <a:bodyPr wrap="none">
                <a:spAutoFit/>
              </a:bodyPr>
              <a:lstStyle/>
              <a:p>
                <a:pPr algn="ctr"/>
                <a:r>
                  <a:rPr lang="en-US" sz="1600" dirty="0" smtClean="0">
                    <a:solidFill>
                      <a:schemeClr val="bg1"/>
                    </a:solidFill>
                    <a:latin typeface="+mn-ea"/>
                    <a:cs typeface="Open Sans" panose="020B0606030504020204" pitchFamily="34" charset="0"/>
                  </a:rPr>
                  <a:t>23.11.2017</a:t>
                </a:r>
                <a:endParaRPr lang="en-US" sz="1600" dirty="0">
                  <a:solidFill>
                    <a:schemeClr val="bg1"/>
                  </a:solidFill>
                  <a:latin typeface="+mn-ea"/>
                  <a:cs typeface="Open Sans" panose="020B0606030504020204" pitchFamily="34" charset="0"/>
                </a:endParaRPr>
              </a:p>
            </p:txBody>
          </p:sp>
        </p:grpSp>
      </p:grpSp>
      <p:grpSp>
        <p:nvGrpSpPr>
          <p:cNvPr id="64" name="Group 63"/>
          <p:cNvGrpSpPr/>
          <p:nvPr/>
        </p:nvGrpSpPr>
        <p:grpSpPr>
          <a:xfrm>
            <a:off x="9143626" y="1619238"/>
            <a:ext cx="2571433" cy="4521631"/>
            <a:chOff x="6858016" y="1214428"/>
            <a:chExt cx="1928826" cy="3391223"/>
          </a:xfrm>
        </p:grpSpPr>
        <p:sp>
          <p:nvSpPr>
            <p:cNvPr id="5" name="Rectangle 4"/>
            <p:cNvSpPr/>
            <p:nvPr/>
          </p:nvSpPr>
          <p:spPr>
            <a:xfrm>
              <a:off x="6860051" y="1214428"/>
              <a:ext cx="1926791" cy="1714512"/>
            </a:xfrm>
            <a:prstGeom prst="rect">
              <a:avLst/>
            </a:prstGeom>
            <a:blipFill>
              <a:blip r:embed="rId6" cstate="print"/>
              <a:stretch>
                <a:fillRect t="-6191" b="-6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36" name="Group 53"/>
            <p:cNvGrpSpPr/>
            <p:nvPr/>
          </p:nvGrpSpPr>
          <p:grpSpPr>
            <a:xfrm>
              <a:off x="7000892" y="3071816"/>
              <a:ext cx="1657400" cy="228640"/>
              <a:chOff x="7000892" y="3071816"/>
              <a:chExt cx="1657400" cy="228640"/>
            </a:xfrm>
          </p:grpSpPr>
          <p:sp>
            <p:nvSpPr>
              <p:cNvPr id="29" name="5-Point Star 28"/>
              <p:cNvSpPr/>
              <p:nvPr/>
            </p:nvSpPr>
            <p:spPr>
              <a:xfrm>
                <a:off x="700089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0" name="5-Point Star 29"/>
              <p:cNvSpPr/>
              <p:nvPr/>
            </p:nvSpPr>
            <p:spPr>
              <a:xfrm>
                <a:off x="735808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1" name="5-Point Star 30"/>
              <p:cNvSpPr/>
              <p:nvPr/>
            </p:nvSpPr>
            <p:spPr>
              <a:xfrm>
                <a:off x="771527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2" name="5-Point Star 31"/>
              <p:cNvSpPr/>
              <p:nvPr/>
            </p:nvSpPr>
            <p:spPr>
              <a:xfrm>
                <a:off x="807246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3" name="5-Point Star 32"/>
              <p:cNvSpPr/>
              <p:nvPr/>
            </p:nvSpPr>
            <p:spPr>
              <a:xfrm>
                <a:off x="8429652" y="3071816"/>
                <a:ext cx="228640" cy="228640"/>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54" name="Group 54"/>
            <p:cNvGrpSpPr/>
            <p:nvPr/>
          </p:nvGrpSpPr>
          <p:grpSpPr>
            <a:xfrm>
              <a:off x="6858016" y="3500444"/>
              <a:ext cx="1928826" cy="1105207"/>
              <a:chOff x="6858016" y="3500444"/>
              <a:chExt cx="1928826" cy="1105207"/>
            </a:xfrm>
          </p:grpSpPr>
          <p:sp>
            <p:nvSpPr>
              <p:cNvPr id="41" name="Rectangle 40"/>
              <p:cNvSpPr/>
              <p:nvPr/>
            </p:nvSpPr>
            <p:spPr>
              <a:xfrm>
                <a:off x="6858016" y="3786196"/>
                <a:ext cx="1928826" cy="819455"/>
              </a:xfrm>
              <a:prstGeom prst="rect">
                <a:avLst/>
              </a:prstGeom>
            </p:spPr>
            <p:txBody>
              <a:bodyPr wrap="square">
                <a:spAutoFit/>
              </a:bodyPr>
              <a:lstStyle/>
              <a:p>
                <a:pPr algn="ctr"/>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a:t>
                </a:r>
                <a:endParaRPr lang="id-ID" altLang="zh-CN" sz="1300" dirty="0">
                  <a:solidFill>
                    <a:schemeClr val="tx1">
                      <a:lumMod val="50000"/>
                      <a:lumOff val="50000"/>
                    </a:schemeClr>
                  </a:solidFill>
                  <a:latin typeface="+mn-ea"/>
                  <a:cs typeface="Open Sans Light" pitchFamily="34" charset="0"/>
                </a:endParaRPr>
              </a:p>
            </p:txBody>
          </p:sp>
          <p:sp>
            <p:nvSpPr>
              <p:cNvPr id="42" name="Rectangle 41"/>
              <p:cNvSpPr/>
              <p:nvPr/>
            </p:nvSpPr>
            <p:spPr>
              <a:xfrm>
                <a:off x="7465930" y="3500444"/>
                <a:ext cx="754150" cy="253916"/>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选题背景</a:t>
                </a:r>
                <a:endParaRPr lang="en-US" altLang="zh-CN" sz="1600" dirty="0">
                  <a:solidFill>
                    <a:schemeClr val="tx1">
                      <a:lumMod val="50000"/>
                      <a:lumOff val="50000"/>
                    </a:schemeClr>
                  </a:solidFill>
                  <a:latin typeface="+mn-ea"/>
                  <a:cs typeface="Open Sans" panose="020B0606030504020204" pitchFamily="34" charset="0"/>
                </a:endParaRPr>
              </a:p>
            </p:txBody>
          </p:sp>
        </p:grpSp>
        <p:grpSp>
          <p:nvGrpSpPr>
            <p:cNvPr id="58" name="Group 61"/>
            <p:cNvGrpSpPr/>
            <p:nvPr/>
          </p:nvGrpSpPr>
          <p:grpSpPr>
            <a:xfrm>
              <a:off x="7286644" y="1214428"/>
              <a:ext cx="1071570" cy="357172"/>
              <a:chOff x="7286644" y="1214428"/>
              <a:chExt cx="1071570" cy="357172"/>
            </a:xfrm>
          </p:grpSpPr>
          <p:sp>
            <p:nvSpPr>
              <p:cNvPr id="46" name="Rectangle 45"/>
              <p:cNvSpPr/>
              <p:nvPr/>
            </p:nvSpPr>
            <p:spPr>
              <a:xfrm>
                <a:off x="7286644" y="1214428"/>
                <a:ext cx="1071570" cy="3571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0" name="Rectangle 49"/>
              <p:cNvSpPr/>
              <p:nvPr/>
            </p:nvSpPr>
            <p:spPr>
              <a:xfrm>
                <a:off x="7377497" y="1285866"/>
                <a:ext cx="934512" cy="253916"/>
              </a:xfrm>
              <a:prstGeom prst="rect">
                <a:avLst/>
              </a:prstGeom>
            </p:spPr>
            <p:txBody>
              <a:bodyPr wrap="none">
                <a:spAutoFit/>
              </a:bodyPr>
              <a:lstStyle/>
              <a:p>
                <a:pPr algn="ctr"/>
                <a:r>
                  <a:rPr lang="en-US" sz="1600" dirty="0" smtClean="0">
                    <a:solidFill>
                      <a:schemeClr val="bg1"/>
                    </a:solidFill>
                    <a:latin typeface="+mn-ea"/>
                    <a:cs typeface="Open Sans" panose="020B0606030504020204" pitchFamily="34" charset="0"/>
                  </a:rPr>
                  <a:t>24.11.2017</a:t>
                </a:r>
                <a:endParaRPr lang="en-US" sz="1600" dirty="0">
                  <a:solidFill>
                    <a:schemeClr val="bg1"/>
                  </a:solidFill>
                  <a:latin typeface="+mn-ea"/>
                  <a:cs typeface="Open Sans" panose="020B0606030504020204" pitchFamily="34" charset="0"/>
                </a:endParaRPr>
              </a:p>
            </p:txBody>
          </p:sp>
        </p:grpSp>
      </p:gr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slide(fromTop)">
                                      <p:cBhvr>
                                        <p:cTn id="7" dur="500"/>
                                        <p:tgtEl>
                                          <p:spTgt spid="60"/>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slide(fromTop)">
                                      <p:cBhvr>
                                        <p:cTn id="11" dur="500"/>
                                        <p:tgtEl>
                                          <p:spTgt spid="61"/>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slide(fromTop)">
                                      <p:cBhvr>
                                        <p:cTn id="15" dur="500"/>
                                        <p:tgtEl>
                                          <p:spTgt spid="6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slide(fromTop)">
                                      <p:cBhvr>
                                        <p:cTn id="1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rot="16200000" flipH="1">
            <a:off x="3809985" y="3905254"/>
            <a:ext cx="4572035" cy="3"/>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381716" y="2190741"/>
            <a:ext cx="4476199" cy="4000528"/>
            <a:chOff x="4786314" y="1643056"/>
            <a:chExt cx="3357586" cy="3000396"/>
          </a:xfrm>
        </p:grpSpPr>
        <p:sp>
          <p:nvSpPr>
            <p:cNvPr id="16" name="Rectangle 15"/>
            <p:cNvSpPr/>
            <p:nvPr/>
          </p:nvSpPr>
          <p:spPr>
            <a:xfrm>
              <a:off x="4857752" y="2928940"/>
              <a:ext cx="3286148" cy="1714512"/>
            </a:xfrm>
            <a:prstGeom prst="rect">
              <a:avLst/>
            </a:prstGeom>
            <a:blipFill>
              <a:blip r:embed="rId3" cstate="print"/>
              <a:srcRect/>
              <a:stretch>
                <a:fillRect l="-10668" r="-106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 name="Group 16"/>
            <p:cNvGrpSpPr/>
            <p:nvPr/>
          </p:nvGrpSpPr>
          <p:grpSpPr>
            <a:xfrm>
              <a:off x="4786314" y="1643056"/>
              <a:ext cx="3357586" cy="841938"/>
              <a:chOff x="4786314" y="1643056"/>
              <a:chExt cx="3357586" cy="841938"/>
            </a:xfrm>
          </p:grpSpPr>
          <p:sp>
            <p:nvSpPr>
              <p:cNvPr id="20" name="Rectangle 19"/>
              <p:cNvSpPr/>
              <p:nvPr/>
            </p:nvSpPr>
            <p:spPr>
              <a:xfrm>
                <a:off x="4786314" y="2000246"/>
                <a:ext cx="3357586" cy="484748"/>
              </a:xfrm>
              <a:prstGeom prst="rect">
                <a:avLst/>
              </a:prstGeom>
            </p:spPr>
            <p:txBody>
              <a:bodyPr wrap="square">
                <a:spAutoFit/>
              </a:bodyPr>
              <a:lstStyle/>
              <a:p>
                <a:r>
                  <a:rPr lang="zh-CN" altLang="en-US" sz="1200" dirty="0">
                    <a:solidFill>
                      <a:schemeClr val="tx1">
                        <a:lumMod val="50000"/>
                        <a:lumOff val="50000"/>
                      </a:schemeClr>
                    </a:solidFill>
                    <a:latin typeface="+mn-ea"/>
                    <a:cs typeface="Open Sans" panose="020B0606030504020204"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panose="020B0606030504020204" pitchFamily="34" charset="0"/>
                  </a:rPr>
                  <a:t>200</a:t>
                </a:r>
                <a:r>
                  <a:rPr lang="zh-CN" altLang="en-US" sz="1200" dirty="0">
                    <a:solidFill>
                      <a:schemeClr val="tx1">
                        <a:lumMod val="50000"/>
                        <a:lumOff val="50000"/>
                      </a:schemeClr>
                    </a:solidFill>
                    <a:latin typeface="+mn-ea"/>
                    <a:cs typeface="Open Sans" panose="020B0606030504020204" pitchFamily="34" charset="0"/>
                  </a:rPr>
                  <a:t>字以内，据统计每页幻灯片的最好控制在</a:t>
                </a:r>
                <a:r>
                  <a:rPr lang="en-US" altLang="zh-CN" sz="1200" dirty="0">
                    <a:solidFill>
                      <a:schemeClr val="tx1">
                        <a:lumMod val="50000"/>
                        <a:lumOff val="50000"/>
                      </a:schemeClr>
                    </a:solidFill>
                    <a:latin typeface="+mn-ea"/>
                    <a:cs typeface="Open Sans" panose="020B0606030504020204" pitchFamily="34" charset="0"/>
                  </a:rPr>
                  <a:t>5</a:t>
                </a:r>
                <a:r>
                  <a:rPr lang="zh-CN" altLang="en-US" sz="1200" dirty="0">
                    <a:solidFill>
                      <a:schemeClr val="tx1">
                        <a:lumMod val="50000"/>
                        <a:lumOff val="50000"/>
                      </a:schemeClr>
                    </a:solidFill>
                    <a:latin typeface="+mn-ea"/>
                    <a:cs typeface="Open Sans" panose="020B0606030504020204" pitchFamily="34" charset="0"/>
                  </a:rPr>
                  <a:t>分钟之内。</a:t>
                </a:r>
              </a:p>
            </p:txBody>
          </p:sp>
          <p:sp>
            <p:nvSpPr>
              <p:cNvPr id="21" name="Rectangle 20"/>
              <p:cNvSpPr/>
              <p:nvPr/>
            </p:nvSpPr>
            <p:spPr>
              <a:xfrm>
                <a:off x="4794129" y="1643056"/>
                <a:ext cx="908060" cy="300083"/>
              </a:xfrm>
              <a:prstGeom prst="rect">
                <a:avLst/>
              </a:prstGeom>
            </p:spPr>
            <p:txBody>
              <a:bodyPr wrap="none">
                <a:spAutoFit/>
              </a:bodyPr>
              <a:lstStyle/>
              <a:p>
                <a:pPr algn="ctr"/>
                <a:r>
                  <a:rPr lang="zh-CN" altLang="en-US" sz="2000" dirty="0">
                    <a:solidFill>
                      <a:schemeClr val="tx1">
                        <a:lumMod val="50000"/>
                        <a:lumOff val="50000"/>
                      </a:schemeClr>
                    </a:solidFill>
                    <a:latin typeface="+mn-ea"/>
                    <a:cs typeface="Open Sans" panose="020B0606030504020204" pitchFamily="34" charset="0"/>
                  </a:rPr>
                  <a:t>选题背景</a:t>
                </a:r>
                <a:endParaRPr lang="en-US" altLang="zh-CN" sz="2000" dirty="0">
                  <a:solidFill>
                    <a:schemeClr val="tx1">
                      <a:lumMod val="50000"/>
                      <a:lumOff val="50000"/>
                    </a:schemeClr>
                  </a:solidFill>
                  <a:latin typeface="+mn-ea"/>
                  <a:cs typeface="Open Sans" panose="020B0606030504020204" pitchFamily="34" charset="0"/>
                </a:endParaRPr>
              </a:p>
            </p:txBody>
          </p:sp>
        </p:grpSp>
      </p:grpSp>
      <p:grpSp>
        <p:nvGrpSpPr>
          <p:cNvPr id="17" name="Group 16"/>
          <p:cNvGrpSpPr/>
          <p:nvPr/>
        </p:nvGrpSpPr>
        <p:grpSpPr>
          <a:xfrm>
            <a:off x="1238850" y="1619238"/>
            <a:ext cx="4476199" cy="3599102"/>
            <a:chOff x="928662" y="1214428"/>
            <a:chExt cx="3357586" cy="2699326"/>
          </a:xfrm>
        </p:grpSpPr>
        <p:sp>
          <p:nvSpPr>
            <p:cNvPr id="15" name="Rectangle 14"/>
            <p:cNvSpPr/>
            <p:nvPr/>
          </p:nvSpPr>
          <p:spPr>
            <a:xfrm>
              <a:off x="1000100" y="1214428"/>
              <a:ext cx="3284113" cy="1714512"/>
            </a:xfrm>
            <a:prstGeom prst="rect">
              <a:avLst/>
            </a:prstGeom>
            <a:blipFill>
              <a:blip r:embed="rId4" cstate="print"/>
              <a:srcRect/>
              <a:stretch>
                <a:fillRect l="-54413" r="-544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8" name="Group 17"/>
            <p:cNvGrpSpPr/>
            <p:nvPr/>
          </p:nvGrpSpPr>
          <p:grpSpPr>
            <a:xfrm>
              <a:off x="928662" y="3071816"/>
              <a:ext cx="3357586" cy="841938"/>
              <a:chOff x="928662" y="3071816"/>
              <a:chExt cx="3357586" cy="841938"/>
            </a:xfrm>
          </p:grpSpPr>
          <p:sp>
            <p:nvSpPr>
              <p:cNvPr id="22" name="Rectangle 21"/>
              <p:cNvSpPr/>
              <p:nvPr/>
            </p:nvSpPr>
            <p:spPr>
              <a:xfrm>
                <a:off x="928662" y="3429006"/>
                <a:ext cx="3357586" cy="484748"/>
              </a:xfrm>
              <a:prstGeom prst="rect">
                <a:avLst/>
              </a:prstGeom>
            </p:spPr>
            <p:txBody>
              <a:bodyPr wrap="square">
                <a:spAutoFit/>
              </a:bodyPr>
              <a:lstStyle/>
              <a:p>
                <a:r>
                  <a:rPr lang="zh-CN" altLang="en-US" sz="1200" dirty="0">
                    <a:solidFill>
                      <a:schemeClr val="tx1">
                        <a:lumMod val="50000"/>
                        <a:lumOff val="50000"/>
                      </a:schemeClr>
                    </a:solidFill>
                    <a:latin typeface="+mn-ea"/>
                    <a:cs typeface="Open Sans" panose="020B0606030504020204"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panose="020B0606030504020204" pitchFamily="34" charset="0"/>
                  </a:rPr>
                  <a:t>200</a:t>
                </a:r>
                <a:r>
                  <a:rPr lang="zh-CN" altLang="en-US" sz="1200" dirty="0">
                    <a:solidFill>
                      <a:schemeClr val="tx1">
                        <a:lumMod val="50000"/>
                        <a:lumOff val="50000"/>
                      </a:schemeClr>
                    </a:solidFill>
                    <a:latin typeface="+mn-ea"/>
                    <a:cs typeface="Open Sans" panose="020B0606030504020204" pitchFamily="34" charset="0"/>
                  </a:rPr>
                  <a:t>字以内，据统计每页幻灯片的最好控制在</a:t>
                </a:r>
                <a:r>
                  <a:rPr lang="en-US" altLang="zh-CN" sz="1200" dirty="0">
                    <a:solidFill>
                      <a:schemeClr val="tx1">
                        <a:lumMod val="50000"/>
                        <a:lumOff val="50000"/>
                      </a:schemeClr>
                    </a:solidFill>
                    <a:latin typeface="+mn-ea"/>
                    <a:cs typeface="Open Sans" panose="020B0606030504020204" pitchFamily="34" charset="0"/>
                  </a:rPr>
                  <a:t>5</a:t>
                </a:r>
                <a:r>
                  <a:rPr lang="zh-CN" altLang="en-US" sz="1200" dirty="0">
                    <a:solidFill>
                      <a:schemeClr val="tx1">
                        <a:lumMod val="50000"/>
                        <a:lumOff val="50000"/>
                      </a:schemeClr>
                    </a:solidFill>
                    <a:latin typeface="+mn-ea"/>
                    <a:cs typeface="Open Sans" panose="020B0606030504020204" pitchFamily="34" charset="0"/>
                  </a:rPr>
                  <a:t>分钟之内。</a:t>
                </a:r>
              </a:p>
            </p:txBody>
          </p:sp>
          <p:sp>
            <p:nvSpPr>
              <p:cNvPr id="23" name="Rectangle 22"/>
              <p:cNvSpPr/>
              <p:nvPr/>
            </p:nvSpPr>
            <p:spPr>
              <a:xfrm>
                <a:off x="936477" y="3071816"/>
                <a:ext cx="908060" cy="300083"/>
              </a:xfrm>
              <a:prstGeom prst="rect">
                <a:avLst/>
              </a:prstGeom>
            </p:spPr>
            <p:txBody>
              <a:bodyPr wrap="none">
                <a:spAutoFit/>
              </a:bodyPr>
              <a:lstStyle/>
              <a:p>
                <a:pPr algn="ctr"/>
                <a:r>
                  <a:rPr lang="zh-CN" altLang="en-US" sz="2000" dirty="0">
                    <a:solidFill>
                      <a:schemeClr val="tx1">
                        <a:lumMod val="50000"/>
                        <a:lumOff val="50000"/>
                      </a:schemeClr>
                    </a:solidFill>
                    <a:latin typeface="+mn-ea"/>
                    <a:cs typeface="Open Sans" panose="020B0606030504020204" pitchFamily="34" charset="0"/>
                  </a:rPr>
                  <a:t>选题背景</a:t>
                </a:r>
                <a:endParaRPr lang="en-US" altLang="zh-CN" sz="2000" dirty="0">
                  <a:solidFill>
                    <a:schemeClr val="tx1">
                      <a:lumMod val="50000"/>
                      <a:lumOff val="50000"/>
                    </a:schemeClr>
                  </a:solidFill>
                  <a:latin typeface="+mn-ea"/>
                  <a:cs typeface="Open Sans" panose="020B0606030504020204" pitchFamily="34" charset="0"/>
                </a:endParaRP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Top)">
                                      <p:cBhvr>
                                        <p:cTn id="7" dur="500"/>
                                        <p:tgtEl>
                                          <p:spTgt spid="1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Top)">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To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01932" y="1412778"/>
            <a:ext cx="2323659" cy="538581"/>
          </a:xfrm>
          <a:prstGeom prst="rect">
            <a:avLst/>
          </a:prstGeom>
          <a:noFill/>
        </p:spPr>
        <p:txBody>
          <a:bodyPr wrap="none" lIns="121893" tIns="60946" rIns="121893" bIns="60946" rtlCol="0">
            <a:spAutoFit/>
          </a:bodyPr>
          <a:lstStyle/>
          <a:p>
            <a:r>
              <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grpSp>
        <p:nvGrpSpPr>
          <p:cNvPr id="4" name="组合 3"/>
          <p:cNvGrpSpPr/>
          <p:nvPr/>
        </p:nvGrpSpPr>
        <p:grpSpPr>
          <a:xfrm>
            <a:off x="1181496" y="2238396"/>
            <a:ext cx="9937381" cy="626355"/>
            <a:chOff x="885641" y="1768388"/>
            <a:chExt cx="7454006" cy="469766"/>
          </a:xfrm>
        </p:grpSpPr>
        <p:grpSp>
          <p:nvGrpSpPr>
            <p:cNvPr id="5" name="组合 4"/>
            <p:cNvGrpSpPr/>
            <p:nvPr/>
          </p:nvGrpSpPr>
          <p:grpSpPr>
            <a:xfrm>
              <a:off x="885641" y="1768388"/>
              <a:ext cx="6782703" cy="469766"/>
              <a:chOff x="827584" y="1666788"/>
              <a:chExt cx="6782703" cy="469766"/>
            </a:xfrm>
          </p:grpSpPr>
          <p:sp>
            <p:nvSpPr>
              <p:cNvPr id="8" name="TextBox 7"/>
              <p:cNvSpPr txBox="1"/>
              <p:nvPr/>
            </p:nvSpPr>
            <p:spPr>
              <a:xfrm>
                <a:off x="827584" y="1741944"/>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9" name="右箭头 8"/>
              <p:cNvSpPr/>
              <p:nvPr/>
            </p:nvSpPr>
            <p:spPr>
              <a:xfrm>
                <a:off x="1735488" y="1666788"/>
                <a:ext cx="5874799" cy="469766"/>
              </a:xfrm>
              <a:prstGeom prst="rightArrow">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872613" y="1770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6" name="TextBox 5"/>
            <p:cNvSpPr txBox="1"/>
            <p:nvPr/>
          </p:nvSpPr>
          <p:spPr>
            <a:xfrm>
              <a:off x="7783894" y="18119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95%</a:t>
              </a:r>
              <a:endParaRPr lang="zh-CN" altLang="en-US" sz="210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81496" y="2934092"/>
            <a:ext cx="7518647" cy="626355"/>
            <a:chOff x="885641" y="2301788"/>
            <a:chExt cx="5639720" cy="469766"/>
          </a:xfrm>
        </p:grpSpPr>
        <p:grpSp>
          <p:nvGrpSpPr>
            <p:cNvPr id="12" name="组合 11"/>
            <p:cNvGrpSpPr/>
            <p:nvPr/>
          </p:nvGrpSpPr>
          <p:grpSpPr>
            <a:xfrm>
              <a:off x="885641" y="2301788"/>
              <a:ext cx="5040560" cy="469766"/>
              <a:chOff x="827584" y="2189302"/>
              <a:chExt cx="5040560" cy="469766"/>
            </a:xfrm>
          </p:grpSpPr>
          <p:sp>
            <p:nvSpPr>
              <p:cNvPr id="14" name="TextBox 13"/>
              <p:cNvSpPr txBox="1"/>
              <p:nvPr/>
            </p:nvSpPr>
            <p:spPr>
              <a:xfrm>
                <a:off x="827584" y="2289858"/>
                <a:ext cx="754151"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 name="右箭头 14"/>
              <p:cNvSpPr/>
              <p:nvPr/>
            </p:nvSpPr>
            <p:spPr>
              <a:xfrm>
                <a:off x="1735488" y="2189302"/>
                <a:ext cx="4132656" cy="46976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1872613" y="2278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13" name="TextBox 12"/>
            <p:cNvSpPr txBox="1"/>
            <p:nvPr/>
          </p:nvSpPr>
          <p:spPr>
            <a:xfrm>
              <a:off x="5969608" y="2363474"/>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75%</a:t>
              </a:r>
              <a:endParaRPr lang="zh-CN" altLang="en-US" sz="21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181496" y="3629788"/>
            <a:ext cx="8466791" cy="626355"/>
            <a:chOff x="885641" y="2835188"/>
            <a:chExt cx="6350920" cy="469766"/>
          </a:xfrm>
        </p:grpSpPr>
        <p:grpSp>
          <p:nvGrpSpPr>
            <p:cNvPr id="18" name="组合 17"/>
            <p:cNvGrpSpPr/>
            <p:nvPr/>
          </p:nvGrpSpPr>
          <p:grpSpPr>
            <a:xfrm>
              <a:off x="885641" y="2835188"/>
              <a:ext cx="5688632" cy="469766"/>
              <a:chOff x="827584" y="2682788"/>
              <a:chExt cx="5688632" cy="469766"/>
            </a:xfrm>
          </p:grpSpPr>
          <p:sp>
            <p:nvSpPr>
              <p:cNvPr id="20" name="TextBox 19"/>
              <p:cNvSpPr txBox="1"/>
              <p:nvPr/>
            </p:nvSpPr>
            <p:spPr>
              <a:xfrm>
                <a:off x="827584" y="2779715"/>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1" name="右箭头 20"/>
              <p:cNvSpPr/>
              <p:nvPr/>
            </p:nvSpPr>
            <p:spPr>
              <a:xfrm>
                <a:off x="1735488" y="2682788"/>
                <a:ext cx="4780728" cy="469766"/>
              </a:xfrm>
              <a:prstGeom prst="rightArrow">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872613" y="2772459"/>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19" name="TextBox 18"/>
            <p:cNvSpPr txBox="1"/>
            <p:nvPr/>
          </p:nvSpPr>
          <p:spPr>
            <a:xfrm>
              <a:off x="6680808" y="2900503"/>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85%</a:t>
              </a:r>
              <a:endParaRPr lang="zh-CN" altLang="en-US" sz="21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181496" y="4325484"/>
            <a:ext cx="6435055" cy="626355"/>
            <a:chOff x="885641" y="3368588"/>
            <a:chExt cx="4826920" cy="469766"/>
          </a:xfrm>
        </p:grpSpPr>
        <p:grpSp>
          <p:nvGrpSpPr>
            <p:cNvPr id="24" name="组合 23"/>
            <p:cNvGrpSpPr/>
            <p:nvPr/>
          </p:nvGrpSpPr>
          <p:grpSpPr>
            <a:xfrm>
              <a:off x="885641" y="3368588"/>
              <a:ext cx="4176464" cy="469766"/>
              <a:chOff x="827584" y="3190788"/>
              <a:chExt cx="4176464" cy="469766"/>
            </a:xfrm>
          </p:grpSpPr>
          <p:sp>
            <p:nvSpPr>
              <p:cNvPr id="26" name="TextBox 25"/>
              <p:cNvSpPr txBox="1"/>
              <p:nvPr/>
            </p:nvSpPr>
            <p:spPr>
              <a:xfrm>
                <a:off x="827584" y="3288560"/>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7" name="右箭头 26"/>
              <p:cNvSpPr/>
              <p:nvPr/>
            </p:nvSpPr>
            <p:spPr>
              <a:xfrm>
                <a:off x="1735488" y="3190788"/>
                <a:ext cx="3268560" cy="469766"/>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27"/>
              <p:cNvSpPr txBox="1"/>
              <p:nvPr/>
            </p:nvSpPr>
            <p:spPr>
              <a:xfrm>
                <a:off x="1872613" y="3302165"/>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25" name="TextBox 24"/>
            <p:cNvSpPr txBox="1"/>
            <p:nvPr/>
          </p:nvSpPr>
          <p:spPr>
            <a:xfrm>
              <a:off x="5156808" y="34375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52%</a:t>
              </a:r>
              <a:endParaRPr lang="zh-CN" altLang="en-US" sz="21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181498" y="5021180"/>
            <a:ext cx="9426419" cy="626355"/>
            <a:chOff x="885641" y="3901988"/>
            <a:chExt cx="7070735" cy="469766"/>
          </a:xfrm>
        </p:grpSpPr>
        <p:grpSp>
          <p:nvGrpSpPr>
            <p:cNvPr id="30" name="组合 29"/>
            <p:cNvGrpSpPr/>
            <p:nvPr/>
          </p:nvGrpSpPr>
          <p:grpSpPr>
            <a:xfrm>
              <a:off x="885641" y="3901988"/>
              <a:ext cx="6336704" cy="469766"/>
              <a:chOff x="827584" y="3800388"/>
              <a:chExt cx="6336704" cy="469766"/>
            </a:xfrm>
          </p:grpSpPr>
          <p:sp>
            <p:nvSpPr>
              <p:cNvPr id="32" name="TextBox 31"/>
              <p:cNvSpPr txBox="1"/>
              <p:nvPr/>
            </p:nvSpPr>
            <p:spPr>
              <a:xfrm>
                <a:off x="827584" y="3933601"/>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3" name="右箭头 32"/>
              <p:cNvSpPr/>
              <p:nvPr/>
            </p:nvSpPr>
            <p:spPr>
              <a:xfrm>
                <a:off x="1735488" y="3800388"/>
                <a:ext cx="5428800" cy="469766"/>
              </a:xfrm>
              <a:prstGeom prst="rightArrow">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72613" y="3904573"/>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31" name="TextBox 30"/>
            <p:cNvSpPr txBox="1"/>
            <p:nvPr/>
          </p:nvSpPr>
          <p:spPr>
            <a:xfrm>
              <a:off x="7304923" y="3945530"/>
              <a:ext cx="651453" cy="311623"/>
            </a:xfrm>
            <a:prstGeom prst="rect">
              <a:avLst/>
            </a:prstGeom>
            <a:noFill/>
          </p:spPr>
          <p:txBody>
            <a:bodyPr wrap="square" rtlCol="0">
              <a:spAutoFit/>
            </a:bodyPr>
            <a:lstStyle/>
            <a:p>
              <a:r>
                <a:rPr lang="en-US" altLang="zh-CN" sz="2100">
                  <a:latin typeface="微软雅黑" panose="020B0503020204020204" pitchFamily="34" charset="-122"/>
                  <a:ea typeface="微软雅黑" panose="020B0503020204020204" pitchFamily="34" charset="-122"/>
                </a:rPr>
                <a:t>87%</a:t>
              </a:r>
              <a:endParaRPr lang="zh-CN" altLang="en-US" sz="2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3"/>
                                        </p:tgtEl>
                                        <p:attrNameLst>
                                          <p:attrName>style.visibility</p:attrName>
                                        </p:attrNameLst>
                                      </p:cBhvr>
                                      <p:to>
                                        <p:strVal val="visible"/>
                                      </p:to>
                                    </p:set>
                                    <p:set>
                                      <p:cBhvr>
                                        <p:cTn id="7" dur="683" fill="hold">
                                          <p:stCondLst>
                                            <p:cond delay="0"/>
                                          </p:stCondLst>
                                        </p:cTn>
                                        <p:tgtEl>
                                          <p:spTgt spid="3"/>
                                        </p:tgtEl>
                                        <p:attrNameLst>
                                          <p:attrName>style.rotation</p:attrName>
                                        </p:attrNameLst>
                                      </p:cBhvr>
                                      <p:to>
                                        <p:strVal val="-45.0"/>
                                      </p:to>
                                    </p:set>
                                    <p:anim calcmode="lin" valueType="num">
                                      <p:cBhvr>
                                        <p:cTn id="8" dur="683" fill="hold">
                                          <p:stCondLst>
                                            <p:cond delay="683"/>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3"/>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p:tgtEl>
                                          <p:spTgt spid="4"/>
                                        </p:tgtEl>
                                        <p:attrNameLst>
                                          <p:attrName>ppt_x</p:attrName>
                                        </p:attrNameLst>
                                      </p:cBhvr>
                                      <p:tavLst>
                                        <p:tav tm="0">
                                          <p:val>
                                            <p:strVal val="#ppt_x-#ppt_w*1.125000"/>
                                          </p:val>
                                        </p:tav>
                                        <p:tav tm="100000">
                                          <p:val>
                                            <p:strVal val="#ppt_x"/>
                                          </p:val>
                                        </p:tav>
                                      </p:tavLst>
                                    </p:anim>
                                    <p:animEffect transition="in" filter="wipe(right)">
                                      <p:cBhvr>
                                        <p:cTn id="15" dur="1000"/>
                                        <p:tgtEl>
                                          <p:spTgt spid="4"/>
                                        </p:tgtEl>
                                      </p:cBhvr>
                                    </p:animEffect>
                                  </p:childTnLst>
                                </p:cTn>
                              </p:par>
                              <p:par>
                                <p:cTn id="16" presetID="12" presetClass="entr" presetSubtype="8" fill="hold" nodeType="withEffect">
                                  <p:stCondLst>
                                    <p:cond delay="150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p:tgtEl>
                                          <p:spTgt spid="11"/>
                                        </p:tgtEl>
                                        <p:attrNameLst>
                                          <p:attrName>ppt_x</p:attrName>
                                        </p:attrNameLst>
                                      </p:cBhvr>
                                      <p:tavLst>
                                        <p:tav tm="0">
                                          <p:val>
                                            <p:strVal val="#ppt_x-#ppt_w*1.125000"/>
                                          </p:val>
                                        </p:tav>
                                        <p:tav tm="100000">
                                          <p:val>
                                            <p:strVal val="#ppt_x"/>
                                          </p:val>
                                        </p:tav>
                                      </p:tavLst>
                                    </p:anim>
                                    <p:animEffect transition="in" filter="wipe(right)">
                                      <p:cBhvr>
                                        <p:cTn id="19" dur="1000"/>
                                        <p:tgtEl>
                                          <p:spTgt spid="11"/>
                                        </p:tgtEl>
                                      </p:cBhvr>
                                    </p:animEffect>
                                  </p:childTnLst>
                                </p:cTn>
                              </p:par>
                              <p:par>
                                <p:cTn id="20" presetID="12" presetClass="entr" presetSubtype="8" fill="hold" nodeType="withEffect">
                                  <p:stCondLst>
                                    <p:cond delay="17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p:tgtEl>
                                          <p:spTgt spid="17"/>
                                        </p:tgtEl>
                                        <p:attrNameLst>
                                          <p:attrName>ppt_x</p:attrName>
                                        </p:attrNameLst>
                                      </p:cBhvr>
                                      <p:tavLst>
                                        <p:tav tm="0">
                                          <p:val>
                                            <p:strVal val="#ppt_x-#ppt_w*1.125000"/>
                                          </p:val>
                                        </p:tav>
                                        <p:tav tm="100000">
                                          <p:val>
                                            <p:strVal val="#ppt_x"/>
                                          </p:val>
                                        </p:tav>
                                      </p:tavLst>
                                    </p:anim>
                                    <p:animEffect transition="in" filter="wipe(right)">
                                      <p:cBhvr>
                                        <p:cTn id="23" dur="1000"/>
                                        <p:tgtEl>
                                          <p:spTgt spid="17"/>
                                        </p:tgtEl>
                                      </p:cBhvr>
                                    </p:animEffect>
                                  </p:childTnLst>
                                </p:cTn>
                              </p:par>
                              <p:par>
                                <p:cTn id="24" presetID="12" presetClass="entr" presetSubtype="8" fill="hold" nodeType="withEffect">
                                  <p:stCondLst>
                                    <p:cond delay="20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1000"/>
                                        <p:tgtEl>
                                          <p:spTgt spid="23"/>
                                        </p:tgtEl>
                                        <p:attrNameLst>
                                          <p:attrName>ppt_x</p:attrName>
                                        </p:attrNameLst>
                                      </p:cBhvr>
                                      <p:tavLst>
                                        <p:tav tm="0">
                                          <p:val>
                                            <p:strVal val="#ppt_x-#ppt_w*1.125000"/>
                                          </p:val>
                                        </p:tav>
                                        <p:tav tm="100000">
                                          <p:val>
                                            <p:strVal val="#ppt_x"/>
                                          </p:val>
                                        </p:tav>
                                      </p:tavLst>
                                    </p:anim>
                                    <p:animEffect transition="in" filter="wipe(right)">
                                      <p:cBhvr>
                                        <p:cTn id="27" dur="1000"/>
                                        <p:tgtEl>
                                          <p:spTgt spid="23"/>
                                        </p:tgtEl>
                                      </p:cBhvr>
                                    </p:animEffect>
                                  </p:childTnLst>
                                </p:cTn>
                              </p:par>
                              <p:par>
                                <p:cTn id="28" presetID="12" presetClass="entr" presetSubtype="8" fill="hold" nodeType="withEffect">
                                  <p:stCondLst>
                                    <p:cond delay="23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p:tgtEl>
                                          <p:spTgt spid="29"/>
                                        </p:tgtEl>
                                        <p:attrNameLst>
                                          <p:attrName>ppt_x</p:attrName>
                                        </p:attrNameLst>
                                      </p:cBhvr>
                                      <p:tavLst>
                                        <p:tav tm="0">
                                          <p:val>
                                            <p:strVal val="#ppt_x-#ppt_w*1.125000"/>
                                          </p:val>
                                        </p:tav>
                                        <p:tav tm="100000">
                                          <p:val>
                                            <p:strVal val="#ppt_x"/>
                                          </p:val>
                                        </p:tav>
                                      </p:tavLst>
                                    </p:anim>
                                    <p:animEffect transition="in" filter="wipe(right)">
                                      <p:cBhvr>
                                        <p:cTn id="3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7951662" y="1813165"/>
            <a:ext cx="3158362" cy="4130707"/>
            <a:chOff x="5963927" y="1359873"/>
            <a:chExt cx="2369080" cy="3098030"/>
          </a:xfrm>
        </p:grpSpPr>
        <p:grpSp>
          <p:nvGrpSpPr>
            <p:cNvPr id="70" name="组合 69"/>
            <p:cNvGrpSpPr/>
            <p:nvPr/>
          </p:nvGrpSpPr>
          <p:grpSpPr>
            <a:xfrm>
              <a:off x="5963927" y="1367912"/>
              <a:ext cx="2369080" cy="3089991"/>
              <a:chOff x="1313863" y="1205784"/>
              <a:chExt cx="3158773" cy="4119987"/>
            </a:xfrm>
          </p:grpSpPr>
          <p:sp>
            <p:nvSpPr>
              <p:cNvPr id="117" name="任意多边形 11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圆角矩形 117"/>
              <p:cNvSpPr/>
              <p:nvPr/>
            </p:nvSpPr>
            <p:spPr>
              <a:xfrm rot="18900000">
                <a:off x="1485500" y="1841816"/>
                <a:ext cx="2742312" cy="1582057"/>
              </a:xfrm>
              <a:prstGeom prst="roundRect">
                <a:avLst>
                  <a:gd name="adj" fmla="val 1024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任意多边形 11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39"/>
            <p:cNvSpPr txBox="1"/>
            <p:nvPr/>
          </p:nvSpPr>
          <p:spPr>
            <a:xfrm rot="18900000">
              <a:off x="7227817" y="1359873"/>
              <a:ext cx="386455"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E</a:t>
              </a:r>
              <a:endParaRPr lang="zh-CN" altLang="en-US" sz="4400" b="1" dirty="0">
                <a:solidFill>
                  <a:schemeClr val="tx1">
                    <a:lumMod val="75000"/>
                    <a:lumOff val="25000"/>
                  </a:schemeClr>
                </a:solidFill>
              </a:endParaRPr>
            </a:p>
          </p:txBody>
        </p:sp>
        <p:grpSp>
          <p:nvGrpSpPr>
            <p:cNvPr id="72" name="组合 71"/>
            <p:cNvGrpSpPr/>
            <p:nvPr/>
          </p:nvGrpSpPr>
          <p:grpSpPr>
            <a:xfrm rot="18900000">
              <a:off x="6557250" y="2892087"/>
              <a:ext cx="282199" cy="272633"/>
              <a:chOff x="549275" y="533400"/>
              <a:chExt cx="561975" cy="542926"/>
            </a:xfrm>
            <a:solidFill>
              <a:schemeClr val="bg1"/>
            </a:solidFill>
          </p:grpSpPr>
          <p:sp>
            <p:nvSpPr>
              <p:cNvPr id="74"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75"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76"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77"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78"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115"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116"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73" name="文本框 67"/>
            <p:cNvSpPr txBox="1"/>
            <p:nvPr/>
          </p:nvSpPr>
          <p:spPr>
            <a:xfrm rot="18900000">
              <a:off x="6618617" y="2243337"/>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20" name="组合 119"/>
          <p:cNvGrpSpPr/>
          <p:nvPr/>
        </p:nvGrpSpPr>
        <p:grpSpPr>
          <a:xfrm>
            <a:off x="6338972" y="1762364"/>
            <a:ext cx="3158362" cy="4120986"/>
            <a:chOff x="4754252" y="1321773"/>
            <a:chExt cx="2369080" cy="3090739"/>
          </a:xfrm>
        </p:grpSpPr>
        <p:grpSp>
          <p:nvGrpSpPr>
            <p:cNvPr id="121" name="组合 120"/>
            <p:cNvGrpSpPr/>
            <p:nvPr/>
          </p:nvGrpSpPr>
          <p:grpSpPr>
            <a:xfrm>
              <a:off x="4754252" y="1321773"/>
              <a:ext cx="2369080" cy="3090739"/>
              <a:chOff x="4754252" y="1321773"/>
              <a:chExt cx="2369080" cy="3090739"/>
            </a:xfrm>
          </p:grpSpPr>
          <p:grpSp>
            <p:nvGrpSpPr>
              <p:cNvPr id="125" name="组合 124"/>
              <p:cNvGrpSpPr/>
              <p:nvPr/>
            </p:nvGrpSpPr>
            <p:grpSpPr>
              <a:xfrm>
                <a:off x="4754252" y="1322521"/>
                <a:ext cx="2369080" cy="3089991"/>
                <a:chOff x="1313863" y="1205784"/>
                <a:chExt cx="3158773" cy="4119987"/>
              </a:xfrm>
            </p:grpSpPr>
            <p:sp>
              <p:nvSpPr>
                <p:cNvPr id="128" name="任意多边形 12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128"/>
                <p:cNvSpPr/>
                <p:nvPr/>
              </p:nvSpPr>
              <p:spPr>
                <a:xfrm rot="18900000">
                  <a:off x="1412062" y="1872236"/>
                  <a:ext cx="2828349"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任意多边形 12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文本框 38"/>
              <p:cNvSpPr txBox="1"/>
              <p:nvPr/>
            </p:nvSpPr>
            <p:spPr>
              <a:xfrm rot="18900000">
                <a:off x="5987607" y="1321773"/>
                <a:ext cx="409300"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D</a:t>
                </a:r>
                <a:endParaRPr lang="zh-CN" altLang="en-US" sz="4400" b="1" dirty="0">
                  <a:solidFill>
                    <a:schemeClr val="tx1">
                      <a:lumMod val="75000"/>
                      <a:lumOff val="25000"/>
                    </a:schemeClr>
                  </a:solidFill>
                </a:endParaRPr>
              </a:p>
            </p:txBody>
          </p:sp>
          <p:sp>
            <p:nvSpPr>
              <p:cNvPr id="127" name="文本框 66"/>
              <p:cNvSpPr txBox="1"/>
              <p:nvPr/>
            </p:nvSpPr>
            <p:spPr>
              <a:xfrm rot="18900000">
                <a:off x="5370624" y="2254271"/>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22" name="组合 121"/>
            <p:cNvGrpSpPr/>
            <p:nvPr/>
          </p:nvGrpSpPr>
          <p:grpSpPr>
            <a:xfrm rot="18900000">
              <a:off x="5383836" y="2880384"/>
              <a:ext cx="190662" cy="242402"/>
              <a:chOff x="3290888" y="533400"/>
              <a:chExt cx="427038" cy="542925"/>
            </a:xfrm>
            <a:solidFill>
              <a:schemeClr val="bg1"/>
            </a:solidFill>
          </p:grpSpPr>
          <p:sp>
            <p:nvSpPr>
              <p:cNvPr id="123"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p>
            </p:txBody>
          </p:sp>
          <p:sp>
            <p:nvSpPr>
              <p:cNvPr id="12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131" name="组合 130"/>
          <p:cNvGrpSpPr/>
          <p:nvPr/>
        </p:nvGrpSpPr>
        <p:grpSpPr>
          <a:xfrm>
            <a:off x="4723034" y="1762365"/>
            <a:ext cx="3158362" cy="4120984"/>
            <a:chOff x="3542141" y="1321774"/>
            <a:chExt cx="2369080" cy="3090738"/>
          </a:xfrm>
        </p:grpSpPr>
        <p:grpSp>
          <p:nvGrpSpPr>
            <p:cNvPr id="132" name="组合 131"/>
            <p:cNvGrpSpPr/>
            <p:nvPr/>
          </p:nvGrpSpPr>
          <p:grpSpPr>
            <a:xfrm>
              <a:off x="3542141" y="1322521"/>
              <a:ext cx="2369080" cy="3089991"/>
              <a:chOff x="1313863" y="1205784"/>
              <a:chExt cx="3158773" cy="4119987"/>
            </a:xfrm>
          </p:grpSpPr>
          <p:sp>
            <p:nvSpPr>
              <p:cNvPr id="139" name="任意多边形 13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圆角矩形 139"/>
              <p:cNvSpPr/>
              <p:nvPr/>
            </p:nvSpPr>
            <p:spPr>
              <a:xfrm rot="18900000">
                <a:off x="1447011" y="1857759"/>
                <a:ext cx="2787404"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任意多边形 14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文本框 37"/>
            <p:cNvSpPr txBox="1"/>
            <p:nvPr/>
          </p:nvSpPr>
          <p:spPr>
            <a:xfrm rot="18900000">
              <a:off x="4777864" y="1321774"/>
              <a:ext cx="409300"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C</a:t>
              </a:r>
              <a:endParaRPr lang="zh-CN" altLang="en-US" sz="4400" b="1" dirty="0">
                <a:solidFill>
                  <a:schemeClr val="tx1">
                    <a:lumMod val="75000"/>
                    <a:lumOff val="25000"/>
                  </a:schemeClr>
                </a:solidFill>
              </a:endParaRPr>
            </a:p>
          </p:txBody>
        </p:sp>
        <p:grpSp>
          <p:nvGrpSpPr>
            <p:cNvPr id="134" name="组合 133"/>
            <p:cNvGrpSpPr/>
            <p:nvPr/>
          </p:nvGrpSpPr>
          <p:grpSpPr>
            <a:xfrm rot="18900000">
              <a:off x="4099391" y="2853127"/>
              <a:ext cx="265444" cy="265443"/>
              <a:chOff x="5821363" y="5846763"/>
              <a:chExt cx="541338" cy="541337"/>
            </a:xfrm>
            <a:solidFill>
              <a:schemeClr val="bg1"/>
            </a:solidFill>
          </p:grpSpPr>
          <p:sp>
            <p:nvSpPr>
              <p:cNvPr id="136"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137"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p>
            </p:txBody>
          </p:sp>
          <p:sp>
            <p:nvSpPr>
              <p:cNvPr id="138"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135" name="文本框 65"/>
            <p:cNvSpPr txBox="1"/>
            <p:nvPr/>
          </p:nvSpPr>
          <p:spPr>
            <a:xfrm rot="18900000">
              <a:off x="4170282" y="2232679"/>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42" name="组合 141"/>
          <p:cNvGrpSpPr/>
          <p:nvPr/>
        </p:nvGrpSpPr>
        <p:grpSpPr>
          <a:xfrm>
            <a:off x="3107096" y="1762368"/>
            <a:ext cx="3158362" cy="4120983"/>
            <a:chOff x="2330030" y="1321775"/>
            <a:chExt cx="2369080" cy="3090737"/>
          </a:xfrm>
        </p:grpSpPr>
        <p:grpSp>
          <p:nvGrpSpPr>
            <p:cNvPr id="143" name="组合 142"/>
            <p:cNvGrpSpPr/>
            <p:nvPr/>
          </p:nvGrpSpPr>
          <p:grpSpPr>
            <a:xfrm>
              <a:off x="2330030" y="1322521"/>
              <a:ext cx="2369080" cy="3089991"/>
              <a:chOff x="1313863" y="1205784"/>
              <a:chExt cx="3158773" cy="4119987"/>
            </a:xfrm>
          </p:grpSpPr>
          <p:sp>
            <p:nvSpPr>
              <p:cNvPr id="150" name="任意多边形 149"/>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圆角矩形 150"/>
              <p:cNvSpPr/>
              <p:nvPr/>
            </p:nvSpPr>
            <p:spPr>
              <a:xfrm rot="18900000">
                <a:off x="1403031" y="1875976"/>
                <a:ext cx="2838930"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文本框 36"/>
            <p:cNvSpPr txBox="1"/>
            <p:nvPr/>
          </p:nvSpPr>
          <p:spPr>
            <a:xfrm rot="18900000">
              <a:off x="3568125" y="1321775"/>
              <a:ext cx="409300"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B</a:t>
              </a:r>
              <a:endParaRPr lang="zh-CN" altLang="en-US" sz="4400" b="1" dirty="0">
                <a:solidFill>
                  <a:schemeClr val="tx1">
                    <a:lumMod val="75000"/>
                    <a:lumOff val="25000"/>
                  </a:schemeClr>
                </a:solidFill>
              </a:endParaRPr>
            </a:p>
          </p:txBody>
        </p:sp>
        <p:grpSp>
          <p:nvGrpSpPr>
            <p:cNvPr id="145" name="组合 144"/>
            <p:cNvGrpSpPr/>
            <p:nvPr/>
          </p:nvGrpSpPr>
          <p:grpSpPr>
            <a:xfrm rot="18900000">
              <a:off x="2872599" y="2814967"/>
              <a:ext cx="316809" cy="290719"/>
              <a:chOff x="3222625" y="3211513"/>
              <a:chExt cx="539750" cy="495300"/>
            </a:xfrm>
            <a:solidFill>
              <a:schemeClr val="bg1"/>
            </a:solidFill>
          </p:grpSpPr>
          <p:sp>
            <p:nvSpPr>
              <p:cNvPr id="147"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148"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149"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sp>
          <p:nvSpPr>
            <p:cNvPr id="146" name="文本框 64"/>
            <p:cNvSpPr txBox="1"/>
            <p:nvPr/>
          </p:nvSpPr>
          <p:spPr>
            <a:xfrm rot="18900000">
              <a:off x="3008672" y="2156532"/>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53" name="组合 152"/>
          <p:cNvGrpSpPr/>
          <p:nvPr/>
        </p:nvGrpSpPr>
        <p:grpSpPr>
          <a:xfrm>
            <a:off x="1491159" y="1762368"/>
            <a:ext cx="3158362" cy="4120982"/>
            <a:chOff x="1117919" y="1321776"/>
            <a:chExt cx="2369080" cy="3090736"/>
          </a:xfrm>
        </p:grpSpPr>
        <p:grpSp>
          <p:nvGrpSpPr>
            <p:cNvPr id="154" name="组合 153"/>
            <p:cNvGrpSpPr/>
            <p:nvPr/>
          </p:nvGrpSpPr>
          <p:grpSpPr>
            <a:xfrm>
              <a:off x="1117919" y="1322521"/>
              <a:ext cx="2369080" cy="3089991"/>
              <a:chOff x="1313863" y="1205784"/>
              <a:chExt cx="3158773" cy="4119987"/>
            </a:xfrm>
          </p:grpSpPr>
          <p:sp>
            <p:nvSpPr>
              <p:cNvPr id="161" name="任意多边形 160"/>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圆角矩形 161"/>
              <p:cNvSpPr/>
              <p:nvPr/>
            </p:nvSpPr>
            <p:spPr>
              <a:xfrm rot="18900000">
                <a:off x="1404860" y="1875219"/>
                <a:ext cx="2836786" cy="1582057"/>
              </a:xfrm>
              <a:prstGeom prst="roundRect">
                <a:avLst>
                  <a:gd name="adj" fmla="val 10245"/>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任意多边形 162"/>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文本框 35"/>
            <p:cNvSpPr txBox="1"/>
            <p:nvPr/>
          </p:nvSpPr>
          <p:spPr>
            <a:xfrm rot="18900000">
              <a:off x="2358386" y="1321776"/>
              <a:ext cx="409300"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A</a:t>
              </a:r>
              <a:endParaRPr lang="zh-CN" altLang="en-US" sz="4400" b="1" dirty="0">
                <a:solidFill>
                  <a:schemeClr val="tx1">
                    <a:lumMod val="75000"/>
                    <a:lumOff val="25000"/>
                  </a:schemeClr>
                </a:solidFill>
              </a:endParaRPr>
            </a:p>
          </p:txBody>
        </p:sp>
        <p:grpSp>
          <p:nvGrpSpPr>
            <p:cNvPr id="156" name="组合 155"/>
            <p:cNvGrpSpPr/>
            <p:nvPr/>
          </p:nvGrpSpPr>
          <p:grpSpPr>
            <a:xfrm>
              <a:off x="1552228" y="2722191"/>
              <a:ext cx="311277" cy="311276"/>
              <a:chOff x="4549775" y="536575"/>
              <a:chExt cx="539751" cy="539750"/>
            </a:xfrm>
          </p:grpSpPr>
          <p:sp>
            <p:nvSpPr>
              <p:cNvPr id="158"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7" name="文本框 63"/>
            <p:cNvSpPr txBox="1"/>
            <p:nvPr/>
          </p:nvSpPr>
          <p:spPr>
            <a:xfrm rot="18900000">
              <a:off x="1655579" y="2151683"/>
              <a:ext cx="1074743" cy="534955"/>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64" name="组合 163"/>
          <p:cNvGrpSpPr/>
          <p:nvPr/>
        </p:nvGrpSpPr>
        <p:grpSpPr>
          <a:xfrm>
            <a:off x="1346293" y="4862837"/>
            <a:ext cx="4673550" cy="495483"/>
            <a:chOff x="5182386" y="2772098"/>
            <a:chExt cx="3505619" cy="371612"/>
          </a:xfrm>
          <a:solidFill>
            <a:srgbClr val="004F96"/>
          </a:solidFill>
        </p:grpSpPr>
        <p:sp>
          <p:nvSpPr>
            <p:cNvPr id="165"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accent5"/>
            </a:solidFill>
            <a:ln>
              <a:noFill/>
            </a:ln>
          </p:spPr>
          <p:txBody>
            <a:bodyPr vert="horz" wrap="square" lIns="68580" tIns="34290" rIns="68580" bIns="34290" numCol="1" anchor="t" anchorCtr="0" compatLnSpc="1"/>
            <a:lstStyle/>
            <a:p>
              <a:endParaRPr lang="zh-CN" altLang="en-US"/>
            </a:p>
          </p:txBody>
        </p:sp>
        <p:sp>
          <p:nvSpPr>
            <p:cNvPr id="166" name="圆角矩形 165"/>
            <p:cNvSpPr/>
            <p:nvPr/>
          </p:nvSpPr>
          <p:spPr>
            <a:xfrm>
              <a:off x="5598626" y="2871397"/>
              <a:ext cx="3089379" cy="272313"/>
            </a:xfrm>
            <a:prstGeom prst="roundRect">
              <a:avLst>
                <a:gd name="adj" fmla="val 993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900" b="1" dirty="0">
                  <a:latin typeface="微软雅黑" panose="020B0503020204020204" pitchFamily="34" charset="-122"/>
                  <a:ea typeface="微软雅黑" panose="020B0503020204020204" pitchFamily="34" charset="-122"/>
                  <a:cs typeface="Arial Unicode MS" panose="020B0604020202020204" pitchFamily="34" charset="-122"/>
                </a:rPr>
                <a:t>单击此处输入文本内容</a:t>
              </a:r>
            </a:p>
          </p:txBody>
        </p:sp>
      </p:grpSp>
      <p:sp>
        <p:nvSpPr>
          <p:cNvPr id="167" name="矩形 166"/>
          <p:cNvSpPr/>
          <p:nvPr/>
        </p:nvSpPr>
        <p:spPr>
          <a:xfrm>
            <a:off x="1360804" y="5493314"/>
            <a:ext cx="9919098" cy="457195"/>
          </a:xfrm>
          <a:prstGeom prst="rect">
            <a:avLst/>
          </a:prstGeom>
        </p:spPr>
        <p:txBody>
          <a:bodyPr wrap="square" lIns="87006" tIns="43502" rIns="87006" bIns="43502">
            <a:spAutoFit/>
          </a:bodyPr>
          <a:lstStyle/>
          <a:p>
            <a:pPr algn="just">
              <a:spcBef>
                <a:spcPts val="800"/>
              </a:spcBef>
              <a:spcAft>
                <a:spcPts val="800"/>
              </a:spcAft>
              <a:buClr>
                <a:srgbClr val="074AA1"/>
              </a:buClr>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Scale>
                                      <p:cBhvr>
                                        <p:cTn id="7" dur="1000" decel="50000" fill="hold">
                                          <p:stCondLst>
                                            <p:cond delay="0"/>
                                          </p:stCondLst>
                                        </p:cTn>
                                        <p:tgtEl>
                                          <p:spTgt spid="1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3"/>
                                        </p:tgtEl>
                                        <p:attrNameLst>
                                          <p:attrName>ppt_x</p:attrName>
                                          <p:attrName>ppt_y</p:attrName>
                                        </p:attrNameLst>
                                      </p:cBhvr>
                                    </p:animMotion>
                                    <p:animEffect transition="in" filter="fade">
                                      <p:cBhvr>
                                        <p:cTn id="9" dur="1000"/>
                                        <p:tgtEl>
                                          <p:spTgt spid="153"/>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42"/>
                                        </p:tgtEl>
                                        <p:attrNameLst>
                                          <p:attrName>style.visibility</p:attrName>
                                        </p:attrNameLst>
                                      </p:cBhvr>
                                      <p:to>
                                        <p:strVal val="visible"/>
                                      </p:to>
                                    </p:set>
                                    <p:animScale>
                                      <p:cBhvr>
                                        <p:cTn id="13" dur="1000" decel="50000" fill="hold">
                                          <p:stCondLst>
                                            <p:cond delay="0"/>
                                          </p:stCondLst>
                                        </p:cTn>
                                        <p:tgtEl>
                                          <p:spTgt spid="1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42"/>
                                        </p:tgtEl>
                                        <p:attrNameLst>
                                          <p:attrName>ppt_x</p:attrName>
                                          <p:attrName>ppt_y</p:attrName>
                                        </p:attrNameLst>
                                      </p:cBhvr>
                                    </p:animMotion>
                                    <p:animEffect transition="in" filter="fade">
                                      <p:cBhvr>
                                        <p:cTn id="15" dur="1000"/>
                                        <p:tgtEl>
                                          <p:spTgt spid="142"/>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31"/>
                                        </p:tgtEl>
                                        <p:attrNameLst>
                                          <p:attrName>style.visibility</p:attrName>
                                        </p:attrNameLst>
                                      </p:cBhvr>
                                      <p:to>
                                        <p:strVal val="visible"/>
                                      </p:to>
                                    </p:set>
                                    <p:animScale>
                                      <p:cBhvr>
                                        <p:cTn id="19" dur="1000" decel="50000" fill="hold">
                                          <p:stCondLst>
                                            <p:cond delay="0"/>
                                          </p:stCondLst>
                                        </p:cTn>
                                        <p:tgtEl>
                                          <p:spTgt spid="1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1"/>
                                        </p:tgtEl>
                                        <p:attrNameLst>
                                          <p:attrName>ppt_x</p:attrName>
                                          <p:attrName>ppt_y</p:attrName>
                                        </p:attrNameLst>
                                      </p:cBhvr>
                                    </p:animMotion>
                                    <p:animEffect transition="in" filter="fade">
                                      <p:cBhvr>
                                        <p:cTn id="21" dur="1000"/>
                                        <p:tgtEl>
                                          <p:spTgt spid="131"/>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Scale>
                                      <p:cBhvr>
                                        <p:cTn id="25" dur="1000" decel="50000" fill="hold">
                                          <p:stCondLst>
                                            <p:cond delay="0"/>
                                          </p:stCondLst>
                                        </p:cTn>
                                        <p:tgtEl>
                                          <p:spTgt spid="1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20"/>
                                        </p:tgtEl>
                                        <p:attrNameLst>
                                          <p:attrName>ppt_x</p:attrName>
                                          <p:attrName>ppt_y</p:attrName>
                                        </p:attrNameLst>
                                      </p:cBhvr>
                                    </p:animMotion>
                                    <p:animEffect transition="in" filter="fade">
                                      <p:cBhvr>
                                        <p:cTn id="27" dur="1000"/>
                                        <p:tgtEl>
                                          <p:spTgt spid="120"/>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Scale>
                                      <p:cBhvr>
                                        <p:cTn id="31"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9"/>
                                        </p:tgtEl>
                                        <p:attrNameLst>
                                          <p:attrName>ppt_x</p:attrName>
                                          <p:attrName>ppt_y</p:attrName>
                                        </p:attrNameLst>
                                      </p:cBhvr>
                                    </p:animMotion>
                                    <p:animEffect transition="in" filter="fade">
                                      <p:cBhvr>
                                        <p:cTn id="33" dur="1000"/>
                                        <p:tgtEl>
                                          <p:spTgt spid="69"/>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164"/>
                                        </p:tgtEl>
                                        <p:attrNameLst>
                                          <p:attrName>style.visibility</p:attrName>
                                        </p:attrNameLst>
                                      </p:cBhvr>
                                      <p:to>
                                        <p:strVal val="visible"/>
                                      </p:to>
                                    </p:set>
                                    <p:animEffect transition="in" filter="wipe(left)">
                                      <p:cBhvr>
                                        <p:cTn id="37" dur="500"/>
                                        <p:tgtEl>
                                          <p:spTgt spid="164"/>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167"/>
                                        </p:tgtEl>
                                        <p:attrNameLst>
                                          <p:attrName>style.visibility</p:attrName>
                                        </p:attrNameLst>
                                      </p:cBhvr>
                                      <p:to>
                                        <p:strVal val="visible"/>
                                      </p:to>
                                    </p:set>
                                    <p:animEffect transition="in" filter="wipe(left)">
                                      <p:cBhvr>
                                        <p:cTn id="41" dur="125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598124" y="2170176"/>
            <a:ext cx="3654772" cy="2886176"/>
            <a:chOff x="448056" y="1627632"/>
            <a:chExt cx="2741436" cy="2164632"/>
          </a:xfrm>
        </p:grpSpPr>
        <p:grpSp>
          <p:nvGrpSpPr>
            <p:cNvPr id="90" name="组合 89"/>
            <p:cNvGrpSpPr/>
            <p:nvPr/>
          </p:nvGrpSpPr>
          <p:grpSpPr>
            <a:xfrm>
              <a:off x="448056" y="1627632"/>
              <a:ext cx="2741436" cy="1819656"/>
              <a:chOff x="448056" y="1627632"/>
              <a:chExt cx="2741436" cy="1819656"/>
            </a:xfrm>
          </p:grpSpPr>
          <p:grpSp>
            <p:nvGrpSpPr>
              <p:cNvPr id="93" name="组合 92"/>
              <p:cNvGrpSpPr/>
              <p:nvPr/>
            </p:nvGrpSpPr>
            <p:grpSpPr>
              <a:xfrm>
                <a:off x="448056" y="1627632"/>
                <a:ext cx="2741436" cy="1819656"/>
                <a:chOff x="448056" y="1627632"/>
                <a:chExt cx="2741436" cy="1819656"/>
              </a:xfrm>
            </p:grpSpPr>
            <p:grpSp>
              <p:nvGrpSpPr>
                <p:cNvPr id="95" name="组合 94"/>
                <p:cNvGrpSpPr/>
                <p:nvPr/>
              </p:nvGrpSpPr>
              <p:grpSpPr>
                <a:xfrm flipV="1">
                  <a:off x="448056" y="1920951"/>
                  <a:ext cx="1392696" cy="808276"/>
                  <a:chOff x="837732" y="1756273"/>
                  <a:chExt cx="4394668" cy="1710028"/>
                </a:xfrm>
              </p:grpSpPr>
              <p:sp>
                <p:nvSpPr>
                  <p:cNvPr id="104" name="椭圆 103"/>
                  <p:cNvSpPr/>
                  <p:nvPr/>
                </p:nvSpPr>
                <p:spPr>
                  <a:xfrm>
                    <a:off x="837732" y="1756273"/>
                    <a:ext cx="4394668" cy="1110830"/>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useBgFill="1">
                <p:nvSpPr>
                  <p:cNvPr id="105" name="矩形 104"/>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96" name="组合 95"/>
                <p:cNvGrpSpPr/>
                <p:nvPr/>
              </p:nvGrpSpPr>
              <p:grpSpPr>
                <a:xfrm flipV="1">
                  <a:off x="1796796" y="1920951"/>
                  <a:ext cx="1392696" cy="808276"/>
                  <a:chOff x="837732" y="1756273"/>
                  <a:chExt cx="4394668" cy="1710028"/>
                </a:xfrm>
              </p:grpSpPr>
              <p:sp>
                <p:nvSpPr>
                  <p:cNvPr id="102" name="椭圆 101"/>
                  <p:cNvSpPr/>
                  <p:nvPr/>
                </p:nvSpPr>
                <p:spPr>
                  <a:xfrm>
                    <a:off x="837732" y="1756273"/>
                    <a:ext cx="4394668" cy="1110830"/>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useBgFill="1">
                <p:nvSpPr>
                  <p:cNvPr id="103" name="矩形 102"/>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97" name="空心弧 96"/>
                <p:cNvSpPr/>
                <p:nvPr/>
              </p:nvSpPr>
              <p:spPr>
                <a:xfrm>
                  <a:off x="886968" y="1627632"/>
                  <a:ext cx="1819656" cy="1819656"/>
                </a:xfrm>
                <a:prstGeom prst="blockArc">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grpSp>
              <p:nvGrpSpPr>
                <p:cNvPr id="98" name="组合 97"/>
                <p:cNvGrpSpPr/>
                <p:nvPr/>
              </p:nvGrpSpPr>
              <p:grpSpPr>
                <a:xfrm>
                  <a:off x="1596303" y="2664851"/>
                  <a:ext cx="356807" cy="355760"/>
                  <a:chOff x="7150101" y="3190875"/>
                  <a:chExt cx="541338" cy="539750"/>
                </a:xfrm>
              </p:grpSpPr>
              <p:sp>
                <p:nvSpPr>
                  <p:cNvPr id="99" name="Freeform 90"/>
                  <p:cNvSpPr>
                    <a:spLocks noEditPoints="1"/>
                  </p:cNvSpPr>
                  <p:nvPr/>
                </p:nvSpPr>
                <p:spPr bwMode="auto">
                  <a:xfrm>
                    <a:off x="7353301" y="3392488"/>
                    <a:ext cx="134938" cy="13493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00" name="Freeform 91"/>
                  <p:cNvSpPr>
                    <a:spLocks noEditPoints="1"/>
                  </p:cNvSpPr>
                  <p:nvPr/>
                </p:nvSpPr>
                <p:spPr bwMode="auto">
                  <a:xfrm>
                    <a:off x="7150101" y="3190875"/>
                    <a:ext cx="541338" cy="539750"/>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01" name="Freeform 92"/>
                  <p:cNvSpPr>
                    <a:spLocks noEditPoints="1"/>
                  </p:cNvSpPr>
                  <p:nvPr/>
                </p:nvSpPr>
                <p:spPr bwMode="auto">
                  <a:xfrm>
                    <a:off x="7218363" y="3257550"/>
                    <a:ext cx="404813" cy="4064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sp>
            <p:nvSpPr>
              <p:cNvPr id="94" name="文本框 27"/>
              <p:cNvSpPr txBox="1"/>
              <p:nvPr/>
            </p:nvSpPr>
            <p:spPr>
              <a:xfrm>
                <a:off x="1536184" y="2113843"/>
                <a:ext cx="488659"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grpSp>
        <p:sp>
          <p:nvSpPr>
            <p:cNvPr id="91" name="文本框 43"/>
            <p:cNvSpPr txBox="1"/>
            <p:nvPr/>
          </p:nvSpPr>
          <p:spPr>
            <a:xfrm>
              <a:off x="1371128" y="3147992"/>
              <a:ext cx="820524" cy="282770"/>
            </a:xfrm>
            <a:prstGeom prst="rect">
              <a:avLst/>
            </a:prstGeom>
            <a:noFill/>
          </p:spPr>
          <p:txBody>
            <a:bodyPr wrap="none" lIns="68580" tIns="34290" rIns="68580" bIns="34290" rtlCol="0">
              <a:spAutoFit/>
            </a:bodyPr>
            <a:lstStyle/>
            <a:p>
              <a:pPr algn="ctr"/>
              <a:r>
                <a:rPr lang="en-US" altLang="zh-CN" sz="2000" b="1" dirty="0">
                  <a:solidFill>
                    <a:srgbClr val="3A3A3A"/>
                  </a:solidFill>
                </a:rPr>
                <a:t>Manage</a:t>
              </a:r>
              <a:endParaRPr lang="zh-CN" altLang="en-US" sz="2000" b="1" dirty="0">
                <a:solidFill>
                  <a:srgbClr val="3A3A3A"/>
                </a:solidFill>
              </a:endParaRPr>
            </a:p>
          </p:txBody>
        </p:sp>
        <p:sp>
          <p:nvSpPr>
            <p:cNvPr id="92" name="文本框 44"/>
            <p:cNvSpPr txBox="1"/>
            <p:nvPr/>
          </p:nvSpPr>
          <p:spPr>
            <a:xfrm>
              <a:off x="886968" y="3427549"/>
              <a:ext cx="1740815"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06" name="组合 105"/>
          <p:cNvGrpSpPr/>
          <p:nvPr/>
        </p:nvGrpSpPr>
        <p:grpSpPr>
          <a:xfrm>
            <a:off x="3003956" y="1894675"/>
            <a:ext cx="3071409" cy="2697872"/>
            <a:chOff x="2252663" y="1421006"/>
            <a:chExt cx="2303857" cy="2023404"/>
          </a:xfrm>
        </p:grpSpPr>
        <p:sp>
          <p:nvSpPr>
            <p:cNvPr id="107" name="空心弧 106"/>
            <p:cNvSpPr/>
            <p:nvPr/>
          </p:nvSpPr>
          <p:spPr>
            <a:xfrm rot="10800000">
              <a:off x="2252663" y="1624754"/>
              <a:ext cx="1819656" cy="1819656"/>
            </a:xfrm>
            <a:prstGeom prst="blockArc">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grpSp>
          <p:nvGrpSpPr>
            <p:cNvPr id="108" name="组合 107"/>
            <p:cNvGrpSpPr/>
            <p:nvPr/>
          </p:nvGrpSpPr>
          <p:grpSpPr>
            <a:xfrm flipV="1">
              <a:off x="3163824" y="1920951"/>
              <a:ext cx="1392696" cy="808276"/>
              <a:chOff x="837732" y="1756273"/>
              <a:chExt cx="4394668" cy="1710028"/>
            </a:xfrm>
          </p:grpSpPr>
          <p:sp>
            <p:nvSpPr>
              <p:cNvPr id="112" name="椭圆 111"/>
              <p:cNvSpPr/>
              <p:nvPr/>
            </p:nvSpPr>
            <p:spPr>
              <a:xfrm>
                <a:off x="837732" y="1756273"/>
                <a:ext cx="4394668" cy="1110830"/>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useBgFill="1">
            <p:nvSpPr>
              <p:cNvPr id="113" name="矩形 112"/>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09" name="文本框 30"/>
            <p:cNvSpPr txBox="1"/>
            <p:nvPr/>
          </p:nvSpPr>
          <p:spPr>
            <a:xfrm>
              <a:off x="2925716" y="2520387"/>
              <a:ext cx="488659"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110" name="燕尾形 109"/>
            <p:cNvSpPr/>
            <p:nvPr/>
          </p:nvSpPr>
          <p:spPr>
            <a:xfrm rot="16200000">
              <a:off x="3026976" y="2145562"/>
              <a:ext cx="261257" cy="261257"/>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11" name="文本框 50"/>
            <p:cNvSpPr txBox="1"/>
            <p:nvPr/>
          </p:nvSpPr>
          <p:spPr>
            <a:xfrm>
              <a:off x="2282271" y="1421006"/>
              <a:ext cx="1713666"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14" name="组合 113"/>
          <p:cNvGrpSpPr/>
          <p:nvPr/>
        </p:nvGrpSpPr>
        <p:grpSpPr>
          <a:xfrm>
            <a:off x="4824040" y="2170176"/>
            <a:ext cx="3049410" cy="2886176"/>
            <a:chOff x="3617905" y="1627632"/>
            <a:chExt cx="2287355" cy="2164632"/>
          </a:xfrm>
        </p:grpSpPr>
        <p:grpSp>
          <p:nvGrpSpPr>
            <p:cNvPr id="145" name="组合 144"/>
            <p:cNvGrpSpPr/>
            <p:nvPr/>
          </p:nvGrpSpPr>
          <p:grpSpPr>
            <a:xfrm flipV="1">
              <a:off x="4512564" y="1920951"/>
              <a:ext cx="1392696" cy="808276"/>
              <a:chOff x="837732" y="1756273"/>
              <a:chExt cx="4394668" cy="1710028"/>
            </a:xfrm>
          </p:grpSpPr>
          <p:sp>
            <p:nvSpPr>
              <p:cNvPr id="155" name="椭圆 154"/>
              <p:cNvSpPr/>
              <p:nvPr/>
            </p:nvSpPr>
            <p:spPr>
              <a:xfrm>
                <a:off x="837732" y="1756273"/>
                <a:ext cx="4394668" cy="1110830"/>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useBgFill="1">
            <p:nvSpPr>
              <p:cNvPr id="156" name="矩形 155"/>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6" name="空心弧 145"/>
            <p:cNvSpPr/>
            <p:nvPr/>
          </p:nvSpPr>
          <p:spPr>
            <a:xfrm>
              <a:off x="3617905" y="1627632"/>
              <a:ext cx="1819656" cy="1819656"/>
            </a:xfrm>
            <a:prstGeom prst="blockArc">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47" name="文本框 28"/>
            <p:cNvSpPr txBox="1"/>
            <p:nvPr/>
          </p:nvSpPr>
          <p:spPr>
            <a:xfrm>
              <a:off x="4280169" y="2113843"/>
              <a:ext cx="488659"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grpSp>
          <p:nvGrpSpPr>
            <p:cNvPr id="148" name="组合 147"/>
            <p:cNvGrpSpPr/>
            <p:nvPr/>
          </p:nvGrpSpPr>
          <p:grpSpPr>
            <a:xfrm>
              <a:off x="4239299" y="2750765"/>
              <a:ext cx="571295" cy="336053"/>
              <a:chOff x="5687624" y="1413289"/>
              <a:chExt cx="761726" cy="448071"/>
            </a:xfrm>
          </p:grpSpPr>
          <p:sp>
            <p:nvSpPr>
              <p:cNvPr id="151" name="任意多边形 150"/>
              <p:cNvSpPr/>
              <p:nvPr/>
            </p:nvSpPr>
            <p:spPr>
              <a:xfrm rot="2700000">
                <a:off x="5812942" y="1413289"/>
                <a:ext cx="448071" cy="448071"/>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rot="2700000">
                <a:off x="6260835" y="1459625"/>
                <a:ext cx="188515" cy="188515"/>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任意多边形 152"/>
              <p:cNvSpPr/>
              <p:nvPr/>
            </p:nvSpPr>
            <p:spPr>
              <a:xfrm rot="2700000">
                <a:off x="5687624" y="1660895"/>
                <a:ext cx="113810" cy="11381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任意多边形 153"/>
              <p:cNvSpPr/>
              <p:nvPr/>
            </p:nvSpPr>
            <p:spPr>
              <a:xfrm rot="2700000">
                <a:off x="5749093" y="1601982"/>
                <a:ext cx="60720" cy="6072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9" name="文本框 36"/>
            <p:cNvSpPr txBox="1"/>
            <p:nvPr/>
          </p:nvSpPr>
          <p:spPr>
            <a:xfrm>
              <a:off x="3980015" y="3147992"/>
              <a:ext cx="1089864" cy="282770"/>
            </a:xfrm>
            <a:prstGeom prst="rect">
              <a:avLst/>
            </a:prstGeom>
            <a:noFill/>
          </p:spPr>
          <p:txBody>
            <a:bodyPr wrap="none" lIns="68580" tIns="34290" rIns="68580" bIns="34290" rtlCol="0">
              <a:spAutoFit/>
            </a:bodyPr>
            <a:lstStyle/>
            <a:p>
              <a:pPr algn="ctr"/>
              <a:r>
                <a:rPr lang="en-US" altLang="zh-CN" sz="2000" b="1" dirty="0">
                  <a:solidFill>
                    <a:srgbClr val="3A3A3A"/>
                  </a:solidFill>
                </a:rPr>
                <a:t>BUSINESS</a:t>
              </a:r>
              <a:endParaRPr lang="zh-CN" altLang="en-US" sz="2000" b="1" dirty="0">
                <a:solidFill>
                  <a:srgbClr val="3A3A3A"/>
                </a:solidFill>
              </a:endParaRPr>
            </a:p>
          </p:txBody>
        </p:sp>
        <p:sp>
          <p:nvSpPr>
            <p:cNvPr id="150" name="文本框 37"/>
            <p:cNvSpPr txBox="1"/>
            <p:nvPr/>
          </p:nvSpPr>
          <p:spPr>
            <a:xfrm>
              <a:off x="3721466" y="3427549"/>
              <a:ext cx="1746183"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57" name="组合 156"/>
          <p:cNvGrpSpPr/>
          <p:nvPr/>
        </p:nvGrpSpPr>
        <p:grpSpPr>
          <a:xfrm>
            <a:off x="6641745" y="1859471"/>
            <a:ext cx="3112772" cy="2733077"/>
            <a:chOff x="4981361" y="1394602"/>
            <a:chExt cx="2334883" cy="2049808"/>
          </a:xfrm>
        </p:grpSpPr>
        <p:sp>
          <p:nvSpPr>
            <p:cNvPr id="158" name="空心弧 157"/>
            <p:cNvSpPr/>
            <p:nvPr/>
          </p:nvSpPr>
          <p:spPr>
            <a:xfrm rot="10800000">
              <a:off x="4981361" y="1624754"/>
              <a:ext cx="1819656" cy="1819656"/>
            </a:xfrm>
            <a:prstGeom prst="blockArc">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grpSp>
          <p:nvGrpSpPr>
            <p:cNvPr id="159" name="组合 158"/>
            <p:cNvGrpSpPr/>
            <p:nvPr/>
          </p:nvGrpSpPr>
          <p:grpSpPr>
            <a:xfrm flipV="1">
              <a:off x="5923548" y="1920951"/>
              <a:ext cx="1392696" cy="808276"/>
              <a:chOff x="837732" y="1756273"/>
              <a:chExt cx="4394668" cy="1710028"/>
            </a:xfrm>
          </p:grpSpPr>
          <p:sp>
            <p:nvSpPr>
              <p:cNvPr id="163" name="椭圆 162"/>
              <p:cNvSpPr/>
              <p:nvPr/>
            </p:nvSpPr>
            <p:spPr>
              <a:xfrm>
                <a:off x="837732" y="1756273"/>
                <a:ext cx="4394668" cy="1110830"/>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useBgFill="1">
            <p:nvSpPr>
              <p:cNvPr id="164" name="矩形 163"/>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60" name="文本框 31"/>
            <p:cNvSpPr txBox="1"/>
            <p:nvPr/>
          </p:nvSpPr>
          <p:spPr>
            <a:xfrm>
              <a:off x="5639731" y="2520387"/>
              <a:ext cx="488659"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161" name="燕尾形 160"/>
            <p:cNvSpPr/>
            <p:nvPr/>
          </p:nvSpPr>
          <p:spPr>
            <a:xfrm rot="16200000">
              <a:off x="5770988" y="2145562"/>
              <a:ext cx="261257" cy="261257"/>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62" name="文本框 51"/>
            <p:cNvSpPr txBox="1"/>
            <p:nvPr/>
          </p:nvSpPr>
          <p:spPr>
            <a:xfrm>
              <a:off x="5123503" y="1394602"/>
              <a:ext cx="1699631"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65" name="组合 164"/>
          <p:cNvGrpSpPr/>
          <p:nvPr/>
        </p:nvGrpSpPr>
        <p:grpSpPr>
          <a:xfrm>
            <a:off x="8456783" y="2170176"/>
            <a:ext cx="3095820" cy="2886176"/>
            <a:chOff x="6342817" y="1627632"/>
            <a:chExt cx="2322167" cy="2164632"/>
          </a:xfrm>
        </p:grpSpPr>
        <p:grpSp>
          <p:nvGrpSpPr>
            <p:cNvPr id="166" name="组合 165"/>
            <p:cNvGrpSpPr/>
            <p:nvPr/>
          </p:nvGrpSpPr>
          <p:grpSpPr>
            <a:xfrm flipV="1">
              <a:off x="7272288" y="1920951"/>
              <a:ext cx="1392696" cy="808276"/>
              <a:chOff x="837732" y="1756273"/>
              <a:chExt cx="4394668" cy="1710028"/>
            </a:xfrm>
          </p:grpSpPr>
          <p:sp>
            <p:nvSpPr>
              <p:cNvPr id="173" name="椭圆 172"/>
              <p:cNvSpPr/>
              <p:nvPr/>
            </p:nvSpPr>
            <p:spPr>
              <a:xfrm>
                <a:off x="837732" y="1756273"/>
                <a:ext cx="4394668" cy="1110830"/>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useBgFill="1">
            <p:nvSpPr>
              <p:cNvPr id="174" name="矩形 173"/>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67" name="组合 166"/>
            <p:cNvGrpSpPr/>
            <p:nvPr/>
          </p:nvGrpSpPr>
          <p:grpSpPr>
            <a:xfrm>
              <a:off x="6342817" y="1627632"/>
              <a:ext cx="1901591" cy="2164632"/>
              <a:chOff x="6342817" y="1627632"/>
              <a:chExt cx="1901591" cy="2164632"/>
            </a:xfrm>
          </p:grpSpPr>
          <p:sp>
            <p:nvSpPr>
              <p:cNvPr id="168" name="空心弧 167"/>
              <p:cNvSpPr/>
              <p:nvPr/>
            </p:nvSpPr>
            <p:spPr>
              <a:xfrm>
                <a:off x="6342817" y="1627632"/>
                <a:ext cx="1819656" cy="1819656"/>
              </a:xfrm>
              <a:prstGeom prst="blockArc">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69" name="文本框 29"/>
              <p:cNvSpPr txBox="1"/>
              <p:nvPr/>
            </p:nvSpPr>
            <p:spPr>
              <a:xfrm>
                <a:off x="7034890" y="2113843"/>
                <a:ext cx="488659"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05</a:t>
                </a:r>
                <a:endParaRPr lang="zh-CN" altLang="en-US" sz="3600" b="1" dirty="0">
                  <a:solidFill>
                    <a:schemeClr val="tx1">
                      <a:lumMod val="65000"/>
                      <a:lumOff val="35000"/>
                    </a:schemeClr>
                  </a:solidFill>
                </a:endParaRPr>
              </a:p>
            </p:txBody>
          </p:sp>
          <p:sp>
            <p:nvSpPr>
              <p:cNvPr id="170" name="Freeform 155"/>
              <p:cNvSpPr>
                <a:spLocks noEditPoints="1"/>
              </p:cNvSpPr>
              <p:nvPr/>
            </p:nvSpPr>
            <p:spPr bwMode="auto">
              <a:xfrm>
                <a:off x="7114748" y="2789647"/>
                <a:ext cx="366997" cy="311304"/>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171" name="文本框 46"/>
              <p:cNvSpPr txBox="1"/>
              <p:nvPr/>
            </p:nvSpPr>
            <p:spPr>
              <a:xfrm>
                <a:off x="6993685" y="3147992"/>
                <a:ext cx="645117" cy="282770"/>
              </a:xfrm>
              <a:prstGeom prst="rect">
                <a:avLst/>
              </a:prstGeom>
              <a:noFill/>
            </p:spPr>
            <p:txBody>
              <a:bodyPr wrap="none" lIns="68580" tIns="34290" rIns="68580" bIns="34290" rtlCol="0">
                <a:spAutoFit/>
              </a:bodyPr>
              <a:lstStyle/>
              <a:p>
                <a:pPr algn="ctr"/>
                <a:r>
                  <a:rPr lang="en-US" altLang="zh-CN" sz="2000" b="1" dirty="0">
                    <a:solidFill>
                      <a:srgbClr val="3A3A3A"/>
                    </a:solidFill>
                  </a:rPr>
                  <a:t>World</a:t>
                </a:r>
                <a:endParaRPr lang="zh-CN" altLang="en-US" sz="2000" b="1" dirty="0">
                  <a:solidFill>
                    <a:srgbClr val="3A3A3A"/>
                  </a:solidFill>
                </a:endParaRPr>
              </a:p>
            </p:txBody>
          </p:sp>
          <p:sp>
            <p:nvSpPr>
              <p:cNvPr id="172" name="文本框 47"/>
              <p:cNvSpPr txBox="1"/>
              <p:nvPr/>
            </p:nvSpPr>
            <p:spPr>
              <a:xfrm>
                <a:off x="6516216" y="3427549"/>
                <a:ext cx="1728192"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1750"/>
                                        <p:tgtEl>
                                          <p:spTgt spid="89"/>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wipe(left)">
                                      <p:cBhvr>
                                        <p:cTn id="11" dur="1750"/>
                                        <p:tgtEl>
                                          <p:spTgt spid="106"/>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wipe(left)">
                                      <p:cBhvr>
                                        <p:cTn id="15" dur="1750"/>
                                        <p:tgtEl>
                                          <p:spTgt spid="114"/>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1750"/>
                                        <p:tgtEl>
                                          <p:spTgt spid="157"/>
                                        </p:tgtEl>
                                      </p:cBhvr>
                                    </p:animEffect>
                                  </p:childTnLst>
                                </p:cTn>
                              </p:par>
                            </p:childTnLst>
                          </p:cTn>
                        </p:par>
                        <p:par>
                          <p:cTn id="20" fill="hold">
                            <p:stCondLst>
                              <p:cond delay="8000"/>
                            </p:stCondLst>
                            <p:childTnLst>
                              <p:par>
                                <p:cTn id="21" presetID="22" presetClass="entr" presetSubtype="8" fill="hold" nodeType="afterEffect">
                                  <p:stCondLst>
                                    <p:cond delay="0"/>
                                  </p:stCondLst>
                                  <p:childTnLst>
                                    <p:set>
                                      <p:cBhvr>
                                        <p:cTn id="22" dur="1" fill="hold">
                                          <p:stCondLst>
                                            <p:cond delay="0"/>
                                          </p:stCondLst>
                                        </p:cTn>
                                        <p:tgtEl>
                                          <p:spTgt spid="165"/>
                                        </p:tgtEl>
                                        <p:attrNameLst>
                                          <p:attrName>style.visibility</p:attrName>
                                        </p:attrNameLst>
                                      </p:cBhvr>
                                      <p:to>
                                        <p:strVal val="visible"/>
                                      </p:to>
                                    </p:set>
                                    <p:animEffect transition="in" filter="wipe(left)">
                                      <p:cBhvr>
                                        <p:cTn id="23" dur="175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36397" y="2080583"/>
            <a:ext cx="7544259" cy="2571751"/>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45178" y="2079419"/>
            <a:ext cx="2582439" cy="2582439"/>
            <a:chOff x="2927898" y="1265661"/>
            <a:chExt cx="4688628" cy="4688628"/>
          </a:xfrm>
        </p:grpSpPr>
        <p:grpSp>
          <p:nvGrpSpPr>
            <p:cNvPr id="4" name="组合 3"/>
            <p:cNvGrpSpPr/>
            <p:nvPr/>
          </p:nvGrpSpPr>
          <p:grpSpPr>
            <a:xfrm>
              <a:off x="2927898" y="1265661"/>
              <a:ext cx="4688628" cy="2344314"/>
              <a:chOff x="51348" y="4427961"/>
              <a:chExt cx="1232360" cy="616180"/>
            </a:xfrm>
          </p:grpSpPr>
          <p:sp>
            <p:nvSpPr>
              <p:cNvPr id="8" name="直角三角形 7"/>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0800000">
              <a:off x="2927898" y="3609975"/>
              <a:ext cx="4688628" cy="2344314"/>
              <a:chOff x="51348" y="4427961"/>
              <a:chExt cx="1232360" cy="616180"/>
            </a:xfrm>
          </p:grpSpPr>
          <p:sp>
            <p:nvSpPr>
              <p:cNvPr id="6" name="直角三角形 5"/>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文本框 9"/>
          <p:cNvSpPr txBox="1"/>
          <p:nvPr/>
        </p:nvSpPr>
        <p:spPr>
          <a:xfrm>
            <a:off x="5456117" y="2475840"/>
            <a:ext cx="3694834" cy="1282274"/>
          </a:xfrm>
          <a:prstGeom prst="rect">
            <a:avLst/>
          </a:prstGeom>
          <a:noFill/>
        </p:spPr>
        <p:txBody>
          <a:bodyPr wrap="square" rtlCol="0">
            <a:spAutoFit/>
          </a:bodyPr>
          <a:lstStyle/>
          <a:p>
            <a:pPr defTabSz="608965">
              <a:lnSpc>
                <a:spcPct val="130000"/>
              </a:lnSpc>
            </a:pPr>
            <a:r>
              <a:rPr lang="zh-CN" altLang="en-US" sz="6600" b="1" dirty="0">
                <a:solidFill>
                  <a:srgbClr val="EA681C"/>
                </a:solidFill>
                <a:ea typeface="微软雅黑" panose="020B0503020204020204" pitchFamily="34" charset="-122"/>
              </a:rPr>
              <a:t>论文结构</a:t>
            </a:r>
          </a:p>
        </p:txBody>
      </p:sp>
      <p:sp>
        <p:nvSpPr>
          <p:cNvPr id="11" name="文本框 10"/>
          <p:cNvSpPr txBox="1"/>
          <p:nvPr/>
        </p:nvSpPr>
        <p:spPr>
          <a:xfrm>
            <a:off x="5511890" y="3649187"/>
            <a:ext cx="3449937" cy="400110"/>
          </a:xfrm>
          <a:prstGeom prst="rect">
            <a:avLst/>
          </a:prstGeom>
          <a:noFill/>
        </p:spPr>
        <p:txBody>
          <a:bodyPr wrap="square" rtlCol="0">
            <a:spAutoFit/>
          </a:bodyPr>
          <a:lstStyle/>
          <a:p>
            <a:pPr algn="dist"/>
            <a:r>
              <a:rPr lang="en-US" altLang="zh-CN" sz="2000" dirty="0" smtClean="0">
                <a:solidFill>
                  <a:srgbClr val="88998C"/>
                </a:solidFill>
                <a:latin typeface="微软雅黑" panose="020B0503020204020204" pitchFamily="34" charset="-122"/>
                <a:ea typeface="微软雅黑" panose="020B0503020204020204" pitchFamily="34" charset="-122"/>
              </a:rPr>
              <a:t>ADD YOUR TITLE HERE</a:t>
            </a:r>
            <a:endParaRPr lang="zh-CN" altLang="en-US" sz="2000" dirty="0">
              <a:solidFill>
                <a:srgbClr val="88998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a:graphicFrameLocks noChangeAspect="1"/>
          </p:cNvGraphicFramePr>
          <p:nvPr/>
        </p:nvGraphicFramePr>
        <p:xfrm>
          <a:off x="1393285" y="2565117"/>
          <a:ext cx="1919750" cy="19200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35"/>
          <p:cNvSpPr txBox="1"/>
          <p:nvPr/>
        </p:nvSpPr>
        <p:spPr>
          <a:xfrm>
            <a:off x="1838013" y="3217343"/>
            <a:ext cx="1030299" cy="615553"/>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chemeClr val="accent1"/>
                </a:solidFill>
                <a:latin typeface="Impact" panose="020B0806030902050204" pitchFamily="34" charset="0"/>
                <a:ea typeface="微软雅黑" panose="020B0503020204020204" pitchFamily="34" charset="-122"/>
              </a:rPr>
              <a:t>75</a:t>
            </a:r>
            <a:r>
              <a:rPr lang="en-US" altLang="zh-CN" b="1" dirty="0">
                <a:solidFill>
                  <a:schemeClr val="accent1"/>
                </a:solidFill>
                <a:latin typeface="微软雅黑" panose="020B0503020204020204" pitchFamily="34" charset="-122"/>
                <a:ea typeface="微软雅黑" panose="020B0503020204020204" pitchFamily="34" charset="-122"/>
              </a:rPr>
              <a:t>%</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9" name="TextBox 49"/>
          <p:cNvSpPr txBox="1"/>
          <p:nvPr/>
        </p:nvSpPr>
        <p:spPr>
          <a:xfrm>
            <a:off x="1497869" y="2084852"/>
            <a:ext cx="1710583" cy="415486"/>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900" b="1" dirty="0">
                <a:latin typeface="微软雅黑" panose="020B0503020204020204" pitchFamily="34" charset="-122"/>
                <a:ea typeface="微软雅黑" panose="020B0503020204020204" pitchFamily="34" charset="-122"/>
              </a:rPr>
              <a:t>添加文本信息</a:t>
            </a:r>
          </a:p>
        </p:txBody>
      </p:sp>
      <p:graphicFrame>
        <p:nvGraphicFramePr>
          <p:cNvPr id="7" name="图表 6"/>
          <p:cNvGraphicFramePr>
            <a:graphicFrameLocks noChangeAspect="1"/>
          </p:cNvGraphicFramePr>
          <p:nvPr/>
        </p:nvGraphicFramePr>
        <p:xfrm>
          <a:off x="3888512" y="2565117"/>
          <a:ext cx="1919750" cy="1920000"/>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36"/>
          <p:cNvSpPr txBox="1"/>
          <p:nvPr/>
        </p:nvSpPr>
        <p:spPr>
          <a:xfrm>
            <a:off x="4242773" y="3217343"/>
            <a:ext cx="1211230" cy="615553"/>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chemeClr val="accent2"/>
                </a:solidFill>
                <a:latin typeface="Impact" panose="020B0806030902050204" pitchFamily="34" charset="0"/>
                <a:ea typeface="微软雅黑" panose="020B0503020204020204" pitchFamily="34" charset="-122"/>
              </a:rPr>
              <a:t>50</a:t>
            </a:r>
            <a:r>
              <a:rPr lang="en-US" altLang="zh-CN" b="1" dirty="0">
                <a:solidFill>
                  <a:schemeClr val="accent2"/>
                </a:solidFill>
                <a:latin typeface="微软雅黑" panose="020B0503020204020204" pitchFamily="34" charset="-122"/>
                <a:ea typeface="微软雅黑" panose="020B0503020204020204" pitchFamily="34" charset="-122"/>
              </a:rPr>
              <a:t>%</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10" name="TextBox 49"/>
          <p:cNvSpPr txBox="1"/>
          <p:nvPr/>
        </p:nvSpPr>
        <p:spPr>
          <a:xfrm>
            <a:off x="3993096" y="2084852"/>
            <a:ext cx="1710583" cy="415486"/>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900" b="1" dirty="0">
                <a:latin typeface="微软雅黑" panose="020B0503020204020204" pitchFamily="34" charset="-122"/>
                <a:ea typeface="微软雅黑" panose="020B0503020204020204" pitchFamily="34" charset="-122"/>
              </a:rPr>
              <a:t>添加文本信息</a:t>
            </a:r>
          </a:p>
        </p:txBody>
      </p:sp>
      <p:graphicFrame>
        <p:nvGraphicFramePr>
          <p:cNvPr id="12" name="图表 11"/>
          <p:cNvGraphicFramePr>
            <a:graphicFrameLocks noChangeAspect="1"/>
          </p:cNvGraphicFramePr>
          <p:nvPr/>
        </p:nvGraphicFramePr>
        <p:xfrm>
          <a:off x="6383739" y="2565117"/>
          <a:ext cx="1919750" cy="1920000"/>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36"/>
          <p:cNvSpPr txBox="1"/>
          <p:nvPr/>
        </p:nvSpPr>
        <p:spPr>
          <a:xfrm>
            <a:off x="6738000" y="3217343"/>
            <a:ext cx="1211230" cy="615553"/>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chemeClr val="accent3"/>
                </a:solidFill>
                <a:latin typeface="Impact" panose="020B0806030902050204" pitchFamily="34" charset="0"/>
                <a:ea typeface="微软雅黑" panose="020B0503020204020204" pitchFamily="34" charset="-122"/>
              </a:rPr>
              <a:t>25</a:t>
            </a:r>
            <a:r>
              <a:rPr lang="en-US" altLang="zh-CN" b="1" dirty="0">
                <a:solidFill>
                  <a:schemeClr val="accent3"/>
                </a:solidFill>
                <a:latin typeface="微软雅黑" panose="020B0503020204020204" pitchFamily="34" charset="-122"/>
                <a:ea typeface="微软雅黑" panose="020B0503020204020204" pitchFamily="34" charset="-122"/>
              </a:rPr>
              <a:t>%</a:t>
            </a:r>
            <a:endParaRPr lang="zh-CN" altLang="en-US" b="1" dirty="0">
              <a:solidFill>
                <a:schemeClr val="accent3"/>
              </a:solidFill>
              <a:latin typeface="微软雅黑" panose="020B0503020204020204" pitchFamily="34" charset="-122"/>
              <a:ea typeface="微软雅黑" panose="020B0503020204020204" pitchFamily="34" charset="-122"/>
            </a:endParaRPr>
          </a:p>
        </p:txBody>
      </p:sp>
      <p:sp>
        <p:nvSpPr>
          <p:cNvPr id="15" name="TextBox 49"/>
          <p:cNvSpPr txBox="1"/>
          <p:nvPr/>
        </p:nvSpPr>
        <p:spPr>
          <a:xfrm>
            <a:off x="6488324" y="2084852"/>
            <a:ext cx="1710583" cy="415486"/>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900" b="1" dirty="0">
                <a:latin typeface="微软雅黑" panose="020B0503020204020204" pitchFamily="34" charset="-122"/>
                <a:ea typeface="微软雅黑" panose="020B0503020204020204" pitchFamily="34" charset="-122"/>
              </a:rPr>
              <a:t>添加文本信息</a:t>
            </a:r>
          </a:p>
        </p:txBody>
      </p:sp>
      <p:graphicFrame>
        <p:nvGraphicFramePr>
          <p:cNvPr id="11" name="图表 10"/>
          <p:cNvGraphicFramePr>
            <a:graphicFrameLocks noChangeAspect="1"/>
          </p:cNvGraphicFramePr>
          <p:nvPr/>
        </p:nvGraphicFramePr>
        <p:xfrm>
          <a:off x="8878968" y="2565117"/>
          <a:ext cx="1919750" cy="1920000"/>
        </p:xfrm>
        <a:graphic>
          <a:graphicData uri="http://schemas.openxmlformats.org/drawingml/2006/chart">
            <c:chart xmlns:c="http://schemas.openxmlformats.org/drawingml/2006/chart" xmlns:r="http://schemas.openxmlformats.org/officeDocument/2006/relationships" r:id="rId7"/>
          </a:graphicData>
        </a:graphic>
      </p:graphicFrame>
      <p:sp>
        <p:nvSpPr>
          <p:cNvPr id="14" name="TextBox 36"/>
          <p:cNvSpPr txBox="1"/>
          <p:nvPr/>
        </p:nvSpPr>
        <p:spPr>
          <a:xfrm>
            <a:off x="9233229" y="3217343"/>
            <a:ext cx="1211230" cy="615553"/>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chemeClr val="accent4"/>
                </a:solidFill>
                <a:latin typeface="Impact" panose="020B0806030902050204" pitchFamily="34" charset="0"/>
                <a:ea typeface="微软雅黑" panose="020B0503020204020204" pitchFamily="34" charset="-122"/>
              </a:rPr>
              <a:t>80</a:t>
            </a:r>
            <a:r>
              <a:rPr lang="en-US" altLang="zh-CN" b="1" dirty="0">
                <a:solidFill>
                  <a:schemeClr val="accent4"/>
                </a:solidFill>
                <a:latin typeface="微软雅黑" panose="020B0503020204020204" pitchFamily="34" charset="-122"/>
                <a:ea typeface="微软雅黑" panose="020B0503020204020204" pitchFamily="34" charset="-122"/>
              </a:rPr>
              <a:t>%</a:t>
            </a:r>
            <a:endParaRPr lang="zh-CN" altLang="en-US" b="1" dirty="0">
              <a:solidFill>
                <a:schemeClr val="accent4"/>
              </a:solidFill>
              <a:latin typeface="微软雅黑" panose="020B0503020204020204" pitchFamily="34" charset="-122"/>
              <a:ea typeface="微软雅黑" panose="020B0503020204020204" pitchFamily="34" charset="-122"/>
            </a:endParaRPr>
          </a:p>
        </p:txBody>
      </p:sp>
      <p:sp>
        <p:nvSpPr>
          <p:cNvPr id="16" name="TextBox 49"/>
          <p:cNvSpPr txBox="1"/>
          <p:nvPr/>
        </p:nvSpPr>
        <p:spPr>
          <a:xfrm>
            <a:off x="8983552" y="2084852"/>
            <a:ext cx="1710583" cy="415486"/>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900" b="1" dirty="0">
                <a:latin typeface="微软雅黑" panose="020B0503020204020204" pitchFamily="34" charset="-122"/>
                <a:ea typeface="微软雅黑" panose="020B0503020204020204" pitchFamily="34" charset="-122"/>
              </a:rPr>
              <a:t>添加文本信息</a:t>
            </a:r>
          </a:p>
        </p:txBody>
      </p:sp>
      <p:sp>
        <p:nvSpPr>
          <p:cNvPr id="18" name="TextBox 17"/>
          <p:cNvSpPr txBox="1"/>
          <p:nvPr/>
        </p:nvSpPr>
        <p:spPr>
          <a:xfrm>
            <a:off x="1584089" y="4746824"/>
            <a:ext cx="1695737" cy="415486"/>
          </a:xfrm>
          <a:prstGeom prst="rect">
            <a:avLst/>
          </a:prstGeom>
          <a:noFill/>
        </p:spPr>
        <p:txBody>
          <a:bodyPr wrap="square" lIns="121908" tIns="60954" rIns="121908" bIns="60954" rtlCol="0">
            <a:spAutoFit/>
          </a:bodyPr>
          <a:lstStyle/>
          <a:p>
            <a:pPr algn="ctr"/>
            <a:r>
              <a:rPr lang="zh-CN" altLang="en-US" sz="1900" b="1" dirty="0">
                <a:solidFill>
                  <a:schemeClr val="accent2"/>
                </a:solidFill>
                <a:latin typeface="微软雅黑" panose="020B0503020204020204" pitchFamily="34" charset="-122"/>
                <a:ea typeface="微软雅黑" panose="020B0503020204020204" pitchFamily="34" charset="-122"/>
              </a:rPr>
              <a:t>单击添加标题</a:t>
            </a:r>
          </a:p>
        </p:txBody>
      </p:sp>
      <p:sp>
        <p:nvSpPr>
          <p:cNvPr id="19" name="TextBox 18"/>
          <p:cNvSpPr txBox="1"/>
          <p:nvPr/>
        </p:nvSpPr>
        <p:spPr>
          <a:xfrm>
            <a:off x="1584088" y="5107794"/>
            <a:ext cx="9576469" cy="714041"/>
          </a:xfrm>
          <a:prstGeom prst="rect">
            <a:avLst/>
          </a:prstGeom>
          <a:noFill/>
        </p:spPr>
        <p:txBody>
          <a:bodyPr wrap="square" lIns="121908" tIns="60954" rIns="121908" bIns="60954" rtlCol="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您的内容打在这里，或者通过复制您的文本后，选择只保留文字。您的内容打在这里，或者通过复制您的文本后，选择只保留文字。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Effect transition="in" filter="fade">
                                      <p:cBhvr>
                                        <p:cTn id="22" dur="1000"/>
                                        <p:tgtEl>
                                          <p:spTgt spid="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Effect transition="in" filter="fade">
                                      <p:cBhvr>
                                        <p:cTn id="27" dur="1000"/>
                                        <p:tgtEl>
                                          <p:spTgt spid="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Effect transition="in" filter="fade">
                                      <p:cBhvr>
                                        <p:cTn id="32" dur="10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Effect transition="in" filter="fade">
                                      <p:cBhvr>
                                        <p:cTn id="37" dur="1000"/>
                                        <p:tgtEl>
                                          <p:spTgt spid="13"/>
                                        </p:tgtEl>
                                      </p:cBhvr>
                                    </p:animEffect>
                                  </p:childTnLst>
                                </p:cTn>
                              </p:par>
                            </p:childTnLst>
                          </p:cTn>
                        </p:par>
                        <p:par>
                          <p:cTn id="38" fill="hold">
                            <p:stCondLst>
                              <p:cond delay="3000"/>
                            </p:stCondLst>
                            <p:childTnLst>
                              <p:par>
                                <p:cTn id="39" presetID="47"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250"/>
                                        <p:tgtEl>
                                          <p:spTgt spid="9"/>
                                        </p:tgtEl>
                                      </p:cBhvr>
                                    </p:animEffect>
                                    <p:anim calcmode="lin" valueType="num">
                                      <p:cBhvr>
                                        <p:cTn id="42" dur="1250" fill="hold"/>
                                        <p:tgtEl>
                                          <p:spTgt spid="9"/>
                                        </p:tgtEl>
                                        <p:attrNameLst>
                                          <p:attrName>ppt_x</p:attrName>
                                        </p:attrNameLst>
                                      </p:cBhvr>
                                      <p:tavLst>
                                        <p:tav tm="0">
                                          <p:val>
                                            <p:strVal val="#ppt_x"/>
                                          </p:val>
                                        </p:tav>
                                        <p:tav tm="100000">
                                          <p:val>
                                            <p:strVal val="#ppt_x"/>
                                          </p:val>
                                        </p:tav>
                                      </p:tavLst>
                                    </p:anim>
                                    <p:anim calcmode="lin" valueType="num">
                                      <p:cBhvr>
                                        <p:cTn id="43" dur="1250" fill="hold"/>
                                        <p:tgtEl>
                                          <p:spTgt spid="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250"/>
                                        <p:tgtEl>
                                          <p:spTgt spid="10"/>
                                        </p:tgtEl>
                                      </p:cBhvr>
                                    </p:animEffect>
                                    <p:anim calcmode="lin" valueType="num">
                                      <p:cBhvr>
                                        <p:cTn id="47" dur="1250" fill="hold"/>
                                        <p:tgtEl>
                                          <p:spTgt spid="10"/>
                                        </p:tgtEl>
                                        <p:attrNameLst>
                                          <p:attrName>ppt_x</p:attrName>
                                        </p:attrNameLst>
                                      </p:cBhvr>
                                      <p:tavLst>
                                        <p:tav tm="0">
                                          <p:val>
                                            <p:strVal val="#ppt_x"/>
                                          </p:val>
                                        </p:tav>
                                        <p:tav tm="100000">
                                          <p:val>
                                            <p:strVal val="#ppt_x"/>
                                          </p:val>
                                        </p:tav>
                                      </p:tavLst>
                                    </p:anim>
                                    <p:anim calcmode="lin" valueType="num">
                                      <p:cBhvr>
                                        <p:cTn id="48" dur="1250" fill="hold"/>
                                        <p:tgtEl>
                                          <p:spTgt spid="10"/>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250"/>
                                        <p:tgtEl>
                                          <p:spTgt spid="15"/>
                                        </p:tgtEl>
                                      </p:cBhvr>
                                    </p:animEffect>
                                    <p:anim calcmode="lin" valueType="num">
                                      <p:cBhvr>
                                        <p:cTn id="52" dur="1250" fill="hold"/>
                                        <p:tgtEl>
                                          <p:spTgt spid="15"/>
                                        </p:tgtEl>
                                        <p:attrNameLst>
                                          <p:attrName>ppt_x</p:attrName>
                                        </p:attrNameLst>
                                      </p:cBhvr>
                                      <p:tavLst>
                                        <p:tav tm="0">
                                          <p:val>
                                            <p:strVal val="#ppt_x"/>
                                          </p:val>
                                        </p:tav>
                                        <p:tav tm="100000">
                                          <p:val>
                                            <p:strVal val="#ppt_x"/>
                                          </p:val>
                                        </p:tav>
                                      </p:tavLst>
                                    </p:anim>
                                    <p:anim calcmode="lin" valueType="num">
                                      <p:cBhvr>
                                        <p:cTn id="53" dur="1250" fill="hold"/>
                                        <p:tgtEl>
                                          <p:spTgt spid="15"/>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250"/>
                                        <p:tgtEl>
                                          <p:spTgt spid="16"/>
                                        </p:tgtEl>
                                      </p:cBhvr>
                                    </p:animEffect>
                                    <p:anim calcmode="lin" valueType="num">
                                      <p:cBhvr>
                                        <p:cTn id="57" dur="1250" fill="hold"/>
                                        <p:tgtEl>
                                          <p:spTgt spid="16"/>
                                        </p:tgtEl>
                                        <p:attrNameLst>
                                          <p:attrName>ppt_x</p:attrName>
                                        </p:attrNameLst>
                                      </p:cBhvr>
                                      <p:tavLst>
                                        <p:tav tm="0">
                                          <p:val>
                                            <p:strVal val="#ppt_x"/>
                                          </p:val>
                                        </p:tav>
                                        <p:tav tm="100000">
                                          <p:val>
                                            <p:strVal val="#ppt_x"/>
                                          </p:val>
                                        </p:tav>
                                      </p:tavLst>
                                    </p:anim>
                                    <p:anim calcmode="lin" valueType="num">
                                      <p:cBhvr>
                                        <p:cTn id="58" dur="1250" fill="hold"/>
                                        <p:tgtEl>
                                          <p:spTgt spid="16"/>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1" presetClass="entr" presetSubtype="0" fill="hold" grpId="0" nodeType="afterEffect">
                                  <p:stCondLst>
                                    <p:cond delay="0"/>
                                  </p:stCondLst>
                                  <p:iterate type="lt">
                                    <p:tmAbs val="80"/>
                                  </p:iterate>
                                  <p:childTnLst>
                                    <p:set>
                                      <p:cBhvr>
                                        <p:cTn id="61" dur="1" fill="hold">
                                          <p:stCondLst>
                                            <p:cond delay="0"/>
                                          </p:stCondLst>
                                        </p:cTn>
                                        <p:tgtEl>
                                          <p:spTgt spid="18"/>
                                        </p:tgtEl>
                                        <p:attrNameLst>
                                          <p:attrName>style.visibility</p:attrName>
                                        </p:attrNameLst>
                                      </p:cBhvr>
                                      <p:to>
                                        <p:strVal val="visible"/>
                                      </p:to>
                                    </p:set>
                                  </p:childTnLst>
                                </p:cTn>
                              </p:par>
                            </p:childTnLst>
                          </p:cTn>
                        </p:par>
                        <p:par>
                          <p:cTn id="62" fill="hold">
                            <p:stCondLst>
                              <p:cond delay="4730"/>
                            </p:stCondLst>
                            <p:childTnLst>
                              <p:par>
                                <p:cTn id="63" presetID="1" presetClass="entr" presetSubtype="0" fill="hold" grpId="0" nodeType="afterEffect">
                                  <p:stCondLst>
                                    <p:cond delay="0"/>
                                  </p:stCondLst>
                                  <p:iterate type="lt">
                                    <p:tmAbs val="80"/>
                                  </p:iterate>
                                  <p:childTnLst>
                                    <p:set>
                                      <p:cBhvr>
                                        <p:cTn id="6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9" grpId="0"/>
      <p:bldGraphic spid="7" grpId="0">
        <p:bldAsOne/>
      </p:bldGraphic>
      <p:bldP spid="8" grpId="0"/>
      <p:bldP spid="10" grpId="0"/>
      <p:bldGraphic spid="12" grpId="0">
        <p:bldAsOne/>
      </p:bldGraphic>
      <p:bldP spid="13" grpId="0"/>
      <p:bldP spid="15" grpId="0"/>
      <p:bldGraphic spid="11" grpId="0">
        <p:bldAsOne/>
      </p:bldGraphic>
      <p:bldP spid="14" grpId="0"/>
      <p:bldP spid="16"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五边形 40"/>
          <p:cNvSpPr/>
          <p:nvPr/>
        </p:nvSpPr>
        <p:spPr>
          <a:xfrm rot="5400000">
            <a:off x="6226725" y="-1047987"/>
            <a:ext cx="4965171" cy="7061147"/>
          </a:xfrm>
          <a:prstGeom prst="homePlate">
            <a:avLst>
              <a:gd name="adj" fmla="val 51999"/>
            </a:avLst>
          </a:prstGeom>
          <a:blipFill dpi="0" rotWithShape="0">
            <a:blip r:embed="rId4" cstate="print">
              <a:extLst>
                <a:ext uri="{BEBA8EAE-BF5A-486C-A8C5-ECC9F3942E4B}">
                  <a14:imgProps xmlns:a14="http://schemas.microsoft.com/office/drawing/2010/main">
                    <a14:imgLayer r:embed="rId5">
                      <a14:imgEffect>
                        <a14:saturation sat="66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矩形 11"/>
          <p:cNvSpPr/>
          <p:nvPr/>
        </p:nvSpPr>
        <p:spPr>
          <a:xfrm>
            <a:off x="795" y="5749769"/>
            <a:ext cx="1439813" cy="24000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3" name="矩形 42"/>
          <p:cNvSpPr/>
          <p:nvPr/>
        </p:nvSpPr>
        <p:spPr>
          <a:xfrm>
            <a:off x="1440608" y="5749769"/>
            <a:ext cx="3738129" cy="240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矩形 10"/>
          <p:cNvSpPr/>
          <p:nvPr/>
        </p:nvSpPr>
        <p:spPr>
          <a:xfrm>
            <a:off x="8709307" y="3140968"/>
            <a:ext cx="2639656" cy="3717032"/>
          </a:xfrm>
          <a:custGeom>
            <a:avLst/>
            <a:gdLst/>
            <a:ahLst/>
            <a:cxnLst/>
            <a:rect l="l" t="t" r="r" b="b"/>
            <a:pathLst>
              <a:path w="1980000" h="2787774">
                <a:moveTo>
                  <a:pt x="1980000" y="0"/>
                </a:moveTo>
                <a:lnTo>
                  <a:pt x="1980000" y="2787774"/>
                </a:lnTo>
                <a:lnTo>
                  <a:pt x="0" y="2787774"/>
                </a:lnTo>
                <a:lnTo>
                  <a:pt x="0" y="1447744"/>
                </a:lnTo>
                <a:lnTo>
                  <a:pt x="2" y="144774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等腰三角形 3"/>
          <p:cNvSpPr/>
          <p:nvPr/>
        </p:nvSpPr>
        <p:spPr>
          <a:xfrm rot="16200000">
            <a:off x="10934222" y="4131824"/>
            <a:ext cx="445491" cy="383993"/>
          </a:xfrm>
          <a:prstGeom prs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矩形 41"/>
          <p:cNvSpPr/>
          <p:nvPr/>
        </p:nvSpPr>
        <p:spPr>
          <a:xfrm>
            <a:off x="6069653" y="3140968"/>
            <a:ext cx="2639656" cy="3717032"/>
          </a:xfrm>
          <a:custGeom>
            <a:avLst/>
            <a:gdLst/>
            <a:ahLst/>
            <a:cxnLst/>
            <a:rect l="l" t="t" r="r" b="b"/>
            <a:pathLst>
              <a:path w="1980000" h="2787774">
                <a:moveTo>
                  <a:pt x="0" y="0"/>
                </a:moveTo>
                <a:lnTo>
                  <a:pt x="1980000" y="1447746"/>
                </a:lnTo>
                <a:lnTo>
                  <a:pt x="1980000" y="2787774"/>
                </a:lnTo>
                <a:lnTo>
                  <a:pt x="0" y="278777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等腰三角形 9"/>
          <p:cNvSpPr/>
          <p:nvPr/>
        </p:nvSpPr>
        <p:spPr>
          <a:xfrm rot="5400000" flipH="1">
            <a:off x="6038905" y="4131824"/>
            <a:ext cx="445491" cy="38399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TextBox 19"/>
          <p:cNvSpPr txBox="1"/>
          <p:nvPr/>
        </p:nvSpPr>
        <p:spPr>
          <a:xfrm>
            <a:off x="907832" y="2618729"/>
            <a:ext cx="3455337" cy="1009507"/>
          </a:xfrm>
          <a:prstGeom prst="rect">
            <a:avLst/>
          </a:prstGeom>
          <a:noFill/>
        </p:spPr>
        <p:txBody>
          <a:bodyPr wrap="square" lIns="121908" tIns="60954" rIns="121908" bIns="60954" rtlCol="0">
            <a:spAutoFit/>
          </a:body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8" name="组合 7"/>
          <p:cNvGrpSpPr/>
          <p:nvPr/>
        </p:nvGrpSpPr>
        <p:grpSpPr>
          <a:xfrm>
            <a:off x="1584300" y="2180864"/>
            <a:ext cx="1919750" cy="425648"/>
            <a:chOff x="1187784" y="1635646"/>
            <a:chExt cx="1440000" cy="319236"/>
          </a:xfrm>
        </p:grpSpPr>
        <p:sp>
          <p:nvSpPr>
            <p:cNvPr id="31" name="圆角矩形 30"/>
            <p:cNvSpPr/>
            <p:nvPr/>
          </p:nvSpPr>
          <p:spPr>
            <a:xfrm>
              <a:off x="1187784" y="1661905"/>
              <a:ext cx="1440000" cy="288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264638" y="1635646"/>
              <a:ext cx="1259004" cy="319236"/>
            </a:xfrm>
            <a:prstGeom prst="roundRect">
              <a:avLst/>
            </a:prstGeom>
            <a:noFill/>
          </p:spPr>
          <p:txBody>
            <a:bodyPr wrap="none"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点击添加标题</a:t>
              </a:r>
            </a:p>
          </p:txBody>
        </p:sp>
      </p:grpSp>
      <p:sp>
        <p:nvSpPr>
          <p:cNvPr id="22" name="TextBox 21"/>
          <p:cNvSpPr txBox="1"/>
          <p:nvPr/>
        </p:nvSpPr>
        <p:spPr>
          <a:xfrm>
            <a:off x="912698" y="4151106"/>
            <a:ext cx="3455337" cy="1009507"/>
          </a:xfrm>
          <a:prstGeom prst="rect">
            <a:avLst/>
          </a:prstGeom>
          <a:noFill/>
        </p:spPr>
        <p:txBody>
          <a:bodyPr wrap="square" lIns="121908" tIns="60954" rIns="121908" bIns="60954" rtlCol="0">
            <a:spAutoFit/>
          </a:body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9" name="组合 8"/>
          <p:cNvGrpSpPr/>
          <p:nvPr/>
        </p:nvGrpSpPr>
        <p:grpSpPr>
          <a:xfrm>
            <a:off x="1584300" y="3717036"/>
            <a:ext cx="1919750" cy="425648"/>
            <a:chOff x="1187784" y="2787774"/>
            <a:chExt cx="1440000" cy="319236"/>
          </a:xfrm>
        </p:grpSpPr>
        <p:sp>
          <p:nvSpPr>
            <p:cNvPr id="32" name="圆角矩形 31"/>
            <p:cNvSpPr/>
            <p:nvPr/>
          </p:nvSpPr>
          <p:spPr>
            <a:xfrm>
              <a:off x="1187784" y="2814033"/>
              <a:ext cx="1440000" cy="28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264638" y="2787774"/>
              <a:ext cx="1259004" cy="319236"/>
            </a:xfrm>
            <a:prstGeom prst="roundRect">
              <a:avLst/>
            </a:prstGeom>
            <a:noFill/>
          </p:spPr>
          <p:txBody>
            <a:bodyPr wrap="none"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点击添加标题</a:t>
              </a:r>
            </a:p>
          </p:txBody>
        </p:sp>
      </p:grpSp>
      <p:grpSp>
        <p:nvGrpSpPr>
          <p:cNvPr id="24" name="组合 23"/>
          <p:cNvGrpSpPr/>
          <p:nvPr/>
        </p:nvGrpSpPr>
        <p:grpSpPr>
          <a:xfrm>
            <a:off x="8859236" y="4729895"/>
            <a:ext cx="2340243" cy="1548651"/>
            <a:chOff x="6644695" y="3547419"/>
            <a:chExt cx="1755411" cy="1161488"/>
          </a:xfrm>
        </p:grpSpPr>
        <p:grpSp>
          <p:nvGrpSpPr>
            <p:cNvPr id="7" name="组合 6"/>
            <p:cNvGrpSpPr/>
            <p:nvPr/>
          </p:nvGrpSpPr>
          <p:grpSpPr>
            <a:xfrm>
              <a:off x="6644695" y="3547419"/>
              <a:ext cx="1755411" cy="1161488"/>
              <a:chOff x="6644695" y="3547419"/>
              <a:chExt cx="1755411" cy="1161488"/>
            </a:xfrm>
          </p:grpSpPr>
          <p:sp>
            <p:nvSpPr>
              <p:cNvPr id="17" name="TextBox 16"/>
              <p:cNvSpPr txBox="1"/>
              <p:nvPr/>
            </p:nvSpPr>
            <p:spPr>
              <a:xfrm>
                <a:off x="6644695" y="3974860"/>
                <a:ext cx="1755411" cy="734047"/>
              </a:xfrm>
              <a:prstGeom prst="rect">
                <a:avLst/>
              </a:prstGeom>
              <a:noFill/>
            </p:spPr>
            <p:txBody>
              <a:bodyPr wrap="square" rtlCol="0">
                <a:spAutoFit/>
              </a:bodyPr>
              <a:lstStyle/>
              <a:p>
                <a:pPr algn="just">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您的内容打在这里，或者通过复制您的文本后选择只保留文字。</a:t>
                </a:r>
              </a:p>
            </p:txBody>
          </p:sp>
          <p:sp>
            <p:nvSpPr>
              <p:cNvPr id="18" name="TextBox 17"/>
              <p:cNvSpPr txBox="1"/>
              <p:nvPr/>
            </p:nvSpPr>
            <p:spPr>
              <a:xfrm>
                <a:off x="6982524" y="3547419"/>
                <a:ext cx="1235115" cy="288541"/>
              </a:xfrm>
              <a:prstGeom prst="rect">
                <a:avLst/>
              </a:prstGeom>
              <a:noFill/>
            </p:spPr>
            <p:txBody>
              <a:bodyPr wrap="none"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点击添加标题</a:t>
                </a:r>
              </a:p>
            </p:txBody>
          </p:sp>
        </p:grpSp>
        <p:cxnSp>
          <p:nvCxnSpPr>
            <p:cNvPr id="16" name="直接连接符 15"/>
            <p:cNvCxnSpPr/>
            <p:nvPr/>
          </p:nvCxnSpPr>
          <p:spPr>
            <a:xfrm>
              <a:off x="6964203" y="3939902"/>
              <a:ext cx="126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192001" y="4729893"/>
            <a:ext cx="2340243" cy="1579428"/>
            <a:chOff x="4644008" y="3547419"/>
            <a:chExt cx="1755411" cy="1184571"/>
          </a:xfrm>
        </p:grpSpPr>
        <p:grpSp>
          <p:nvGrpSpPr>
            <p:cNvPr id="6" name="组合 5"/>
            <p:cNvGrpSpPr/>
            <p:nvPr/>
          </p:nvGrpSpPr>
          <p:grpSpPr>
            <a:xfrm>
              <a:off x="4644008" y="3547419"/>
              <a:ext cx="1755411" cy="1184571"/>
              <a:chOff x="4644008" y="3547419"/>
              <a:chExt cx="1755411" cy="1184571"/>
            </a:xfrm>
          </p:grpSpPr>
          <p:sp>
            <p:nvSpPr>
              <p:cNvPr id="14" name="TextBox 13"/>
              <p:cNvSpPr txBox="1"/>
              <p:nvPr/>
            </p:nvSpPr>
            <p:spPr>
              <a:xfrm>
                <a:off x="4644008" y="3974860"/>
                <a:ext cx="1755411" cy="757130"/>
              </a:xfrm>
              <a:prstGeom prst="rect">
                <a:avLst/>
              </a:prstGeom>
              <a:noFill/>
            </p:spPr>
            <p:txBody>
              <a:bodyPr wrap="square" rtlCol="0">
                <a:spAutoFit/>
              </a:bodyPr>
              <a:lstStyle/>
              <a:p>
                <a:pPr algn="just">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您的内容打在这里，或者通过复制您的文本后选择只保留文字。</a:t>
                </a:r>
              </a:p>
            </p:txBody>
          </p:sp>
          <p:sp>
            <p:nvSpPr>
              <p:cNvPr id="15" name="TextBox 14"/>
              <p:cNvSpPr txBox="1"/>
              <p:nvPr/>
            </p:nvSpPr>
            <p:spPr>
              <a:xfrm>
                <a:off x="4788024" y="3547419"/>
                <a:ext cx="1235115" cy="288541"/>
              </a:xfrm>
              <a:prstGeom prst="rect">
                <a:avLst/>
              </a:prstGeom>
              <a:noFill/>
            </p:spPr>
            <p:txBody>
              <a:bodyPr wrap="none"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点击添加标题</a:t>
                </a:r>
              </a:p>
            </p:txBody>
          </p:sp>
        </p:grpSp>
        <p:cxnSp>
          <p:nvCxnSpPr>
            <p:cNvPr id="28" name="直接连接符 27"/>
            <p:cNvCxnSpPr/>
            <p:nvPr/>
          </p:nvCxnSpPr>
          <p:spPr>
            <a:xfrm>
              <a:off x="4840269" y="3939902"/>
              <a:ext cx="126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圆角矩形 18"/>
          <p:cNvSpPr/>
          <p:nvPr/>
        </p:nvSpPr>
        <p:spPr>
          <a:xfrm>
            <a:off x="1005071" y="2215873"/>
            <a:ext cx="383993" cy="384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900" b="1" dirty="0">
                <a:latin typeface="微软雅黑" panose="020B0503020204020204" pitchFamily="34" charset="-122"/>
                <a:ea typeface="微软雅黑" panose="020B0503020204020204" pitchFamily="34" charset="-122"/>
              </a:rPr>
              <a:t>A</a:t>
            </a:r>
            <a:endParaRPr lang="zh-CN" altLang="en-US" sz="1900" b="1" dirty="0">
              <a:latin typeface="微软雅黑" panose="020B0503020204020204" pitchFamily="34" charset="-122"/>
              <a:ea typeface="微软雅黑" panose="020B0503020204020204" pitchFamily="34" charset="-122"/>
            </a:endParaRPr>
          </a:p>
        </p:txBody>
      </p:sp>
      <p:sp>
        <p:nvSpPr>
          <p:cNvPr id="30" name="圆角矩形 29"/>
          <p:cNvSpPr/>
          <p:nvPr/>
        </p:nvSpPr>
        <p:spPr>
          <a:xfrm>
            <a:off x="1002638" y="3752044"/>
            <a:ext cx="383993" cy="384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900" b="1" dirty="0">
                <a:latin typeface="微软雅黑" panose="020B0503020204020204" pitchFamily="34" charset="-122"/>
                <a:ea typeface="微软雅黑" panose="020B0503020204020204" pitchFamily="34" charset="-122"/>
              </a:rPr>
              <a:t>B</a:t>
            </a:r>
            <a:endParaRPr lang="zh-CN" altLang="en-US" sz="1900" b="1"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488088" y="2215873"/>
            <a:ext cx="0" cy="3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488088" y="3752044"/>
            <a:ext cx="0" cy="38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250"/>
                                        <p:tgtEl>
                                          <p:spTgt spid="19"/>
                                        </p:tgtEl>
                                      </p:cBhvr>
                                    </p:animEffect>
                                    <p:anim calcmode="lin" valueType="num">
                                      <p:cBhvr>
                                        <p:cTn id="8" dur="1250" fill="hold"/>
                                        <p:tgtEl>
                                          <p:spTgt spid="19"/>
                                        </p:tgtEl>
                                        <p:attrNameLst>
                                          <p:attrName>ppt_x</p:attrName>
                                        </p:attrNameLst>
                                      </p:cBhvr>
                                      <p:tavLst>
                                        <p:tav tm="0">
                                          <p:val>
                                            <p:strVal val="#ppt_x"/>
                                          </p:val>
                                        </p:tav>
                                        <p:tav tm="100000">
                                          <p:val>
                                            <p:strVal val="#ppt_x"/>
                                          </p:val>
                                        </p:tav>
                                      </p:tavLst>
                                    </p:anim>
                                    <p:anim calcmode="lin" valueType="num">
                                      <p:cBhvr>
                                        <p:cTn id="9" dur="125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up)">
                                      <p:cBhvr>
                                        <p:cTn id="13" dur="500"/>
                                        <p:tgtEl>
                                          <p:spTgt spid="25"/>
                                        </p:tgtEl>
                                      </p:cBhvr>
                                    </p:animEffect>
                                  </p:childTnLst>
                                </p:cTn>
                              </p:par>
                            </p:childTnLst>
                          </p:cTn>
                        </p:par>
                        <p:par>
                          <p:cTn id="14" fill="hold">
                            <p:stCondLst>
                              <p:cond delay="2000"/>
                            </p:stCondLst>
                            <p:childTnLst>
                              <p:par>
                                <p:cTn id="15" presetID="22" presetClass="entr" presetSubtype="8" fill="hold" nodeType="afterEffect">
                                  <p:stCondLst>
                                    <p:cond delay="25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250"/>
                                        <p:tgtEl>
                                          <p:spTgt spid="8"/>
                                        </p:tgtEl>
                                      </p:cBhvr>
                                    </p:animEffect>
                                  </p:childTnLst>
                                </p:cTn>
                              </p:par>
                            </p:childTnLst>
                          </p:cTn>
                        </p:par>
                        <p:par>
                          <p:cTn id="18" fill="hold">
                            <p:stCondLst>
                              <p:cond delay="3750"/>
                            </p:stCondLst>
                            <p:childTnLst>
                              <p:par>
                                <p:cTn id="19" presetID="4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500"/>
                                        <p:tgtEl>
                                          <p:spTgt spid="20"/>
                                        </p:tgtEl>
                                      </p:cBhvr>
                                    </p:animEffect>
                                    <p:anim calcmode="lin" valueType="num">
                                      <p:cBhvr>
                                        <p:cTn id="22" dur="1500" fill="hold"/>
                                        <p:tgtEl>
                                          <p:spTgt spid="20"/>
                                        </p:tgtEl>
                                        <p:attrNameLst>
                                          <p:attrName>ppt_x</p:attrName>
                                        </p:attrNameLst>
                                      </p:cBhvr>
                                      <p:tavLst>
                                        <p:tav tm="0">
                                          <p:val>
                                            <p:strVal val="#ppt_x"/>
                                          </p:val>
                                        </p:tav>
                                        <p:tav tm="100000">
                                          <p:val>
                                            <p:strVal val="#ppt_x"/>
                                          </p:val>
                                        </p:tav>
                                      </p:tavLst>
                                    </p:anim>
                                    <p:anim calcmode="lin" valueType="num">
                                      <p:cBhvr>
                                        <p:cTn id="23" dur="1500" fill="hold"/>
                                        <p:tgtEl>
                                          <p:spTgt spid="20"/>
                                        </p:tgtEl>
                                        <p:attrNameLst>
                                          <p:attrName>ppt_y</p:attrName>
                                        </p:attrNameLst>
                                      </p:cBhvr>
                                      <p:tavLst>
                                        <p:tav tm="0">
                                          <p:val>
                                            <p:strVal val="#ppt_y+.1"/>
                                          </p:val>
                                        </p:tav>
                                        <p:tav tm="100000">
                                          <p:val>
                                            <p:strVal val="#ppt_y"/>
                                          </p:val>
                                        </p:tav>
                                      </p:tavLst>
                                    </p:anim>
                                  </p:childTnLst>
                                </p:cTn>
                              </p:par>
                            </p:childTnLst>
                          </p:cTn>
                        </p:par>
                        <p:par>
                          <p:cTn id="24" fill="hold">
                            <p:stCondLst>
                              <p:cond delay="5250"/>
                            </p:stCondLst>
                            <p:childTnLst>
                              <p:par>
                                <p:cTn id="25" presetID="42"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250"/>
                                        <p:tgtEl>
                                          <p:spTgt spid="30"/>
                                        </p:tgtEl>
                                      </p:cBhvr>
                                    </p:animEffect>
                                    <p:anim calcmode="lin" valueType="num">
                                      <p:cBhvr>
                                        <p:cTn id="28" dur="1250" fill="hold"/>
                                        <p:tgtEl>
                                          <p:spTgt spid="30"/>
                                        </p:tgtEl>
                                        <p:attrNameLst>
                                          <p:attrName>ppt_x</p:attrName>
                                        </p:attrNameLst>
                                      </p:cBhvr>
                                      <p:tavLst>
                                        <p:tav tm="0">
                                          <p:val>
                                            <p:strVal val="#ppt_x"/>
                                          </p:val>
                                        </p:tav>
                                        <p:tav tm="100000">
                                          <p:val>
                                            <p:strVal val="#ppt_x"/>
                                          </p:val>
                                        </p:tav>
                                      </p:tavLst>
                                    </p:anim>
                                    <p:anim calcmode="lin" valueType="num">
                                      <p:cBhvr>
                                        <p:cTn id="29" dur="125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6750"/>
                            </p:stCondLst>
                            <p:childTnLst>
                              <p:par>
                                <p:cTn id="31" presetID="22" presetClass="entr" presetSubtype="1"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up)">
                                      <p:cBhvr>
                                        <p:cTn id="33" dur="500"/>
                                        <p:tgtEl>
                                          <p:spTgt spid="35"/>
                                        </p:tgtEl>
                                      </p:cBhvr>
                                    </p:animEffect>
                                  </p:childTnLst>
                                </p:cTn>
                              </p:par>
                            </p:childTnLst>
                          </p:cTn>
                        </p:par>
                        <p:par>
                          <p:cTn id="34" fill="hold">
                            <p:stCondLst>
                              <p:cond delay="7250"/>
                            </p:stCondLst>
                            <p:childTnLst>
                              <p:par>
                                <p:cTn id="35" presetID="22" presetClass="entr" presetSubtype="8" fill="hold" nodeType="afterEffect">
                                  <p:stCondLst>
                                    <p:cond delay="25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1250"/>
                                        <p:tgtEl>
                                          <p:spTgt spid="9"/>
                                        </p:tgtEl>
                                      </p:cBhvr>
                                    </p:animEffect>
                                  </p:childTnLst>
                                </p:cTn>
                              </p:par>
                            </p:childTnLst>
                          </p:cTn>
                        </p:par>
                        <p:par>
                          <p:cTn id="38" fill="hold">
                            <p:stCondLst>
                              <p:cond delay="9000"/>
                            </p:stCondLst>
                            <p:childTnLst>
                              <p:par>
                                <p:cTn id="39" presetID="42"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500"/>
                                        <p:tgtEl>
                                          <p:spTgt spid="22"/>
                                        </p:tgtEl>
                                      </p:cBhvr>
                                    </p:animEffect>
                                    <p:anim calcmode="lin" valueType="num">
                                      <p:cBhvr>
                                        <p:cTn id="42" dur="1500" fill="hold"/>
                                        <p:tgtEl>
                                          <p:spTgt spid="22"/>
                                        </p:tgtEl>
                                        <p:attrNameLst>
                                          <p:attrName>ppt_x</p:attrName>
                                        </p:attrNameLst>
                                      </p:cBhvr>
                                      <p:tavLst>
                                        <p:tav tm="0">
                                          <p:val>
                                            <p:strVal val="#ppt_x"/>
                                          </p:val>
                                        </p:tav>
                                        <p:tav tm="100000">
                                          <p:val>
                                            <p:strVal val="#ppt_x"/>
                                          </p:val>
                                        </p:tav>
                                      </p:tavLst>
                                    </p:anim>
                                    <p:anim calcmode="lin" valueType="num">
                                      <p:cBhvr>
                                        <p:cTn id="43" dur="1500" fill="hold"/>
                                        <p:tgtEl>
                                          <p:spTgt spid="22"/>
                                        </p:tgtEl>
                                        <p:attrNameLst>
                                          <p:attrName>ppt_y</p:attrName>
                                        </p:attrNameLst>
                                      </p:cBhvr>
                                      <p:tavLst>
                                        <p:tav tm="0">
                                          <p:val>
                                            <p:strVal val="#ppt_y+.1"/>
                                          </p:val>
                                        </p:tav>
                                        <p:tav tm="100000">
                                          <p:val>
                                            <p:strVal val="#ppt_y"/>
                                          </p:val>
                                        </p:tav>
                                      </p:tavLst>
                                    </p:anim>
                                  </p:childTnLst>
                                </p:cTn>
                              </p:par>
                            </p:childTnLst>
                          </p:cTn>
                        </p:par>
                        <p:par>
                          <p:cTn id="44" fill="hold">
                            <p:stCondLst>
                              <p:cond delay="10500"/>
                            </p:stCondLst>
                            <p:childTnLst>
                              <p:par>
                                <p:cTn id="45" presetID="14" presetClass="entr" presetSubtype="1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randombar(horizontal)">
                                      <p:cBhvr>
                                        <p:cTn id="47" dur="750"/>
                                        <p:tgtEl>
                                          <p:spTgt spid="1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randombar(horizontal)">
                                      <p:cBhvr>
                                        <p:cTn id="50" dur="750"/>
                                        <p:tgtEl>
                                          <p:spTgt spid="43"/>
                                        </p:tgtEl>
                                      </p:cBhvr>
                                    </p:animEffect>
                                  </p:childTnLst>
                                </p:cTn>
                              </p:par>
                            </p:childTnLst>
                          </p:cTn>
                        </p:par>
                        <p:par>
                          <p:cTn id="51" fill="hold">
                            <p:stCondLst>
                              <p:cond delay="1150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1000"/>
                                        <p:tgtEl>
                                          <p:spTgt spid="10"/>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1000"/>
                                        <p:tgtEl>
                                          <p:spTgt spid="4"/>
                                        </p:tgtEl>
                                      </p:cBhvr>
                                    </p:animEffect>
                                  </p:childTnLst>
                                </p:cTn>
                              </p:par>
                            </p:childTnLst>
                          </p:cTn>
                        </p:par>
                        <p:par>
                          <p:cTn id="58" fill="hold">
                            <p:stCondLst>
                              <p:cond delay="12500"/>
                            </p:stCondLst>
                            <p:childTnLst>
                              <p:par>
                                <p:cTn id="59" presetID="14" presetClass="entr" presetSubtype="1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1000"/>
                                        <p:tgtEl>
                                          <p:spTgt spid="24"/>
                                        </p:tgtEl>
                                      </p:cBhvr>
                                    </p:animEffect>
                                  </p:childTnLst>
                                </p:cTn>
                              </p:par>
                              <p:par>
                                <p:cTn id="62" presetID="14" presetClass="entr" presetSubtype="1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randombar(horizontal)">
                                      <p:cBhvr>
                                        <p:cTn id="6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3" grpId="0" animBg="1"/>
      <p:bldP spid="4" grpId="0" animBg="1"/>
      <p:bldP spid="10" grpId="0" animBg="1"/>
      <p:bldP spid="20" grpId="0"/>
      <p:bldP spid="22" grpId="0"/>
      <p:bldP spid="1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1954" y="1555494"/>
            <a:ext cx="974708" cy="4419453"/>
            <a:chOff x="3586098" y="1428750"/>
            <a:chExt cx="731126" cy="3314590"/>
          </a:xfrm>
          <a:solidFill>
            <a:srgbClr val="9BBC57"/>
          </a:solidFill>
        </p:grpSpPr>
        <p:sp>
          <p:nvSpPr>
            <p:cNvPr id="3" name="Freeform 8"/>
            <p:cNvSpPr/>
            <p:nvPr/>
          </p:nvSpPr>
          <p:spPr bwMode="auto">
            <a:xfrm>
              <a:off x="3586098" y="1428750"/>
              <a:ext cx="731126" cy="892299"/>
            </a:xfrm>
            <a:custGeom>
              <a:avLst/>
              <a:gdLst>
                <a:gd name="T0" fmla="*/ 131 w 132"/>
                <a:gd name="T1" fmla="*/ 82 h 161"/>
                <a:gd name="T2" fmla="*/ 69 w 132"/>
                <a:gd name="T3" fmla="*/ 3 h 161"/>
                <a:gd name="T4" fmla="*/ 63 w 132"/>
                <a:gd name="T5" fmla="*/ 3 h 161"/>
                <a:gd name="T6" fmla="*/ 1 w 132"/>
                <a:gd name="T7" fmla="*/ 82 h 161"/>
                <a:gd name="T8" fmla="*/ 5 w 132"/>
                <a:gd name="T9" fmla="*/ 88 h 161"/>
                <a:gd name="T10" fmla="*/ 19 w 132"/>
                <a:gd name="T11" fmla="*/ 88 h 161"/>
                <a:gd name="T12" fmla="*/ 19 w 132"/>
                <a:gd name="T13" fmla="*/ 161 h 161"/>
                <a:gd name="T14" fmla="*/ 114 w 132"/>
                <a:gd name="T15" fmla="*/ 161 h 161"/>
                <a:gd name="T16" fmla="*/ 114 w 132"/>
                <a:gd name="T17" fmla="*/ 88 h 161"/>
                <a:gd name="T18" fmla="*/ 127 w 132"/>
                <a:gd name="T19" fmla="*/ 88 h 161"/>
                <a:gd name="T20" fmla="*/ 131 w 132"/>
                <a:gd name="T21" fmla="*/ 8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31" y="82"/>
                  </a:moveTo>
                  <a:cubicBezTo>
                    <a:pt x="69" y="3"/>
                    <a:pt x="69" y="3"/>
                    <a:pt x="69" y="3"/>
                  </a:cubicBezTo>
                  <a:cubicBezTo>
                    <a:pt x="67" y="0"/>
                    <a:pt x="65" y="0"/>
                    <a:pt x="63" y="3"/>
                  </a:cubicBezTo>
                  <a:cubicBezTo>
                    <a:pt x="1" y="82"/>
                    <a:pt x="1" y="82"/>
                    <a:pt x="1" y="82"/>
                  </a:cubicBezTo>
                  <a:cubicBezTo>
                    <a:pt x="0" y="85"/>
                    <a:pt x="1" y="88"/>
                    <a:pt x="5" y="88"/>
                  </a:cubicBezTo>
                  <a:cubicBezTo>
                    <a:pt x="19" y="88"/>
                    <a:pt x="19" y="88"/>
                    <a:pt x="19" y="88"/>
                  </a:cubicBezTo>
                  <a:cubicBezTo>
                    <a:pt x="19" y="161"/>
                    <a:pt x="19" y="161"/>
                    <a:pt x="19" y="161"/>
                  </a:cubicBezTo>
                  <a:cubicBezTo>
                    <a:pt x="114" y="161"/>
                    <a:pt x="114" y="161"/>
                    <a:pt x="114" y="161"/>
                  </a:cubicBezTo>
                  <a:cubicBezTo>
                    <a:pt x="114" y="88"/>
                    <a:pt x="114" y="88"/>
                    <a:pt x="114" y="88"/>
                  </a:cubicBezTo>
                  <a:cubicBezTo>
                    <a:pt x="127" y="88"/>
                    <a:pt x="127" y="88"/>
                    <a:pt x="127" y="88"/>
                  </a:cubicBezTo>
                  <a:cubicBezTo>
                    <a:pt x="130" y="88"/>
                    <a:pt x="132" y="85"/>
                    <a:pt x="131" y="82"/>
                  </a:cubicBez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4" name="Freeform 11"/>
            <p:cNvSpPr/>
            <p:nvPr/>
          </p:nvSpPr>
          <p:spPr bwMode="auto">
            <a:xfrm>
              <a:off x="3691212" y="2792894"/>
              <a:ext cx="525570" cy="1950446"/>
            </a:xfrm>
            <a:custGeom>
              <a:avLst/>
              <a:gdLst>
                <a:gd name="T0" fmla="*/ 95 w 95"/>
                <a:gd name="T1" fmla="*/ 212 h 352"/>
                <a:gd name="T2" fmla="*/ 89 w 95"/>
                <a:gd name="T3" fmla="*/ 212 h 352"/>
                <a:gd name="T4" fmla="*/ 89 w 95"/>
                <a:gd name="T5" fmla="*/ 117 h 352"/>
                <a:gd name="T6" fmla="*/ 95 w 95"/>
                <a:gd name="T7" fmla="*/ 117 h 352"/>
                <a:gd name="T8" fmla="*/ 95 w 95"/>
                <a:gd name="T9" fmla="*/ 0 h 352"/>
                <a:gd name="T10" fmla="*/ 0 w 95"/>
                <a:gd name="T11" fmla="*/ 0 h 352"/>
                <a:gd name="T12" fmla="*/ 0 w 95"/>
                <a:gd name="T13" fmla="*/ 117 h 352"/>
                <a:gd name="T14" fmla="*/ 4 w 95"/>
                <a:gd name="T15" fmla="*/ 117 h 352"/>
                <a:gd name="T16" fmla="*/ 4 w 95"/>
                <a:gd name="T17" fmla="*/ 212 h 352"/>
                <a:gd name="T18" fmla="*/ 0 w 95"/>
                <a:gd name="T19" fmla="*/ 212 h 352"/>
                <a:gd name="T20" fmla="*/ 0 w 95"/>
                <a:gd name="T21" fmla="*/ 346 h 352"/>
                <a:gd name="T22" fmla="*/ 6 w 95"/>
                <a:gd name="T23" fmla="*/ 352 h 352"/>
                <a:gd name="T24" fmla="*/ 11 w 95"/>
                <a:gd name="T25" fmla="*/ 352 h 352"/>
                <a:gd name="T26" fmla="*/ 27 w 95"/>
                <a:gd name="T27" fmla="*/ 352 h 352"/>
                <a:gd name="T28" fmla="*/ 81 w 95"/>
                <a:gd name="T29" fmla="*/ 352 h 352"/>
                <a:gd name="T30" fmla="*/ 81 w 95"/>
                <a:gd name="T31" fmla="*/ 352 h 352"/>
                <a:gd name="T32" fmla="*/ 89 w 95"/>
                <a:gd name="T33" fmla="*/ 352 h 352"/>
                <a:gd name="T34" fmla="*/ 95 w 95"/>
                <a:gd name="T35" fmla="*/ 346 h 352"/>
                <a:gd name="T36" fmla="*/ 95 w 95"/>
                <a:gd name="T37" fmla="*/ 21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352">
                  <a:moveTo>
                    <a:pt x="95" y="212"/>
                  </a:moveTo>
                  <a:cubicBezTo>
                    <a:pt x="89" y="212"/>
                    <a:pt x="89" y="212"/>
                    <a:pt x="89" y="212"/>
                  </a:cubicBezTo>
                  <a:cubicBezTo>
                    <a:pt x="89" y="117"/>
                    <a:pt x="89" y="117"/>
                    <a:pt x="89" y="117"/>
                  </a:cubicBezTo>
                  <a:cubicBezTo>
                    <a:pt x="95" y="117"/>
                    <a:pt x="95" y="117"/>
                    <a:pt x="95" y="117"/>
                  </a:cubicBezTo>
                  <a:cubicBezTo>
                    <a:pt x="95" y="0"/>
                    <a:pt x="95" y="0"/>
                    <a:pt x="95" y="0"/>
                  </a:cubicBezTo>
                  <a:cubicBezTo>
                    <a:pt x="0" y="0"/>
                    <a:pt x="0" y="0"/>
                    <a:pt x="0" y="0"/>
                  </a:cubicBezTo>
                  <a:cubicBezTo>
                    <a:pt x="0" y="117"/>
                    <a:pt x="0" y="117"/>
                    <a:pt x="0" y="117"/>
                  </a:cubicBezTo>
                  <a:cubicBezTo>
                    <a:pt x="4" y="117"/>
                    <a:pt x="4" y="117"/>
                    <a:pt x="4" y="117"/>
                  </a:cubicBezTo>
                  <a:cubicBezTo>
                    <a:pt x="4" y="212"/>
                    <a:pt x="4" y="212"/>
                    <a:pt x="4" y="212"/>
                  </a:cubicBezTo>
                  <a:cubicBezTo>
                    <a:pt x="0" y="212"/>
                    <a:pt x="0" y="212"/>
                    <a:pt x="0" y="212"/>
                  </a:cubicBezTo>
                  <a:cubicBezTo>
                    <a:pt x="0" y="346"/>
                    <a:pt x="0" y="346"/>
                    <a:pt x="0" y="346"/>
                  </a:cubicBezTo>
                  <a:cubicBezTo>
                    <a:pt x="0" y="349"/>
                    <a:pt x="2" y="352"/>
                    <a:pt x="6" y="352"/>
                  </a:cubicBezTo>
                  <a:cubicBezTo>
                    <a:pt x="11" y="352"/>
                    <a:pt x="11" y="352"/>
                    <a:pt x="11" y="352"/>
                  </a:cubicBezTo>
                  <a:cubicBezTo>
                    <a:pt x="27" y="352"/>
                    <a:pt x="27" y="352"/>
                    <a:pt x="27" y="352"/>
                  </a:cubicBezTo>
                  <a:cubicBezTo>
                    <a:pt x="81" y="352"/>
                    <a:pt x="81" y="352"/>
                    <a:pt x="81" y="352"/>
                  </a:cubicBezTo>
                  <a:cubicBezTo>
                    <a:pt x="81" y="352"/>
                    <a:pt x="81" y="352"/>
                    <a:pt x="81" y="352"/>
                  </a:cubicBezTo>
                  <a:cubicBezTo>
                    <a:pt x="89" y="352"/>
                    <a:pt x="89" y="352"/>
                    <a:pt x="89" y="352"/>
                  </a:cubicBezTo>
                  <a:cubicBezTo>
                    <a:pt x="92" y="352"/>
                    <a:pt x="95" y="349"/>
                    <a:pt x="95" y="346"/>
                  </a:cubicBezTo>
                  <a:lnTo>
                    <a:pt x="95" y="212"/>
                  </a:ln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5" name="Group 3"/>
          <p:cNvGrpSpPr/>
          <p:nvPr/>
        </p:nvGrpSpPr>
        <p:grpSpPr>
          <a:xfrm>
            <a:off x="3978873" y="2577047"/>
            <a:ext cx="4421993" cy="974835"/>
            <a:chOff x="2908697" y="2194914"/>
            <a:chExt cx="3316927" cy="731126"/>
          </a:xfrm>
          <a:solidFill>
            <a:srgbClr val="F49D15"/>
          </a:solidFill>
        </p:grpSpPr>
        <p:sp>
          <p:nvSpPr>
            <p:cNvPr id="6" name="Freeform 7"/>
            <p:cNvSpPr/>
            <p:nvPr/>
          </p:nvSpPr>
          <p:spPr bwMode="auto">
            <a:xfrm>
              <a:off x="5330988" y="2194914"/>
              <a:ext cx="894636" cy="731126"/>
            </a:xfrm>
            <a:custGeom>
              <a:avLst/>
              <a:gdLst>
                <a:gd name="T0" fmla="*/ 158 w 161"/>
                <a:gd name="T1" fmla="*/ 63 h 132"/>
                <a:gd name="T2" fmla="*/ 80 w 161"/>
                <a:gd name="T3" fmla="*/ 1 h 132"/>
                <a:gd name="T4" fmla="*/ 74 w 161"/>
                <a:gd name="T5" fmla="*/ 5 h 132"/>
                <a:gd name="T6" fmla="*/ 74 w 161"/>
                <a:gd name="T7" fmla="*/ 19 h 132"/>
                <a:gd name="T8" fmla="*/ 0 w 161"/>
                <a:gd name="T9" fmla="*/ 19 h 132"/>
                <a:gd name="T10" fmla="*/ 0 w 161"/>
                <a:gd name="T11" fmla="*/ 114 h 132"/>
                <a:gd name="T12" fmla="*/ 74 w 161"/>
                <a:gd name="T13" fmla="*/ 114 h 132"/>
                <a:gd name="T14" fmla="*/ 74 w 161"/>
                <a:gd name="T15" fmla="*/ 127 h 132"/>
                <a:gd name="T16" fmla="*/ 80 w 161"/>
                <a:gd name="T17" fmla="*/ 131 h 132"/>
                <a:gd name="T18" fmla="*/ 158 w 161"/>
                <a:gd name="T19" fmla="*/ 68 h 132"/>
                <a:gd name="T20" fmla="*/ 158 w 161"/>
                <a:gd name="T21" fmla="*/ 6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158" y="63"/>
                  </a:moveTo>
                  <a:cubicBezTo>
                    <a:pt x="80" y="1"/>
                    <a:pt x="80" y="1"/>
                    <a:pt x="80" y="1"/>
                  </a:cubicBezTo>
                  <a:cubicBezTo>
                    <a:pt x="77" y="0"/>
                    <a:pt x="74" y="1"/>
                    <a:pt x="74" y="5"/>
                  </a:cubicBezTo>
                  <a:cubicBezTo>
                    <a:pt x="74" y="19"/>
                    <a:pt x="74" y="19"/>
                    <a:pt x="74" y="19"/>
                  </a:cubicBezTo>
                  <a:cubicBezTo>
                    <a:pt x="0" y="19"/>
                    <a:pt x="0" y="19"/>
                    <a:pt x="0" y="19"/>
                  </a:cubicBezTo>
                  <a:cubicBezTo>
                    <a:pt x="0" y="114"/>
                    <a:pt x="0" y="114"/>
                    <a:pt x="0" y="114"/>
                  </a:cubicBezTo>
                  <a:cubicBezTo>
                    <a:pt x="74" y="114"/>
                    <a:pt x="74" y="114"/>
                    <a:pt x="74" y="114"/>
                  </a:cubicBezTo>
                  <a:cubicBezTo>
                    <a:pt x="74" y="127"/>
                    <a:pt x="74" y="127"/>
                    <a:pt x="74" y="127"/>
                  </a:cubicBezTo>
                  <a:cubicBezTo>
                    <a:pt x="74" y="130"/>
                    <a:pt x="77" y="132"/>
                    <a:pt x="80" y="131"/>
                  </a:cubicBezTo>
                  <a:cubicBezTo>
                    <a:pt x="158" y="68"/>
                    <a:pt x="158" y="68"/>
                    <a:pt x="158" y="68"/>
                  </a:cubicBezTo>
                  <a:cubicBezTo>
                    <a:pt x="161" y="67"/>
                    <a:pt x="161" y="65"/>
                    <a:pt x="158" y="63"/>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7" name="Freeform 9"/>
            <p:cNvSpPr/>
            <p:nvPr/>
          </p:nvSpPr>
          <p:spPr bwMode="auto">
            <a:xfrm>
              <a:off x="2908697" y="2300026"/>
              <a:ext cx="1952782" cy="525570"/>
            </a:xfrm>
            <a:custGeom>
              <a:avLst/>
              <a:gdLst>
                <a:gd name="T0" fmla="*/ 7 w 352"/>
                <a:gd name="T1" fmla="*/ 0 h 95"/>
                <a:gd name="T2" fmla="*/ 0 w 352"/>
                <a:gd name="T3" fmla="*/ 6 h 95"/>
                <a:gd name="T4" fmla="*/ 0 w 352"/>
                <a:gd name="T5" fmla="*/ 26 h 95"/>
                <a:gd name="T6" fmla="*/ 0 w 352"/>
                <a:gd name="T7" fmla="*/ 67 h 95"/>
                <a:gd name="T8" fmla="*/ 0 w 352"/>
                <a:gd name="T9" fmla="*/ 78 h 95"/>
                <a:gd name="T10" fmla="*/ 0 w 352"/>
                <a:gd name="T11" fmla="*/ 89 h 95"/>
                <a:gd name="T12" fmla="*/ 7 w 352"/>
                <a:gd name="T13" fmla="*/ 95 h 95"/>
                <a:gd name="T14" fmla="*/ 352 w 352"/>
                <a:gd name="T15" fmla="*/ 95 h 95"/>
                <a:gd name="T16" fmla="*/ 352 w 352"/>
                <a:gd name="T17" fmla="*/ 0 h 95"/>
                <a:gd name="T18" fmla="*/ 7 w 352"/>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95">
                  <a:moveTo>
                    <a:pt x="7" y="0"/>
                  </a:moveTo>
                  <a:cubicBezTo>
                    <a:pt x="3" y="0"/>
                    <a:pt x="0" y="2"/>
                    <a:pt x="0" y="6"/>
                  </a:cubicBezTo>
                  <a:cubicBezTo>
                    <a:pt x="0" y="26"/>
                    <a:pt x="0" y="26"/>
                    <a:pt x="0" y="26"/>
                  </a:cubicBezTo>
                  <a:cubicBezTo>
                    <a:pt x="0" y="67"/>
                    <a:pt x="0" y="67"/>
                    <a:pt x="0" y="67"/>
                  </a:cubicBezTo>
                  <a:cubicBezTo>
                    <a:pt x="0" y="78"/>
                    <a:pt x="0" y="78"/>
                    <a:pt x="0" y="78"/>
                  </a:cubicBezTo>
                  <a:cubicBezTo>
                    <a:pt x="0" y="89"/>
                    <a:pt x="0" y="89"/>
                    <a:pt x="0" y="89"/>
                  </a:cubicBezTo>
                  <a:cubicBezTo>
                    <a:pt x="0" y="92"/>
                    <a:pt x="3" y="95"/>
                    <a:pt x="7" y="95"/>
                  </a:cubicBezTo>
                  <a:cubicBezTo>
                    <a:pt x="352" y="95"/>
                    <a:pt x="352" y="95"/>
                    <a:pt x="352" y="95"/>
                  </a:cubicBezTo>
                  <a:cubicBezTo>
                    <a:pt x="352" y="0"/>
                    <a:pt x="352" y="0"/>
                    <a:pt x="352" y="0"/>
                  </a:cubicBezTo>
                  <a:lnTo>
                    <a:pt x="7" y="0"/>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8" name="Group 4"/>
          <p:cNvGrpSpPr/>
          <p:nvPr/>
        </p:nvGrpSpPr>
        <p:grpSpPr>
          <a:xfrm>
            <a:off x="6410967" y="1673844"/>
            <a:ext cx="974708" cy="4419452"/>
            <a:chOff x="4733007" y="1517513"/>
            <a:chExt cx="731126" cy="3314589"/>
          </a:xfrm>
          <a:solidFill>
            <a:srgbClr val="15A185"/>
          </a:solidFill>
        </p:grpSpPr>
        <p:sp>
          <p:nvSpPr>
            <p:cNvPr id="9" name="Freeform 6"/>
            <p:cNvSpPr/>
            <p:nvPr/>
          </p:nvSpPr>
          <p:spPr bwMode="auto">
            <a:xfrm>
              <a:off x="4733007" y="3939803"/>
              <a:ext cx="731126" cy="892299"/>
            </a:xfrm>
            <a:custGeom>
              <a:avLst/>
              <a:gdLst>
                <a:gd name="T0" fmla="*/ 127 w 132"/>
                <a:gd name="T1" fmla="*/ 74 h 161"/>
                <a:gd name="T2" fmla="*/ 113 w 132"/>
                <a:gd name="T3" fmla="*/ 74 h 161"/>
                <a:gd name="T4" fmla="*/ 113 w 132"/>
                <a:gd name="T5" fmla="*/ 0 h 161"/>
                <a:gd name="T6" fmla="*/ 18 w 132"/>
                <a:gd name="T7" fmla="*/ 0 h 161"/>
                <a:gd name="T8" fmla="*/ 18 w 132"/>
                <a:gd name="T9" fmla="*/ 74 h 161"/>
                <a:gd name="T10" fmla="*/ 4 w 132"/>
                <a:gd name="T11" fmla="*/ 74 h 161"/>
                <a:gd name="T12" fmla="*/ 1 w 132"/>
                <a:gd name="T13" fmla="*/ 80 h 161"/>
                <a:gd name="T14" fmla="*/ 63 w 132"/>
                <a:gd name="T15" fmla="*/ 158 h 161"/>
                <a:gd name="T16" fmla="*/ 68 w 132"/>
                <a:gd name="T17" fmla="*/ 158 h 161"/>
                <a:gd name="T18" fmla="*/ 130 w 132"/>
                <a:gd name="T19" fmla="*/ 80 h 161"/>
                <a:gd name="T20" fmla="*/ 127 w 132"/>
                <a:gd name="T21" fmla="*/ 7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27" y="74"/>
                  </a:moveTo>
                  <a:cubicBezTo>
                    <a:pt x="113" y="74"/>
                    <a:pt x="113" y="74"/>
                    <a:pt x="113" y="74"/>
                  </a:cubicBezTo>
                  <a:cubicBezTo>
                    <a:pt x="113" y="0"/>
                    <a:pt x="113" y="0"/>
                    <a:pt x="113" y="0"/>
                  </a:cubicBezTo>
                  <a:cubicBezTo>
                    <a:pt x="18" y="0"/>
                    <a:pt x="18" y="0"/>
                    <a:pt x="18" y="0"/>
                  </a:cubicBezTo>
                  <a:cubicBezTo>
                    <a:pt x="18" y="74"/>
                    <a:pt x="18" y="74"/>
                    <a:pt x="18" y="74"/>
                  </a:cubicBezTo>
                  <a:cubicBezTo>
                    <a:pt x="4" y="74"/>
                    <a:pt x="4" y="74"/>
                    <a:pt x="4" y="74"/>
                  </a:cubicBezTo>
                  <a:cubicBezTo>
                    <a:pt x="1" y="74"/>
                    <a:pt x="0" y="77"/>
                    <a:pt x="1" y="80"/>
                  </a:cubicBezTo>
                  <a:cubicBezTo>
                    <a:pt x="63" y="158"/>
                    <a:pt x="63" y="158"/>
                    <a:pt x="63" y="158"/>
                  </a:cubicBezTo>
                  <a:cubicBezTo>
                    <a:pt x="65" y="161"/>
                    <a:pt x="67" y="161"/>
                    <a:pt x="68" y="158"/>
                  </a:cubicBezTo>
                  <a:cubicBezTo>
                    <a:pt x="130" y="80"/>
                    <a:pt x="130" y="80"/>
                    <a:pt x="130" y="80"/>
                  </a:cubicBezTo>
                  <a:cubicBezTo>
                    <a:pt x="132" y="77"/>
                    <a:pt x="130" y="74"/>
                    <a:pt x="127" y="74"/>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10" name="Freeform 10"/>
            <p:cNvSpPr/>
            <p:nvPr/>
          </p:nvSpPr>
          <p:spPr bwMode="auto">
            <a:xfrm>
              <a:off x="4833448" y="1517513"/>
              <a:ext cx="525570" cy="1950446"/>
            </a:xfrm>
            <a:custGeom>
              <a:avLst/>
              <a:gdLst>
                <a:gd name="T0" fmla="*/ 95 w 95"/>
                <a:gd name="T1" fmla="*/ 7 h 352"/>
                <a:gd name="T2" fmla="*/ 89 w 95"/>
                <a:gd name="T3" fmla="*/ 0 h 352"/>
                <a:gd name="T4" fmla="*/ 68 w 95"/>
                <a:gd name="T5" fmla="*/ 0 h 352"/>
                <a:gd name="T6" fmla="*/ 27 w 95"/>
                <a:gd name="T7" fmla="*/ 0 h 352"/>
                <a:gd name="T8" fmla="*/ 27 w 95"/>
                <a:gd name="T9" fmla="*/ 0 h 352"/>
                <a:gd name="T10" fmla="*/ 6 w 95"/>
                <a:gd name="T11" fmla="*/ 0 h 352"/>
                <a:gd name="T12" fmla="*/ 0 w 95"/>
                <a:gd name="T13" fmla="*/ 7 h 352"/>
                <a:gd name="T14" fmla="*/ 0 w 95"/>
                <a:gd name="T15" fmla="*/ 352 h 352"/>
                <a:gd name="T16" fmla="*/ 95 w 95"/>
                <a:gd name="T17" fmla="*/ 352 h 352"/>
                <a:gd name="T18" fmla="*/ 95 w 95"/>
                <a:gd name="T19"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352">
                  <a:moveTo>
                    <a:pt x="95" y="7"/>
                  </a:moveTo>
                  <a:cubicBezTo>
                    <a:pt x="95" y="3"/>
                    <a:pt x="92" y="0"/>
                    <a:pt x="89" y="0"/>
                  </a:cubicBezTo>
                  <a:cubicBezTo>
                    <a:pt x="68" y="0"/>
                    <a:pt x="68" y="0"/>
                    <a:pt x="68" y="0"/>
                  </a:cubicBezTo>
                  <a:cubicBezTo>
                    <a:pt x="27" y="0"/>
                    <a:pt x="27" y="0"/>
                    <a:pt x="27" y="0"/>
                  </a:cubicBezTo>
                  <a:cubicBezTo>
                    <a:pt x="27" y="0"/>
                    <a:pt x="27" y="0"/>
                    <a:pt x="27" y="0"/>
                  </a:cubicBezTo>
                  <a:cubicBezTo>
                    <a:pt x="6" y="0"/>
                    <a:pt x="6" y="0"/>
                    <a:pt x="6" y="0"/>
                  </a:cubicBezTo>
                  <a:cubicBezTo>
                    <a:pt x="2" y="0"/>
                    <a:pt x="0" y="3"/>
                    <a:pt x="0" y="7"/>
                  </a:cubicBezTo>
                  <a:cubicBezTo>
                    <a:pt x="0" y="352"/>
                    <a:pt x="0" y="352"/>
                    <a:pt x="0" y="352"/>
                  </a:cubicBezTo>
                  <a:cubicBezTo>
                    <a:pt x="95" y="352"/>
                    <a:pt x="95" y="352"/>
                    <a:pt x="95" y="352"/>
                  </a:cubicBezTo>
                  <a:lnTo>
                    <a:pt x="95" y="7"/>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11" name="Group 13"/>
          <p:cNvGrpSpPr/>
          <p:nvPr/>
        </p:nvGrpSpPr>
        <p:grpSpPr>
          <a:xfrm>
            <a:off x="3860537" y="4106256"/>
            <a:ext cx="4421993" cy="974835"/>
            <a:chOff x="2819934" y="3341821"/>
            <a:chExt cx="3316927" cy="731126"/>
          </a:xfrm>
          <a:solidFill>
            <a:srgbClr val="297F9D"/>
          </a:solidFill>
        </p:grpSpPr>
        <p:sp>
          <p:nvSpPr>
            <p:cNvPr id="12" name="Freeform 5"/>
            <p:cNvSpPr/>
            <p:nvPr/>
          </p:nvSpPr>
          <p:spPr bwMode="auto">
            <a:xfrm>
              <a:off x="2819934" y="3341821"/>
              <a:ext cx="892299" cy="731126"/>
            </a:xfrm>
            <a:custGeom>
              <a:avLst/>
              <a:gdLst>
                <a:gd name="T0" fmla="*/ 88 w 161"/>
                <a:gd name="T1" fmla="*/ 4 h 132"/>
                <a:gd name="T2" fmla="*/ 82 w 161"/>
                <a:gd name="T3" fmla="*/ 1 h 132"/>
                <a:gd name="T4" fmla="*/ 3 w 161"/>
                <a:gd name="T5" fmla="*/ 63 h 132"/>
                <a:gd name="T6" fmla="*/ 3 w 161"/>
                <a:gd name="T7" fmla="*/ 68 h 132"/>
                <a:gd name="T8" fmla="*/ 82 w 161"/>
                <a:gd name="T9" fmla="*/ 130 h 132"/>
                <a:gd name="T10" fmla="*/ 88 w 161"/>
                <a:gd name="T11" fmla="*/ 127 h 132"/>
                <a:gd name="T12" fmla="*/ 88 w 161"/>
                <a:gd name="T13" fmla="*/ 113 h 132"/>
                <a:gd name="T14" fmla="*/ 161 w 161"/>
                <a:gd name="T15" fmla="*/ 113 h 132"/>
                <a:gd name="T16" fmla="*/ 161 w 161"/>
                <a:gd name="T17" fmla="*/ 18 h 132"/>
                <a:gd name="T18" fmla="*/ 88 w 161"/>
                <a:gd name="T19" fmla="*/ 18 h 132"/>
                <a:gd name="T20" fmla="*/ 88 w 161"/>
                <a:gd name="T21" fmla="*/ 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88" y="4"/>
                  </a:moveTo>
                  <a:cubicBezTo>
                    <a:pt x="88" y="1"/>
                    <a:pt x="85" y="0"/>
                    <a:pt x="82" y="1"/>
                  </a:cubicBezTo>
                  <a:cubicBezTo>
                    <a:pt x="3" y="63"/>
                    <a:pt x="3" y="63"/>
                    <a:pt x="3" y="63"/>
                  </a:cubicBezTo>
                  <a:cubicBezTo>
                    <a:pt x="0" y="65"/>
                    <a:pt x="0" y="67"/>
                    <a:pt x="3" y="68"/>
                  </a:cubicBezTo>
                  <a:cubicBezTo>
                    <a:pt x="82" y="130"/>
                    <a:pt x="82" y="130"/>
                    <a:pt x="82" y="130"/>
                  </a:cubicBezTo>
                  <a:cubicBezTo>
                    <a:pt x="85" y="132"/>
                    <a:pt x="88" y="130"/>
                    <a:pt x="88" y="127"/>
                  </a:cubicBezTo>
                  <a:cubicBezTo>
                    <a:pt x="88" y="113"/>
                    <a:pt x="88" y="113"/>
                    <a:pt x="88" y="113"/>
                  </a:cubicBezTo>
                  <a:cubicBezTo>
                    <a:pt x="161" y="113"/>
                    <a:pt x="161" y="113"/>
                    <a:pt x="161" y="113"/>
                  </a:cubicBezTo>
                  <a:cubicBezTo>
                    <a:pt x="161" y="18"/>
                    <a:pt x="161" y="18"/>
                    <a:pt x="161" y="18"/>
                  </a:cubicBezTo>
                  <a:cubicBezTo>
                    <a:pt x="88" y="18"/>
                    <a:pt x="88" y="18"/>
                    <a:pt x="88" y="18"/>
                  </a:cubicBezTo>
                  <a:lnTo>
                    <a:pt x="88" y="4"/>
                  </a:ln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sp>
          <p:nvSpPr>
            <p:cNvPr id="13" name="Freeform 12"/>
            <p:cNvSpPr/>
            <p:nvPr/>
          </p:nvSpPr>
          <p:spPr bwMode="auto">
            <a:xfrm>
              <a:off x="4184079" y="3442264"/>
              <a:ext cx="1952782" cy="525570"/>
            </a:xfrm>
            <a:custGeom>
              <a:avLst/>
              <a:gdLst>
                <a:gd name="T0" fmla="*/ 346 w 352"/>
                <a:gd name="T1" fmla="*/ 0 h 95"/>
                <a:gd name="T2" fmla="*/ 0 w 352"/>
                <a:gd name="T3" fmla="*/ 0 h 95"/>
                <a:gd name="T4" fmla="*/ 0 w 352"/>
                <a:gd name="T5" fmla="*/ 95 h 95"/>
                <a:gd name="T6" fmla="*/ 346 w 352"/>
                <a:gd name="T7" fmla="*/ 95 h 95"/>
                <a:gd name="T8" fmla="*/ 352 w 352"/>
                <a:gd name="T9" fmla="*/ 89 h 95"/>
                <a:gd name="T10" fmla="*/ 352 w 352"/>
                <a:gd name="T11" fmla="*/ 75 h 95"/>
                <a:gd name="T12" fmla="*/ 352 w 352"/>
                <a:gd name="T13" fmla="*/ 68 h 95"/>
                <a:gd name="T14" fmla="*/ 352 w 352"/>
                <a:gd name="T15" fmla="*/ 27 h 95"/>
                <a:gd name="T16" fmla="*/ 352 w 352"/>
                <a:gd name="T17" fmla="*/ 16 h 95"/>
                <a:gd name="T18" fmla="*/ 352 w 352"/>
                <a:gd name="T19" fmla="*/ 6 h 95"/>
                <a:gd name="T20" fmla="*/ 346 w 35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2" h="95">
                  <a:moveTo>
                    <a:pt x="346" y="0"/>
                  </a:moveTo>
                  <a:cubicBezTo>
                    <a:pt x="0" y="0"/>
                    <a:pt x="0" y="0"/>
                    <a:pt x="0" y="0"/>
                  </a:cubicBezTo>
                  <a:cubicBezTo>
                    <a:pt x="0" y="95"/>
                    <a:pt x="0" y="95"/>
                    <a:pt x="0" y="95"/>
                  </a:cubicBezTo>
                  <a:cubicBezTo>
                    <a:pt x="346" y="95"/>
                    <a:pt x="346" y="95"/>
                    <a:pt x="346" y="95"/>
                  </a:cubicBezTo>
                  <a:cubicBezTo>
                    <a:pt x="350" y="95"/>
                    <a:pt x="352" y="92"/>
                    <a:pt x="352" y="89"/>
                  </a:cubicBezTo>
                  <a:cubicBezTo>
                    <a:pt x="352" y="75"/>
                    <a:pt x="352" y="75"/>
                    <a:pt x="352" y="75"/>
                  </a:cubicBezTo>
                  <a:cubicBezTo>
                    <a:pt x="352" y="68"/>
                    <a:pt x="352" y="68"/>
                    <a:pt x="352" y="68"/>
                  </a:cubicBezTo>
                  <a:cubicBezTo>
                    <a:pt x="352" y="27"/>
                    <a:pt x="352" y="27"/>
                    <a:pt x="352" y="27"/>
                  </a:cubicBezTo>
                  <a:cubicBezTo>
                    <a:pt x="352" y="16"/>
                    <a:pt x="352" y="16"/>
                    <a:pt x="352" y="16"/>
                  </a:cubicBezTo>
                  <a:cubicBezTo>
                    <a:pt x="352" y="6"/>
                    <a:pt x="352" y="6"/>
                    <a:pt x="352" y="6"/>
                  </a:cubicBezTo>
                  <a:cubicBezTo>
                    <a:pt x="352" y="2"/>
                    <a:pt x="350" y="0"/>
                    <a:pt x="346" y="0"/>
                  </a:cubicBez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sp>
        <p:nvSpPr>
          <p:cNvPr id="14" name="Text Box 10"/>
          <p:cNvSpPr txBox="1">
            <a:spLocks noChangeArrowheads="1"/>
          </p:cNvSpPr>
          <p:nvPr/>
        </p:nvSpPr>
        <p:spPr bwMode="auto">
          <a:xfrm>
            <a:off x="8533308" y="2494207"/>
            <a:ext cx="2315220" cy="1107996"/>
          </a:xfrm>
          <a:prstGeom prst="rect">
            <a:avLst/>
          </a:prstGeom>
          <a:noFill/>
          <a:ln w="9525">
            <a:noFill/>
            <a:miter lim="800000"/>
          </a:ln>
        </p:spPr>
        <p:txBody>
          <a:bodyPr wrap="square" lIns="60960" tIns="30480" rIns="60960" bIns="30480">
            <a:spAutoFit/>
          </a:bodyPr>
          <a:lstStyle/>
          <a:p>
            <a:pP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15" name="Text Box 10"/>
          <p:cNvSpPr txBox="1">
            <a:spLocks noChangeArrowheads="1"/>
          </p:cNvSpPr>
          <p:nvPr/>
        </p:nvSpPr>
        <p:spPr bwMode="auto">
          <a:xfrm>
            <a:off x="8533308" y="4106254"/>
            <a:ext cx="2315220" cy="1107996"/>
          </a:xfrm>
          <a:prstGeom prst="rect">
            <a:avLst/>
          </a:prstGeom>
          <a:noFill/>
          <a:ln w="9525">
            <a:noFill/>
            <a:miter lim="800000"/>
          </a:ln>
        </p:spPr>
        <p:txBody>
          <a:bodyPr wrap="square" lIns="60960" tIns="30480" rIns="60960" bIns="30480">
            <a:spAutoFit/>
          </a:bodyPr>
          <a:lstStyle/>
          <a:p>
            <a:pP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29" name="Text Box 10"/>
          <p:cNvSpPr txBox="1">
            <a:spLocks noChangeArrowheads="1"/>
          </p:cNvSpPr>
          <p:nvPr/>
        </p:nvSpPr>
        <p:spPr bwMode="auto">
          <a:xfrm>
            <a:off x="1379102" y="2494207"/>
            <a:ext cx="2315220" cy="1107996"/>
          </a:xfrm>
          <a:prstGeom prst="rect">
            <a:avLst/>
          </a:prstGeom>
          <a:noFill/>
          <a:ln w="9525">
            <a:noFill/>
            <a:miter lim="800000"/>
          </a:ln>
        </p:spPr>
        <p:txBody>
          <a:bodyPr wrap="square" lIns="60960" tIns="30480" rIns="60960" bIns="30480">
            <a:spAutoFit/>
          </a:bodyPr>
          <a:lstStyle/>
          <a:p>
            <a:pPr algn="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30" name="Text Box 10"/>
          <p:cNvSpPr txBox="1">
            <a:spLocks noChangeArrowheads="1"/>
          </p:cNvSpPr>
          <p:nvPr/>
        </p:nvSpPr>
        <p:spPr bwMode="auto">
          <a:xfrm>
            <a:off x="1379102" y="4106254"/>
            <a:ext cx="2315220" cy="1107996"/>
          </a:xfrm>
          <a:prstGeom prst="rect">
            <a:avLst/>
          </a:prstGeom>
          <a:noFill/>
          <a:ln w="9525">
            <a:noFill/>
            <a:miter lim="800000"/>
          </a:ln>
        </p:spPr>
        <p:txBody>
          <a:bodyPr wrap="square" lIns="60960" tIns="30480" rIns="60960" bIns="30480">
            <a:spAutoFit/>
          </a:bodyPr>
          <a:lstStyle/>
          <a:p>
            <a:pPr algn="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16" name="标题 1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6"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86">
                                          <p:stCondLst>
                                            <p:cond delay="0"/>
                                          </p:stCondLst>
                                        </p:cTn>
                                        <p:tgtEl>
                                          <p:spTgt spid="29"/>
                                        </p:tgtEl>
                                      </p:cBhvr>
                                    </p:animEffect>
                                    <p:anim calcmode="lin" valueType="num">
                                      <p:cBhvr>
                                        <p:cTn id="28" dur="274"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9" dur="100"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0" dur="100" tmFilter="0, 0; 0.125,0.2665; 0.25,0.4; 0.375,0.465; 0.5,0.5;  0.625,0.535; 0.75,0.6; 0.875,0.7335; 1,1">
                                          <p:stCondLst>
                                            <p:cond delay="100"/>
                                          </p:stCondLst>
                                        </p:cTn>
                                        <p:tgtEl>
                                          <p:spTgt spid="29"/>
                                        </p:tgtEl>
                                        <p:attrNameLst>
                                          <p:attrName>ppt_y</p:attrName>
                                        </p:attrNameLst>
                                      </p:cBhvr>
                                      <p:tavLst>
                                        <p:tav tm="0" fmla="#ppt_y-sin(pi*$)/9">
                                          <p:val>
                                            <p:fltVal val="0"/>
                                          </p:val>
                                        </p:tav>
                                        <p:tav tm="100000">
                                          <p:val>
                                            <p:fltVal val="1"/>
                                          </p:val>
                                        </p:tav>
                                      </p:tavLst>
                                    </p:anim>
                                    <p:anim calcmode="lin" valueType="num">
                                      <p:cBhvr>
                                        <p:cTn id="31" dur="49" tmFilter="0, 0; 0.125,0.2665; 0.25,0.4; 0.375,0.465; 0.5,0.5;  0.625,0.535; 0.75,0.6; 0.875,0.7335; 1,1">
                                          <p:stCondLst>
                                            <p:cond delay="199"/>
                                          </p:stCondLst>
                                        </p:cTn>
                                        <p:tgtEl>
                                          <p:spTgt spid="29"/>
                                        </p:tgtEl>
                                        <p:attrNameLst>
                                          <p:attrName>ppt_y</p:attrName>
                                        </p:attrNameLst>
                                      </p:cBhvr>
                                      <p:tavLst>
                                        <p:tav tm="0" fmla="#ppt_y-sin(pi*$)/27">
                                          <p:val>
                                            <p:fltVal val="0"/>
                                          </p:val>
                                        </p:tav>
                                        <p:tav tm="100000">
                                          <p:val>
                                            <p:fltVal val="1"/>
                                          </p:val>
                                        </p:tav>
                                      </p:tavLst>
                                    </p:anim>
                                    <p:anim calcmode="lin" valueType="num">
                                      <p:cBhvr>
                                        <p:cTn id="32" dur="25" tmFilter="0, 0; 0.125,0.2665; 0.25,0.4; 0.375,0.465; 0.5,0.5;  0.625,0.535; 0.75,0.6; 0.875,0.7335; 1,1">
                                          <p:stCondLst>
                                            <p:cond delay="248"/>
                                          </p:stCondLst>
                                        </p:cTn>
                                        <p:tgtEl>
                                          <p:spTgt spid="29"/>
                                        </p:tgtEl>
                                        <p:attrNameLst>
                                          <p:attrName>ppt_y</p:attrName>
                                        </p:attrNameLst>
                                      </p:cBhvr>
                                      <p:tavLst>
                                        <p:tav tm="0" fmla="#ppt_y-sin(pi*$)/81">
                                          <p:val>
                                            <p:fltVal val="0"/>
                                          </p:val>
                                        </p:tav>
                                        <p:tav tm="100000">
                                          <p:val>
                                            <p:fltVal val="1"/>
                                          </p:val>
                                        </p:tav>
                                      </p:tavLst>
                                    </p:anim>
                                    <p:animScale>
                                      <p:cBhvr>
                                        <p:cTn id="33" dur="4">
                                          <p:stCondLst>
                                            <p:cond delay="97"/>
                                          </p:stCondLst>
                                        </p:cTn>
                                        <p:tgtEl>
                                          <p:spTgt spid="29"/>
                                        </p:tgtEl>
                                      </p:cBhvr>
                                      <p:to x="100000" y="60000"/>
                                    </p:animScale>
                                    <p:animScale>
                                      <p:cBhvr>
                                        <p:cTn id="34" dur="25" decel="50000">
                                          <p:stCondLst>
                                            <p:cond delay="102"/>
                                          </p:stCondLst>
                                        </p:cTn>
                                        <p:tgtEl>
                                          <p:spTgt spid="29"/>
                                        </p:tgtEl>
                                      </p:cBhvr>
                                      <p:to x="100000" y="100000"/>
                                    </p:animScale>
                                    <p:animScale>
                                      <p:cBhvr>
                                        <p:cTn id="35" dur="4">
                                          <p:stCondLst>
                                            <p:cond delay="197"/>
                                          </p:stCondLst>
                                        </p:cTn>
                                        <p:tgtEl>
                                          <p:spTgt spid="29"/>
                                        </p:tgtEl>
                                      </p:cBhvr>
                                      <p:to x="100000" y="80000"/>
                                    </p:animScale>
                                    <p:animScale>
                                      <p:cBhvr>
                                        <p:cTn id="36" dur="25" decel="50000">
                                          <p:stCondLst>
                                            <p:cond delay="200"/>
                                          </p:stCondLst>
                                        </p:cTn>
                                        <p:tgtEl>
                                          <p:spTgt spid="29"/>
                                        </p:tgtEl>
                                      </p:cBhvr>
                                      <p:to x="100000" y="100000"/>
                                    </p:animScale>
                                    <p:animScale>
                                      <p:cBhvr>
                                        <p:cTn id="37" dur="4">
                                          <p:stCondLst>
                                            <p:cond delay="246"/>
                                          </p:stCondLst>
                                        </p:cTn>
                                        <p:tgtEl>
                                          <p:spTgt spid="29"/>
                                        </p:tgtEl>
                                      </p:cBhvr>
                                      <p:to x="100000" y="90000"/>
                                    </p:animScale>
                                    <p:animScale>
                                      <p:cBhvr>
                                        <p:cTn id="38" dur="25" decel="50000">
                                          <p:stCondLst>
                                            <p:cond delay="250"/>
                                          </p:stCondLst>
                                        </p:cTn>
                                        <p:tgtEl>
                                          <p:spTgt spid="29"/>
                                        </p:tgtEl>
                                      </p:cBhvr>
                                      <p:to x="100000" y="100000"/>
                                    </p:animScale>
                                    <p:animScale>
                                      <p:cBhvr>
                                        <p:cTn id="39" dur="4">
                                          <p:stCondLst>
                                            <p:cond delay="271"/>
                                          </p:stCondLst>
                                        </p:cTn>
                                        <p:tgtEl>
                                          <p:spTgt spid="29"/>
                                        </p:tgtEl>
                                      </p:cBhvr>
                                      <p:to x="100000" y="95000"/>
                                    </p:animScale>
                                    <p:animScale>
                                      <p:cBhvr>
                                        <p:cTn id="40" dur="25" decel="50000">
                                          <p:stCondLst>
                                            <p:cond delay="275"/>
                                          </p:stCondLst>
                                        </p:cTn>
                                        <p:tgtEl>
                                          <p:spTgt spid="29"/>
                                        </p:tgtEl>
                                      </p:cBhvr>
                                      <p:to x="100000" y="100000"/>
                                    </p:animScale>
                                  </p:childTnLst>
                                </p:cTn>
                              </p:par>
                            </p:childTnLst>
                          </p:cTn>
                        </p:par>
                        <p:par>
                          <p:cTn id="41" fill="hold">
                            <p:stCondLst>
                              <p:cond delay="2500"/>
                            </p:stCondLst>
                            <p:childTnLst>
                              <p:par>
                                <p:cTn id="42" presetID="26"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down)">
                                      <p:cBhvr>
                                        <p:cTn id="44" dur="86">
                                          <p:stCondLst>
                                            <p:cond delay="0"/>
                                          </p:stCondLst>
                                        </p:cTn>
                                        <p:tgtEl>
                                          <p:spTgt spid="30"/>
                                        </p:tgtEl>
                                      </p:cBhvr>
                                    </p:animEffect>
                                    <p:anim calcmode="lin" valueType="num">
                                      <p:cBhvr>
                                        <p:cTn id="45" dur="274"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6" dur="100"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7" dur="100" tmFilter="0, 0; 0.125,0.2665; 0.25,0.4; 0.375,0.465; 0.5,0.5;  0.625,0.535; 0.75,0.6; 0.875,0.7335; 1,1">
                                          <p:stCondLst>
                                            <p:cond delay="100"/>
                                          </p:stCondLst>
                                        </p:cTn>
                                        <p:tgtEl>
                                          <p:spTgt spid="30"/>
                                        </p:tgtEl>
                                        <p:attrNameLst>
                                          <p:attrName>ppt_y</p:attrName>
                                        </p:attrNameLst>
                                      </p:cBhvr>
                                      <p:tavLst>
                                        <p:tav tm="0" fmla="#ppt_y-sin(pi*$)/9">
                                          <p:val>
                                            <p:fltVal val="0"/>
                                          </p:val>
                                        </p:tav>
                                        <p:tav tm="100000">
                                          <p:val>
                                            <p:fltVal val="1"/>
                                          </p:val>
                                        </p:tav>
                                      </p:tavLst>
                                    </p:anim>
                                    <p:anim calcmode="lin" valueType="num">
                                      <p:cBhvr>
                                        <p:cTn id="48" dur="49" tmFilter="0, 0; 0.125,0.2665; 0.25,0.4; 0.375,0.465; 0.5,0.5;  0.625,0.535; 0.75,0.6; 0.875,0.7335; 1,1">
                                          <p:stCondLst>
                                            <p:cond delay="199"/>
                                          </p:stCondLst>
                                        </p:cTn>
                                        <p:tgtEl>
                                          <p:spTgt spid="30"/>
                                        </p:tgtEl>
                                        <p:attrNameLst>
                                          <p:attrName>ppt_y</p:attrName>
                                        </p:attrNameLst>
                                      </p:cBhvr>
                                      <p:tavLst>
                                        <p:tav tm="0" fmla="#ppt_y-sin(pi*$)/27">
                                          <p:val>
                                            <p:fltVal val="0"/>
                                          </p:val>
                                        </p:tav>
                                        <p:tav tm="100000">
                                          <p:val>
                                            <p:fltVal val="1"/>
                                          </p:val>
                                        </p:tav>
                                      </p:tavLst>
                                    </p:anim>
                                    <p:anim calcmode="lin" valueType="num">
                                      <p:cBhvr>
                                        <p:cTn id="49" dur="25" tmFilter="0, 0; 0.125,0.2665; 0.25,0.4; 0.375,0.465; 0.5,0.5;  0.625,0.535; 0.75,0.6; 0.875,0.7335; 1,1">
                                          <p:stCondLst>
                                            <p:cond delay="248"/>
                                          </p:stCondLst>
                                        </p:cTn>
                                        <p:tgtEl>
                                          <p:spTgt spid="30"/>
                                        </p:tgtEl>
                                        <p:attrNameLst>
                                          <p:attrName>ppt_y</p:attrName>
                                        </p:attrNameLst>
                                      </p:cBhvr>
                                      <p:tavLst>
                                        <p:tav tm="0" fmla="#ppt_y-sin(pi*$)/81">
                                          <p:val>
                                            <p:fltVal val="0"/>
                                          </p:val>
                                        </p:tav>
                                        <p:tav tm="100000">
                                          <p:val>
                                            <p:fltVal val="1"/>
                                          </p:val>
                                        </p:tav>
                                      </p:tavLst>
                                    </p:anim>
                                    <p:animScale>
                                      <p:cBhvr>
                                        <p:cTn id="50" dur="4">
                                          <p:stCondLst>
                                            <p:cond delay="97"/>
                                          </p:stCondLst>
                                        </p:cTn>
                                        <p:tgtEl>
                                          <p:spTgt spid="30"/>
                                        </p:tgtEl>
                                      </p:cBhvr>
                                      <p:to x="100000" y="60000"/>
                                    </p:animScale>
                                    <p:animScale>
                                      <p:cBhvr>
                                        <p:cTn id="51" dur="25" decel="50000">
                                          <p:stCondLst>
                                            <p:cond delay="102"/>
                                          </p:stCondLst>
                                        </p:cTn>
                                        <p:tgtEl>
                                          <p:spTgt spid="30"/>
                                        </p:tgtEl>
                                      </p:cBhvr>
                                      <p:to x="100000" y="100000"/>
                                    </p:animScale>
                                    <p:animScale>
                                      <p:cBhvr>
                                        <p:cTn id="52" dur="4">
                                          <p:stCondLst>
                                            <p:cond delay="197"/>
                                          </p:stCondLst>
                                        </p:cTn>
                                        <p:tgtEl>
                                          <p:spTgt spid="30"/>
                                        </p:tgtEl>
                                      </p:cBhvr>
                                      <p:to x="100000" y="80000"/>
                                    </p:animScale>
                                    <p:animScale>
                                      <p:cBhvr>
                                        <p:cTn id="53" dur="25" decel="50000">
                                          <p:stCondLst>
                                            <p:cond delay="200"/>
                                          </p:stCondLst>
                                        </p:cTn>
                                        <p:tgtEl>
                                          <p:spTgt spid="30"/>
                                        </p:tgtEl>
                                      </p:cBhvr>
                                      <p:to x="100000" y="100000"/>
                                    </p:animScale>
                                    <p:animScale>
                                      <p:cBhvr>
                                        <p:cTn id="54" dur="4">
                                          <p:stCondLst>
                                            <p:cond delay="246"/>
                                          </p:stCondLst>
                                        </p:cTn>
                                        <p:tgtEl>
                                          <p:spTgt spid="30"/>
                                        </p:tgtEl>
                                      </p:cBhvr>
                                      <p:to x="100000" y="90000"/>
                                    </p:animScale>
                                    <p:animScale>
                                      <p:cBhvr>
                                        <p:cTn id="55" dur="25" decel="50000">
                                          <p:stCondLst>
                                            <p:cond delay="250"/>
                                          </p:stCondLst>
                                        </p:cTn>
                                        <p:tgtEl>
                                          <p:spTgt spid="30"/>
                                        </p:tgtEl>
                                      </p:cBhvr>
                                      <p:to x="100000" y="100000"/>
                                    </p:animScale>
                                    <p:animScale>
                                      <p:cBhvr>
                                        <p:cTn id="56" dur="4">
                                          <p:stCondLst>
                                            <p:cond delay="271"/>
                                          </p:stCondLst>
                                        </p:cTn>
                                        <p:tgtEl>
                                          <p:spTgt spid="30"/>
                                        </p:tgtEl>
                                      </p:cBhvr>
                                      <p:to x="100000" y="95000"/>
                                    </p:animScale>
                                    <p:animScale>
                                      <p:cBhvr>
                                        <p:cTn id="57" dur="25" decel="50000">
                                          <p:stCondLst>
                                            <p:cond delay="275"/>
                                          </p:stCondLst>
                                        </p:cTn>
                                        <p:tgtEl>
                                          <p:spTgt spid="30"/>
                                        </p:tgtEl>
                                      </p:cBhvr>
                                      <p:to x="100000" y="100000"/>
                                    </p:animScale>
                                  </p:childTnLst>
                                </p:cTn>
                              </p:par>
                            </p:childTnLst>
                          </p:cTn>
                        </p:par>
                        <p:par>
                          <p:cTn id="58" fill="hold">
                            <p:stCondLst>
                              <p:cond delay="3000"/>
                            </p:stCondLst>
                            <p:childTnLst>
                              <p:par>
                                <p:cTn id="59" presetID="26"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down)">
                                      <p:cBhvr>
                                        <p:cTn id="61" dur="86">
                                          <p:stCondLst>
                                            <p:cond delay="0"/>
                                          </p:stCondLst>
                                        </p:cTn>
                                        <p:tgtEl>
                                          <p:spTgt spid="14"/>
                                        </p:tgtEl>
                                      </p:cBhvr>
                                    </p:animEffect>
                                    <p:anim calcmode="lin" valueType="num">
                                      <p:cBhvr>
                                        <p:cTn id="62" dur="274"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3" dur="100"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4" dur="100" tmFilter="0, 0; 0.125,0.2665; 0.25,0.4; 0.375,0.465; 0.5,0.5;  0.625,0.535; 0.75,0.6; 0.875,0.7335; 1,1">
                                          <p:stCondLst>
                                            <p:cond delay="100"/>
                                          </p:stCondLst>
                                        </p:cTn>
                                        <p:tgtEl>
                                          <p:spTgt spid="14"/>
                                        </p:tgtEl>
                                        <p:attrNameLst>
                                          <p:attrName>ppt_y</p:attrName>
                                        </p:attrNameLst>
                                      </p:cBhvr>
                                      <p:tavLst>
                                        <p:tav tm="0" fmla="#ppt_y-sin(pi*$)/9">
                                          <p:val>
                                            <p:fltVal val="0"/>
                                          </p:val>
                                        </p:tav>
                                        <p:tav tm="100000">
                                          <p:val>
                                            <p:fltVal val="1"/>
                                          </p:val>
                                        </p:tav>
                                      </p:tavLst>
                                    </p:anim>
                                    <p:anim calcmode="lin" valueType="num">
                                      <p:cBhvr>
                                        <p:cTn id="65" dur="49" tmFilter="0, 0; 0.125,0.2665; 0.25,0.4; 0.375,0.465; 0.5,0.5;  0.625,0.535; 0.75,0.6; 0.875,0.7335; 1,1">
                                          <p:stCondLst>
                                            <p:cond delay="199"/>
                                          </p:stCondLst>
                                        </p:cTn>
                                        <p:tgtEl>
                                          <p:spTgt spid="14"/>
                                        </p:tgtEl>
                                        <p:attrNameLst>
                                          <p:attrName>ppt_y</p:attrName>
                                        </p:attrNameLst>
                                      </p:cBhvr>
                                      <p:tavLst>
                                        <p:tav tm="0" fmla="#ppt_y-sin(pi*$)/27">
                                          <p:val>
                                            <p:fltVal val="0"/>
                                          </p:val>
                                        </p:tav>
                                        <p:tav tm="100000">
                                          <p:val>
                                            <p:fltVal val="1"/>
                                          </p:val>
                                        </p:tav>
                                      </p:tavLst>
                                    </p:anim>
                                    <p:anim calcmode="lin" valueType="num">
                                      <p:cBhvr>
                                        <p:cTn id="66" dur="25" tmFilter="0, 0; 0.125,0.2665; 0.25,0.4; 0.375,0.465; 0.5,0.5;  0.625,0.535; 0.75,0.6; 0.875,0.7335; 1,1">
                                          <p:stCondLst>
                                            <p:cond delay="248"/>
                                          </p:stCondLst>
                                        </p:cTn>
                                        <p:tgtEl>
                                          <p:spTgt spid="14"/>
                                        </p:tgtEl>
                                        <p:attrNameLst>
                                          <p:attrName>ppt_y</p:attrName>
                                        </p:attrNameLst>
                                      </p:cBhvr>
                                      <p:tavLst>
                                        <p:tav tm="0" fmla="#ppt_y-sin(pi*$)/81">
                                          <p:val>
                                            <p:fltVal val="0"/>
                                          </p:val>
                                        </p:tav>
                                        <p:tav tm="100000">
                                          <p:val>
                                            <p:fltVal val="1"/>
                                          </p:val>
                                        </p:tav>
                                      </p:tavLst>
                                    </p:anim>
                                    <p:animScale>
                                      <p:cBhvr>
                                        <p:cTn id="67" dur="4">
                                          <p:stCondLst>
                                            <p:cond delay="97"/>
                                          </p:stCondLst>
                                        </p:cTn>
                                        <p:tgtEl>
                                          <p:spTgt spid="14"/>
                                        </p:tgtEl>
                                      </p:cBhvr>
                                      <p:to x="100000" y="60000"/>
                                    </p:animScale>
                                    <p:animScale>
                                      <p:cBhvr>
                                        <p:cTn id="68" dur="25" decel="50000">
                                          <p:stCondLst>
                                            <p:cond delay="102"/>
                                          </p:stCondLst>
                                        </p:cTn>
                                        <p:tgtEl>
                                          <p:spTgt spid="14"/>
                                        </p:tgtEl>
                                      </p:cBhvr>
                                      <p:to x="100000" y="100000"/>
                                    </p:animScale>
                                    <p:animScale>
                                      <p:cBhvr>
                                        <p:cTn id="69" dur="4">
                                          <p:stCondLst>
                                            <p:cond delay="197"/>
                                          </p:stCondLst>
                                        </p:cTn>
                                        <p:tgtEl>
                                          <p:spTgt spid="14"/>
                                        </p:tgtEl>
                                      </p:cBhvr>
                                      <p:to x="100000" y="80000"/>
                                    </p:animScale>
                                    <p:animScale>
                                      <p:cBhvr>
                                        <p:cTn id="70" dur="25" decel="50000">
                                          <p:stCondLst>
                                            <p:cond delay="200"/>
                                          </p:stCondLst>
                                        </p:cTn>
                                        <p:tgtEl>
                                          <p:spTgt spid="14"/>
                                        </p:tgtEl>
                                      </p:cBhvr>
                                      <p:to x="100000" y="100000"/>
                                    </p:animScale>
                                    <p:animScale>
                                      <p:cBhvr>
                                        <p:cTn id="71" dur="4">
                                          <p:stCondLst>
                                            <p:cond delay="246"/>
                                          </p:stCondLst>
                                        </p:cTn>
                                        <p:tgtEl>
                                          <p:spTgt spid="14"/>
                                        </p:tgtEl>
                                      </p:cBhvr>
                                      <p:to x="100000" y="90000"/>
                                    </p:animScale>
                                    <p:animScale>
                                      <p:cBhvr>
                                        <p:cTn id="72" dur="25" decel="50000">
                                          <p:stCondLst>
                                            <p:cond delay="250"/>
                                          </p:stCondLst>
                                        </p:cTn>
                                        <p:tgtEl>
                                          <p:spTgt spid="14"/>
                                        </p:tgtEl>
                                      </p:cBhvr>
                                      <p:to x="100000" y="100000"/>
                                    </p:animScale>
                                    <p:animScale>
                                      <p:cBhvr>
                                        <p:cTn id="73" dur="4">
                                          <p:stCondLst>
                                            <p:cond delay="271"/>
                                          </p:stCondLst>
                                        </p:cTn>
                                        <p:tgtEl>
                                          <p:spTgt spid="14"/>
                                        </p:tgtEl>
                                      </p:cBhvr>
                                      <p:to x="100000" y="95000"/>
                                    </p:animScale>
                                    <p:animScale>
                                      <p:cBhvr>
                                        <p:cTn id="74" dur="25" decel="50000">
                                          <p:stCondLst>
                                            <p:cond delay="275"/>
                                          </p:stCondLst>
                                        </p:cTn>
                                        <p:tgtEl>
                                          <p:spTgt spid="14"/>
                                        </p:tgtEl>
                                      </p:cBhvr>
                                      <p:to x="100000" y="100000"/>
                                    </p:animScale>
                                  </p:childTnLst>
                                </p:cTn>
                              </p:par>
                            </p:childTnLst>
                          </p:cTn>
                        </p:par>
                        <p:par>
                          <p:cTn id="75" fill="hold">
                            <p:stCondLst>
                              <p:cond delay="3500"/>
                            </p:stCondLst>
                            <p:childTnLst>
                              <p:par>
                                <p:cTn id="76" presetID="26" presetClass="entr" presetSubtype="0"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wipe(down)">
                                      <p:cBhvr>
                                        <p:cTn id="78" dur="86">
                                          <p:stCondLst>
                                            <p:cond delay="0"/>
                                          </p:stCondLst>
                                        </p:cTn>
                                        <p:tgtEl>
                                          <p:spTgt spid="15"/>
                                        </p:tgtEl>
                                      </p:cBhvr>
                                    </p:animEffect>
                                    <p:anim calcmode="lin" valueType="num">
                                      <p:cBhvr>
                                        <p:cTn id="79" dur="274"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0" dur="100"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1" dur="100" tmFilter="0, 0; 0.125,0.2665; 0.25,0.4; 0.375,0.465; 0.5,0.5;  0.625,0.535; 0.75,0.6; 0.875,0.7335; 1,1">
                                          <p:stCondLst>
                                            <p:cond delay="100"/>
                                          </p:stCondLst>
                                        </p:cTn>
                                        <p:tgtEl>
                                          <p:spTgt spid="15"/>
                                        </p:tgtEl>
                                        <p:attrNameLst>
                                          <p:attrName>ppt_y</p:attrName>
                                        </p:attrNameLst>
                                      </p:cBhvr>
                                      <p:tavLst>
                                        <p:tav tm="0" fmla="#ppt_y-sin(pi*$)/9">
                                          <p:val>
                                            <p:fltVal val="0"/>
                                          </p:val>
                                        </p:tav>
                                        <p:tav tm="100000">
                                          <p:val>
                                            <p:fltVal val="1"/>
                                          </p:val>
                                        </p:tav>
                                      </p:tavLst>
                                    </p:anim>
                                    <p:anim calcmode="lin" valueType="num">
                                      <p:cBhvr>
                                        <p:cTn id="82" dur="49" tmFilter="0, 0; 0.125,0.2665; 0.25,0.4; 0.375,0.465; 0.5,0.5;  0.625,0.535; 0.75,0.6; 0.875,0.7335; 1,1">
                                          <p:stCondLst>
                                            <p:cond delay="199"/>
                                          </p:stCondLst>
                                        </p:cTn>
                                        <p:tgtEl>
                                          <p:spTgt spid="15"/>
                                        </p:tgtEl>
                                        <p:attrNameLst>
                                          <p:attrName>ppt_y</p:attrName>
                                        </p:attrNameLst>
                                      </p:cBhvr>
                                      <p:tavLst>
                                        <p:tav tm="0" fmla="#ppt_y-sin(pi*$)/27">
                                          <p:val>
                                            <p:fltVal val="0"/>
                                          </p:val>
                                        </p:tav>
                                        <p:tav tm="100000">
                                          <p:val>
                                            <p:fltVal val="1"/>
                                          </p:val>
                                        </p:tav>
                                      </p:tavLst>
                                    </p:anim>
                                    <p:anim calcmode="lin" valueType="num">
                                      <p:cBhvr>
                                        <p:cTn id="83" dur="25" tmFilter="0, 0; 0.125,0.2665; 0.25,0.4; 0.375,0.465; 0.5,0.5;  0.625,0.535; 0.75,0.6; 0.875,0.7335; 1,1">
                                          <p:stCondLst>
                                            <p:cond delay="248"/>
                                          </p:stCondLst>
                                        </p:cTn>
                                        <p:tgtEl>
                                          <p:spTgt spid="15"/>
                                        </p:tgtEl>
                                        <p:attrNameLst>
                                          <p:attrName>ppt_y</p:attrName>
                                        </p:attrNameLst>
                                      </p:cBhvr>
                                      <p:tavLst>
                                        <p:tav tm="0" fmla="#ppt_y-sin(pi*$)/81">
                                          <p:val>
                                            <p:fltVal val="0"/>
                                          </p:val>
                                        </p:tav>
                                        <p:tav tm="100000">
                                          <p:val>
                                            <p:fltVal val="1"/>
                                          </p:val>
                                        </p:tav>
                                      </p:tavLst>
                                    </p:anim>
                                    <p:animScale>
                                      <p:cBhvr>
                                        <p:cTn id="84" dur="4">
                                          <p:stCondLst>
                                            <p:cond delay="97"/>
                                          </p:stCondLst>
                                        </p:cTn>
                                        <p:tgtEl>
                                          <p:spTgt spid="15"/>
                                        </p:tgtEl>
                                      </p:cBhvr>
                                      <p:to x="100000" y="60000"/>
                                    </p:animScale>
                                    <p:animScale>
                                      <p:cBhvr>
                                        <p:cTn id="85" dur="25" decel="50000">
                                          <p:stCondLst>
                                            <p:cond delay="102"/>
                                          </p:stCondLst>
                                        </p:cTn>
                                        <p:tgtEl>
                                          <p:spTgt spid="15"/>
                                        </p:tgtEl>
                                      </p:cBhvr>
                                      <p:to x="100000" y="100000"/>
                                    </p:animScale>
                                    <p:animScale>
                                      <p:cBhvr>
                                        <p:cTn id="86" dur="4">
                                          <p:stCondLst>
                                            <p:cond delay="197"/>
                                          </p:stCondLst>
                                        </p:cTn>
                                        <p:tgtEl>
                                          <p:spTgt spid="15"/>
                                        </p:tgtEl>
                                      </p:cBhvr>
                                      <p:to x="100000" y="80000"/>
                                    </p:animScale>
                                    <p:animScale>
                                      <p:cBhvr>
                                        <p:cTn id="87" dur="25" decel="50000">
                                          <p:stCondLst>
                                            <p:cond delay="200"/>
                                          </p:stCondLst>
                                        </p:cTn>
                                        <p:tgtEl>
                                          <p:spTgt spid="15"/>
                                        </p:tgtEl>
                                      </p:cBhvr>
                                      <p:to x="100000" y="100000"/>
                                    </p:animScale>
                                    <p:animScale>
                                      <p:cBhvr>
                                        <p:cTn id="88" dur="4">
                                          <p:stCondLst>
                                            <p:cond delay="246"/>
                                          </p:stCondLst>
                                        </p:cTn>
                                        <p:tgtEl>
                                          <p:spTgt spid="15"/>
                                        </p:tgtEl>
                                      </p:cBhvr>
                                      <p:to x="100000" y="90000"/>
                                    </p:animScale>
                                    <p:animScale>
                                      <p:cBhvr>
                                        <p:cTn id="89" dur="25" decel="50000">
                                          <p:stCondLst>
                                            <p:cond delay="250"/>
                                          </p:stCondLst>
                                        </p:cTn>
                                        <p:tgtEl>
                                          <p:spTgt spid="15"/>
                                        </p:tgtEl>
                                      </p:cBhvr>
                                      <p:to x="100000" y="100000"/>
                                    </p:animScale>
                                    <p:animScale>
                                      <p:cBhvr>
                                        <p:cTn id="90" dur="4">
                                          <p:stCondLst>
                                            <p:cond delay="271"/>
                                          </p:stCondLst>
                                        </p:cTn>
                                        <p:tgtEl>
                                          <p:spTgt spid="15"/>
                                        </p:tgtEl>
                                      </p:cBhvr>
                                      <p:to x="100000" y="95000"/>
                                    </p:animScale>
                                    <p:animScale>
                                      <p:cBhvr>
                                        <p:cTn id="91" dur="25" decel="50000">
                                          <p:stCondLst>
                                            <p:cond delay="275"/>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5"/>
          <p:cNvSpPr/>
          <p:nvPr/>
        </p:nvSpPr>
        <p:spPr bwMode="auto">
          <a:xfrm>
            <a:off x="3377597" y="2853646"/>
            <a:ext cx="889587" cy="725255"/>
          </a:xfrm>
          <a:custGeom>
            <a:avLst/>
            <a:gdLst>
              <a:gd name="T0" fmla="*/ 89 w 89"/>
              <a:gd name="T1" fmla="*/ 39 h 72"/>
              <a:gd name="T2" fmla="*/ 20 w 89"/>
              <a:gd name="T3" fmla="*/ 0 h 72"/>
              <a:gd name="T4" fmla="*/ 0 w 89"/>
              <a:gd name="T5" fmla="*/ 72 h 72"/>
              <a:gd name="T6" fmla="*/ 80 w 89"/>
              <a:gd name="T7" fmla="*/ 72 h 72"/>
              <a:gd name="T8" fmla="*/ 82 w 89"/>
              <a:gd name="T9" fmla="*/ 56 h 72"/>
              <a:gd name="T10" fmla="*/ 84 w 89"/>
              <a:gd name="T11" fmla="*/ 50 h 72"/>
              <a:gd name="T12" fmla="*/ 85 w 89"/>
              <a:gd name="T13" fmla="*/ 47 h 72"/>
              <a:gd name="T14" fmla="*/ 89 w 89"/>
              <a:gd name="T15" fmla="*/ 3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72">
                <a:moveTo>
                  <a:pt x="89" y="39"/>
                </a:moveTo>
                <a:cubicBezTo>
                  <a:pt x="20" y="0"/>
                  <a:pt x="20" y="0"/>
                  <a:pt x="20" y="0"/>
                </a:cubicBezTo>
                <a:cubicBezTo>
                  <a:pt x="8" y="21"/>
                  <a:pt x="1" y="46"/>
                  <a:pt x="0" y="72"/>
                </a:cubicBezTo>
                <a:cubicBezTo>
                  <a:pt x="80" y="72"/>
                  <a:pt x="80" y="72"/>
                  <a:pt x="80" y="72"/>
                </a:cubicBezTo>
                <a:cubicBezTo>
                  <a:pt x="80" y="67"/>
                  <a:pt x="81" y="61"/>
                  <a:pt x="82" y="56"/>
                </a:cubicBezTo>
                <a:cubicBezTo>
                  <a:pt x="83" y="54"/>
                  <a:pt x="84" y="52"/>
                  <a:pt x="84" y="50"/>
                </a:cubicBezTo>
                <a:cubicBezTo>
                  <a:pt x="85" y="49"/>
                  <a:pt x="85" y="48"/>
                  <a:pt x="85" y="47"/>
                </a:cubicBezTo>
                <a:cubicBezTo>
                  <a:pt x="86" y="44"/>
                  <a:pt x="88" y="42"/>
                  <a:pt x="89" y="39"/>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5" name="Freeform 6"/>
          <p:cNvSpPr/>
          <p:nvPr/>
        </p:nvSpPr>
        <p:spPr bwMode="auto">
          <a:xfrm>
            <a:off x="3617910" y="2242239"/>
            <a:ext cx="931748" cy="944519"/>
          </a:xfrm>
          <a:custGeom>
            <a:avLst/>
            <a:gdLst>
              <a:gd name="T0" fmla="*/ 53 w 93"/>
              <a:gd name="T1" fmla="*/ 0 h 94"/>
              <a:gd name="T2" fmla="*/ 0 w 93"/>
              <a:gd name="T3" fmla="*/ 54 h 94"/>
              <a:gd name="T4" fmla="*/ 69 w 93"/>
              <a:gd name="T5" fmla="*/ 94 h 94"/>
              <a:gd name="T6" fmla="*/ 69 w 93"/>
              <a:gd name="T7" fmla="*/ 94 h 94"/>
              <a:gd name="T8" fmla="*/ 73 w 93"/>
              <a:gd name="T9" fmla="*/ 87 h 94"/>
              <a:gd name="T10" fmla="*/ 75 w 93"/>
              <a:gd name="T11" fmla="*/ 85 h 94"/>
              <a:gd name="T12" fmla="*/ 77 w 93"/>
              <a:gd name="T13" fmla="*/ 83 h 94"/>
              <a:gd name="T14" fmla="*/ 79 w 93"/>
              <a:gd name="T15" fmla="*/ 81 h 94"/>
              <a:gd name="T16" fmla="*/ 82 w 93"/>
              <a:gd name="T17" fmla="*/ 78 h 94"/>
              <a:gd name="T18" fmla="*/ 93 w 93"/>
              <a:gd name="T19" fmla="*/ 70 h 94"/>
              <a:gd name="T20" fmla="*/ 53 w 93"/>
              <a:gd name="T21"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4">
                <a:moveTo>
                  <a:pt x="53" y="0"/>
                </a:moveTo>
                <a:cubicBezTo>
                  <a:pt x="31" y="14"/>
                  <a:pt x="13" y="32"/>
                  <a:pt x="0" y="54"/>
                </a:cubicBezTo>
                <a:cubicBezTo>
                  <a:pt x="69" y="94"/>
                  <a:pt x="69" y="94"/>
                  <a:pt x="69" y="94"/>
                </a:cubicBezTo>
                <a:cubicBezTo>
                  <a:pt x="69" y="94"/>
                  <a:pt x="69" y="94"/>
                  <a:pt x="69" y="94"/>
                </a:cubicBezTo>
                <a:cubicBezTo>
                  <a:pt x="70" y="92"/>
                  <a:pt x="72" y="89"/>
                  <a:pt x="73" y="87"/>
                </a:cubicBezTo>
                <a:cubicBezTo>
                  <a:pt x="74" y="86"/>
                  <a:pt x="75" y="86"/>
                  <a:pt x="75" y="85"/>
                </a:cubicBezTo>
                <a:cubicBezTo>
                  <a:pt x="76" y="84"/>
                  <a:pt x="77" y="84"/>
                  <a:pt x="77" y="83"/>
                </a:cubicBezTo>
                <a:cubicBezTo>
                  <a:pt x="78" y="82"/>
                  <a:pt x="79" y="81"/>
                  <a:pt x="79" y="81"/>
                </a:cubicBezTo>
                <a:cubicBezTo>
                  <a:pt x="80" y="80"/>
                  <a:pt x="81" y="79"/>
                  <a:pt x="82" y="78"/>
                </a:cubicBezTo>
                <a:cubicBezTo>
                  <a:pt x="85" y="75"/>
                  <a:pt x="89" y="72"/>
                  <a:pt x="93" y="70"/>
                </a:cubicBezTo>
                <a:lnTo>
                  <a:pt x="53" y="0"/>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6" name="Freeform 8"/>
          <p:cNvSpPr/>
          <p:nvPr/>
        </p:nvSpPr>
        <p:spPr bwMode="auto">
          <a:xfrm>
            <a:off x="4208158" y="2010326"/>
            <a:ext cx="729377" cy="893919"/>
          </a:xfrm>
          <a:custGeom>
            <a:avLst/>
            <a:gdLst>
              <a:gd name="T0" fmla="*/ 73 w 73"/>
              <a:gd name="T1" fmla="*/ 0 h 89"/>
              <a:gd name="T2" fmla="*/ 73 w 73"/>
              <a:gd name="T3" fmla="*/ 80 h 89"/>
              <a:gd name="T4" fmla="*/ 40 w 73"/>
              <a:gd name="T5" fmla="*/ 89 h 89"/>
              <a:gd name="T6" fmla="*/ 0 w 73"/>
              <a:gd name="T7" fmla="*/ 20 h 89"/>
              <a:gd name="T8" fmla="*/ 73 w 73"/>
              <a:gd name="T9" fmla="*/ 0 h 89"/>
            </a:gdLst>
            <a:ahLst/>
            <a:cxnLst>
              <a:cxn ang="0">
                <a:pos x="T0" y="T1"/>
              </a:cxn>
              <a:cxn ang="0">
                <a:pos x="T2" y="T3"/>
              </a:cxn>
              <a:cxn ang="0">
                <a:pos x="T4" y="T5"/>
              </a:cxn>
              <a:cxn ang="0">
                <a:pos x="T6" y="T7"/>
              </a:cxn>
              <a:cxn ang="0">
                <a:pos x="T8" y="T9"/>
              </a:cxn>
            </a:cxnLst>
            <a:rect l="0" t="0" r="r" b="b"/>
            <a:pathLst>
              <a:path w="73" h="89">
                <a:moveTo>
                  <a:pt x="73" y="0"/>
                </a:moveTo>
                <a:cubicBezTo>
                  <a:pt x="73" y="80"/>
                  <a:pt x="73" y="80"/>
                  <a:pt x="73" y="80"/>
                </a:cubicBezTo>
                <a:cubicBezTo>
                  <a:pt x="61" y="80"/>
                  <a:pt x="50" y="84"/>
                  <a:pt x="40" y="89"/>
                </a:cubicBezTo>
                <a:cubicBezTo>
                  <a:pt x="0" y="20"/>
                  <a:pt x="0" y="20"/>
                  <a:pt x="0" y="20"/>
                </a:cubicBezTo>
                <a:cubicBezTo>
                  <a:pt x="22" y="8"/>
                  <a:pt x="46" y="0"/>
                  <a:pt x="73" y="0"/>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7" name="Freeform 9"/>
          <p:cNvSpPr/>
          <p:nvPr/>
        </p:nvSpPr>
        <p:spPr bwMode="auto">
          <a:xfrm>
            <a:off x="5017640" y="2010326"/>
            <a:ext cx="729377" cy="893919"/>
          </a:xfrm>
          <a:custGeom>
            <a:avLst/>
            <a:gdLst>
              <a:gd name="T0" fmla="*/ 73 w 73"/>
              <a:gd name="T1" fmla="*/ 19 h 89"/>
              <a:gd name="T2" fmla="*/ 33 w 73"/>
              <a:gd name="T3" fmla="*/ 89 h 89"/>
              <a:gd name="T4" fmla="*/ 0 w 73"/>
              <a:gd name="T5" fmla="*/ 80 h 89"/>
              <a:gd name="T6" fmla="*/ 0 w 73"/>
              <a:gd name="T7" fmla="*/ 0 h 89"/>
              <a:gd name="T8" fmla="*/ 73 w 73"/>
              <a:gd name="T9" fmla="*/ 19 h 89"/>
            </a:gdLst>
            <a:ahLst/>
            <a:cxnLst>
              <a:cxn ang="0">
                <a:pos x="T0" y="T1"/>
              </a:cxn>
              <a:cxn ang="0">
                <a:pos x="T2" y="T3"/>
              </a:cxn>
              <a:cxn ang="0">
                <a:pos x="T4" y="T5"/>
              </a:cxn>
              <a:cxn ang="0">
                <a:pos x="T6" y="T7"/>
              </a:cxn>
              <a:cxn ang="0">
                <a:pos x="T8" y="T9"/>
              </a:cxn>
            </a:cxnLst>
            <a:rect l="0" t="0" r="r" b="b"/>
            <a:pathLst>
              <a:path w="73" h="89">
                <a:moveTo>
                  <a:pt x="73" y="19"/>
                </a:moveTo>
                <a:cubicBezTo>
                  <a:pt x="33" y="89"/>
                  <a:pt x="33" y="89"/>
                  <a:pt x="33" y="89"/>
                </a:cubicBezTo>
                <a:cubicBezTo>
                  <a:pt x="23" y="84"/>
                  <a:pt x="12" y="80"/>
                  <a:pt x="0" y="80"/>
                </a:cubicBezTo>
                <a:cubicBezTo>
                  <a:pt x="0" y="0"/>
                  <a:pt x="0" y="0"/>
                  <a:pt x="0" y="0"/>
                </a:cubicBezTo>
                <a:cubicBezTo>
                  <a:pt x="26" y="0"/>
                  <a:pt x="51" y="7"/>
                  <a:pt x="73" y="19"/>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8" name="Freeform 10"/>
          <p:cNvSpPr/>
          <p:nvPr/>
        </p:nvSpPr>
        <p:spPr bwMode="auto">
          <a:xfrm>
            <a:off x="5409734" y="2242239"/>
            <a:ext cx="940179" cy="944519"/>
          </a:xfrm>
          <a:custGeom>
            <a:avLst/>
            <a:gdLst>
              <a:gd name="T0" fmla="*/ 94 w 94"/>
              <a:gd name="T1" fmla="*/ 54 h 94"/>
              <a:gd name="T2" fmla="*/ 24 w 94"/>
              <a:gd name="T3" fmla="*/ 94 h 94"/>
              <a:gd name="T4" fmla="*/ 0 w 94"/>
              <a:gd name="T5" fmla="*/ 70 h 94"/>
              <a:gd name="T6" fmla="*/ 40 w 94"/>
              <a:gd name="T7" fmla="*/ 0 h 94"/>
              <a:gd name="T8" fmla="*/ 94 w 94"/>
              <a:gd name="T9" fmla="*/ 54 h 94"/>
            </a:gdLst>
            <a:ahLst/>
            <a:cxnLst>
              <a:cxn ang="0">
                <a:pos x="T0" y="T1"/>
              </a:cxn>
              <a:cxn ang="0">
                <a:pos x="T2" y="T3"/>
              </a:cxn>
              <a:cxn ang="0">
                <a:pos x="T4" y="T5"/>
              </a:cxn>
              <a:cxn ang="0">
                <a:pos x="T6" y="T7"/>
              </a:cxn>
              <a:cxn ang="0">
                <a:pos x="T8" y="T9"/>
              </a:cxn>
            </a:cxnLst>
            <a:rect l="0" t="0" r="r" b="b"/>
            <a:pathLst>
              <a:path w="94" h="94">
                <a:moveTo>
                  <a:pt x="94" y="54"/>
                </a:moveTo>
                <a:cubicBezTo>
                  <a:pt x="24" y="94"/>
                  <a:pt x="24" y="94"/>
                  <a:pt x="24" y="94"/>
                </a:cubicBezTo>
                <a:cubicBezTo>
                  <a:pt x="18" y="84"/>
                  <a:pt x="10" y="76"/>
                  <a:pt x="0" y="70"/>
                </a:cubicBezTo>
                <a:cubicBezTo>
                  <a:pt x="40" y="0"/>
                  <a:pt x="40" y="0"/>
                  <a:pt x="40" y="0"/>
                </a:cubicBezTo>
                <a:cubicBezTo>
                  <a:pt x="62" y="14"/>
                  <a:pt x="80" y="32"/>
                  <a:pt x="94" y="54"/>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9" name="Freeform 11"/>
          <p:cNvSpPr/>
          <p:nvPr/>
        </p:nvSpPr>
        <p:spPr bwMode="auto">
          <a:xfrm>
            <a:off x="5687992" y="2845213"/>
            <a:ext cx="889587" cy="771637"/>
          </a:xfrm>
          <a:custGeom>
            <a:avLst/>
            <a:gdLst>
              <a:gd name="T0" fmla="*/ 89 w 89"/>
              <a:gd name="T1" fmla="*/ 77 h 77"/>
              <a:gd name="T2" fmla="*/ 9 w 89"/>
              <a:gd name="T3" fmla="*/ 77 h 77"/>
              <a:gd name="T4" fmla="*/ 9 w 89"/>
              <a:gd name="T5" fmla="*/ 73 h 77"/>
              <a:gd name="T6" fmla="*/ 0 w 89"/>
              <a:gd name="T7" fmla="*/ 40 h 77"/>
              <a:gd name="T8" fmla="*/ 70 w 89"/>
              <a:gd name="T9" fmla="*/ 0 h 77"/>
              <a:gd name="T10" fmla="*/ 89 w 89"/>
              <a:gd name="T11" fmla="*/ 73 h 77"/>
              <a:gd name="T12" fmla="*/ 89 w 89"/>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89" h="77">
                <a:moveTo>
                  <a:pt x="89" y="77"/>
                </a:moveTo>
                <a:cubicBezTo>
                  <a:pt x="9" y="77"/>
                  <a:pt x="9" y="77"/>
                  <a:pt x="9" y="77"/>
                </a:cubicBezTo>
                <a:cubicBezTo>
                  <a:pt x="9" y="76"/>
                  <a:pt x="9" y="75"/>
                  <a:pt x="9" y="73"/>
                </a:cubicBezTo>
                <a:cubicBezTo>
                  <a:pt x="8" y="61"/>
                  <a:pt x="5" y="50"/>
                  <a:pt x="0" y="40"/>
                </a:cubicBezTo>
                <a:cubicBezTo>
                  <a:pt x="70" y="0"/>
                  <a:pt x="70" y="0"/>
                  <a:pt x="70" y="0"/>
                </a:cubicBezTo>
                <a:cubicBezTo>
                  <a:pt x="81" y="22"/>
                  <a:pt x="88" y="47"/>
                  <a:pt x="89" y="73"/>
                </a:cubicBezTo>
                <a:cubicBezTo>
                  <a:pt x="89" y="75"/>
                  <a:pt x="89" y="76"/>
                  <a:pt x="89" y="77"/>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0" name="Rectangle 2"/>
          <p:cNvSpPr/>
          <p:nvPr/>
        </p:nvSpPr>
        <p:spPr>
          <a:xfrm>
            <a:off x="5797610" y="3669557"/>
            <a:ext cx="779969" cy="476477"/>
          </a:xfrm>
          <a:prstGeom prst="rect">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defRPr/>
            </a:pPr>
            <a:endParaRPr lang="en-US" sz="2400">
              <a:solidFill>
                <a:prstClr val="white"/>
              </a:solidFill>
              <a:latin typeface="微软雅黑" panose="020B0503020204020204" pitchFamily="34" charset="-122"/>
              <a:ea typeface="微软雅黑" panose="020B0503020204020204" pitchFamily="34" charset="-122"/>
            </a:endParaRPr>
          </a:p>
        </p:txBody>
      </p:sp>
      <p:grpSp>
        <p:nvGrpSpPr>
          <p:cNvPr id="31" name="Group 1"/>
          <p:cNvGrpSpPr/>
          <p:nvPr/>
        </p:nvGrpSpPr>
        <p:grpSpPr>
          <a:xfrm>
            <a:off x="2918047" y="3659017"/>
            <a:ext cx="1682205" cy="2007101"/>
            <a:chOff x="2829111" y="3304620"/>
            <a:chExt cx="1682424" cy="2007101"/>
          </a:xfrm>
        </p:grpSpPr>
        <p:sp>
          <p:nvSpPr>
            <p:cNvPr id="32" name="Freeform 7"/>
            <p:cNvSpPr/>
            <p:nvPr/>
          </p:nvSpPr>
          <p:spPr bwMode="auto">
            <a:xfrm>
              <a:off x="2829111" y="3304620"/>
              <a:ext cx="1682424" cy="2007101"/>
            </a:xfrm>
            <a:custGeom>
              <a:avLst/>
              <a:gdLst>
                <a:gd name="T0" fmla="*/ 163 w 168"/>
                <a:gd name="T1" fmla="*/ 104 h 200"/>
                <a:gd name="T2" fmla="*/ 96 w 168"/>
                <a:gd name="T3" fmla="*/ 193 h 200"/>
                <a:gd name="T4" fmla="*/ 74 w 168"/>
                <a:gd name="T5" fmla="*/ 193 h 200"/>
                <a:gd name="T6" fmla="*/ 7 w 168"/>
                <a:gd name="T7" fmla="*/ 104 h 200"/>
                <a:gd name="T8" fmla="*/ 18 w 168"/>
                <a:gd name="T9" fmla="*/ 82 h 200"/>
                <a:gd name="T10" fmla="*/ 36 w 168"/>
                <a:gd name="T11" fmla="*/ 82 h 200"/>
                <a:gd name="T12" fmla="*/ 45 w 168"/>
                <a:gd name="T13" fmla="*/ 73 h 200"/>
                <a:gd name="T14" fmla="*/ 45 w 168"/>
                <a:gd name="T15" fmla="*/ 0 h 200"/>
                <a:gd name="T16" fmla="*/ 125 w 168"/>
                <a:gd name="T17" fmla="*/ 0 h 200"/>
                <a:gd name="T18" fmla="*/ 125 w 168"/>
                <a:gd name="T19" fmla="*/ 73 h 200"/>
                <a:gd name="T20" fmla="*/ 135 w 168"/>
                <a:gd name="T21" fmla="*/ 82 h 200"/>
                <a:gd name="T22" fmla="*/ 152 w 168"/>
                <a:gd name="T23" fmla="*/ 82 h 200"/>
                <a:gd name="T24" fmla="*/ 159 w 168"/>
                <a:gd name="T25" fmla="*/ 84 h 200"/>
                <a:gd name="T26" fmla="*/ 163 w 168"/>
                <a:gd name="T27" fmla="*/ 10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200">
                  <a:moveTo>
                    <a:pt x="163" y="104"/>
                  </a:moveTo>
                  <a:cubicBezTo>
                    <a:pt x="96" y="193"/>
                    <a:pt x="96" y="193"/>
                    <a:pt x="96" y="193"/>
                  </a:cubicBezTo>
                  <a:cubicBezTo>
                    <a:pt x="90" y="200"/>
                    <a:pt x="80" y="200"/>
                    <a:pt x="74" y="193"/>
                  </a:cubicBezTo>
                  <a:cubicBezTo>
                    <a:pt x="7" y="104"/>
                    <a:pt x="7" y="104"/>
                    <a:pt x="7" y="104"/>
                  </a:cubicBezTo>
                  <a:cubicBezTo>
                    <a:pt x="0" y="95"/>
                    <a:pt x="7" y="82"/>
                    <a:pt x="18" y="82"/>
                  </a:cubicBezTo>
                  <a:cubicBezTo>
                    <a:pt x="36" y="82"/>
                    <a:pt x="36" y="82"/>
                    <a:pt x="36" y="82"/>
                  </a:cubicBezTo>
                  <a:cubicBezTo>
                    <a:pt x="41" y="82"/>
                    <a:pt x="45" y="78"/>
                    <a:pt x="45" y="73"/>
                  </a:cubicBezTo>
                  <a:cubicBezTo>
                    <a:pt x="45" y="0"/>
                    <a:pt x="45" y="0"/>
                    <a:pt x="45" y="0"/>
                  </a:cubicBezTo>
                  <a:cubicBezTo>
                    <a:pt x="125" y="0"/>
                    <a:pt x="125" y="0"/>
                    <a:pt x="125" y="0"/>
                  </a:cubicBezTo>
                  <a:cubicBezTo>
                    <a:pt x="125" y="73"/>
                    <a:pt x="125" y="73"/>
                    <a:pt x="125" y="73"/>
                  </a:cubicBezTo>
                  <a:cubicBezTo>
                    <a:pt x="125" y="78"/>
                    <a:pt x="129" y="82"/>
                    <a:pt x="135" y="82"/>
                  </a:cubicBezTo>
                  <a:cubicBezTo>
                    <a:pt x="152" y="82"/>
                    <a:pt x="152" y="82"/>
                    <a:pt x="152" y="82"/>
                  </a:cubicBezTo>
                  <a:cubicBezTo>
                    <a:pt x="155" y="82"/>
                    <a:pt x="157" y="83"/>
                    <a:pt x="159" y="84"/>
                  </a:cubicBezTo>
                  <a:cubicBezTo>
                    <a:pt x="166" y="88"/>
                    <a:pt x="168" y="97"/>
                    <a:pt x="163" y="104"/>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3" name="Freeform 58"/>
            <p:cNvSpPr/>
            <p:nvPr/>
          </p:nvSpPr>
          <p:spPr bwMode="auto">
            <a:xfrm>
              <a:off x="3398776" y="4278654"/>
              <a:ext cx="555433" cy="575751"/>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ln>
              <a:solidFill>
                <a:schemeClr val="bg1"/>
              </a:solidFill>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lstStyle/>
            <a:p>
              <a:pPr>
                <a:defRPr/>
              </a:pPr>
              <a:endParaRPr lang="en-US" sz="1350">
                <a:solidFill>
                  <a:prstClr val="black"/>
                </a:solidFill>
                <a:latin typeface="微软雅黑" panose="020B0503020204020204" pitchFamily="34" charset="-122"/>
                <a:ea typeface="微软雅黑" panose="020B0503020204020204" pitchFamily="34" charset="-122"/>
              </a:endParaRPr>
            </a:p>
          </p:txBody>
        </p:sp>
      </p:grpSp>
      <p:sp>
        <p:nvSpPr>
          <p:cNvPr id="34" name="Freeform 12"/>
          <p:cNvSpPr/>
          <p:nvPr/>
        </p:nvSpPr>
        <p:spPr bwMode="auto">
          <a:xfrm>
            <a:off x="8108007" y="4240908"/>
            <a:ext cx="889587" cy="721039"/>
          </a:xfrm>
          <a:custGeom>
            <a:avLst/>
            <a:gdLst>
              <a:gd name="T0" fmla="*/ 89 w 89"/>
              <a:gd name="T1" fmla="*/ 0 h 72"/>
              <a:gd name="T2" fmla="*/ 69 w 89"/>
              <a:gd name="T3" fmla="*/ 72 h 72"/>
              <a:gd name="T4" fmla="*/ 53 w 89"/>
              <a:gd name="T5" fmla="*/ 63 h 72"/>
              <a:gd name="T6" fmla="*/ 46 w 89"/>
              <a:gd name="T7" fmla="*/ 59 h 72"/>
              <a:gd name="T8" fmla="*/ 34 w 89"/>
              <a:gd name="T9" fmla="*/ 52 h 72"/>
              <a:gd name="T10" fmla="*/ 30 w 89"/>
              <a:gd name="T11" fmla="*/ 50 h 72"/>
              <a:gd name="T12" fmla="*/ 30 w 89"/>
              <a:gd name="T13" fmla="*/ 50 h 72"/>
              <a:gd name="T14" fmla="*/ 27 w 89"/>
              <a:gd name="T15" fmla="*/ 48 h 72"/>
              <a:gd name="T16" fmla="*/ 15 w 89"/>
              <a:gd name="T17" fmla="*/ 41 h 72"/>
              <a:gd name="T18" fmla="*/ 12 w 89"/>
              <a:gd name="T19" fmla="*/ 39 h 72"/>
              <a:gd name="T20" fmla="*/ 8 w 89"/>
              <a:gd name="T21" fmla="*/ 37 h 72"/>
              <a:gd name="T22" fmla="*/ 2 w 89"/>
              <a:gd name="T23" fmla="*/ 34 h 72"/>
              <a:gd name="T24" fmla="*/ 0 w 89"/>
              <a:gd name="T25" fmla="*/ 33 h 72"/>
              <a:gd name="T26" fmla="*/ 0 w 89"/>
              <a:gd name="T27" fmla="*/ 33 h 72"/>
              <a:gd name="T28" fmla="*/ 1 w 89"/>
              <a:gd name="T29" fmla="*/ 30 h 72"/>
              <a:gd name="T30" fmla="*/ 4 w 89"/>
              <a:gd name="T31" fmla="*/ 25 h 72"/>
              <a:gd name="T32" fmla="*/ 4 w 89"/>
              <a:gd name="T33" fmla="*/ 25 h 72"/>
              <a:gd name="T34" fmla="*/ 4 w 89"/>
              <a:gd name="T35" fmla="*/ 25 h 72"/>
              <a:gd name="T36" fmla="*/ 4 w 89"/>
              <a:gd name="T37" fmla="*/ 23 h 72"/>
              <a:gd name="T38" fmla="*/ 5 w 89"/>
              <a:gd name="T39" fmla="*/ 22 h 72"/>
              <a:gd name="T40" fmla="*/ 5 w 89"/>
              <a:gd name="T41" fmla="*/ 22 h 72"/>
              <a:gd name="T42" fmla="*/ 7 w 89"/>
              <a:gd name="T43" fmla="*/ 16 h 72"/>
              <a:gd name="T44" fmla="*/ 9 w 89"/>
              <a:gd name="T45" fmla="*/ 0 h 72"/>
              <a:gd name="T46" fmla="*/ 89 w 89"/>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2">
                <a:moveTo>
                  <a:pt x="89" y="0"/>
                </a:moveTo>
                <a:cubicBezTo>
                  <a:pt x="88" y="26"/>
                  <a:pt x="81" y="51"/>
                  <a:pt x="69" y="72"/>
                </a:cubicBezTo>
                <a:cubicBezTo>
                  <a:pt x="53" y="63"/>
                  <a:pt x="53" y="63"/>
                  <a:pt x="53" y="63"/>
                </a:cubicBezTo>
                <a:cubicBezTo>
                  <a:pt x="46" y="59"/>
                  <a:pt x="46" y="59"/>
                  <a:pt x="46" y="59"/>
                </a:cubicBezTo>
                <a:cubicBezTo>
                  <a:pt x="34" y="52"/>
                  <a:pt x="34" y="52"/>
                  <a:pt x="34" y="52"/>
                </a:cubicBezTo>
                <a:cubicBezTo>
                  <a:pt x="30" y="50"/>
                  <a:pt x="30" y="50"/>
                  <a:pt x="30" y="50"/>
                </a:cubicBezTo>
                <a:cubicBezTo>
                  <a:pt x="30" y="50"/>
                  <a:pt x="30" y="50"/>
                  <a:pt x="30" y="50"/>
                </a:cubicBezTo>
                <a:cubicBezTo>
                  <a:pt x="27" y="48"/>
                  <a:pt x="27" y="48"/>
                  <a:pt x="27" y="48"/>
                </a:cubicBezTo>
                <a:cubicBezTo>
                  <a:pt x="15" y="41"/>
                  <a:pt x="15" y="41"/>
                  <a:pt x="15" y="41"/>
                </a:cubicBezTo>
                <a:cubicBezTo>
                  <a:pt x="12" y="39"/>
                  <a:pt x="12" y="39"/>
                  <a:pt x="12" y="39"/>
                </a:cubicBezTo>
                <a:cubicBezTo>
                  <a:pt x="8" y="37"/>
                  <a:pt x="8" y="37"/>
                  <a:pt x="8" y="37"/>
                </a:cubicBezTo>
                <a:cubicBezTo>
                  <a:pt x="2" y="34"/>
                  <a:pt x="2" y="34"/>
                  <a:pt x="2" y="34"/>
                </a:cubicBezTo>
                <a:cubicBezTo>
                  <a:pt x="0" y="33"/>
                  <a:pt x="0" y="33"/>
                  <a:pt x="0" y="33"/>
                </a:cubicBezTo>
                <a:cubicBezTo>
                  <a:pt x="0" y="33"/>
                  <a:pt x="0" y="33"/>
                  <a:pt x="0" y="33"/>
                </a:cubicBezTo>
                <a:cubicBezTo>
                  <a:pt x="1" y="32"/>
                  <a:pt x="1" y="31"/>
                  <a:pt x="1" y="30"/>
                </a:cubicBezTo>
                <a:cubicBezTo>
                  <a:pt x="2" y="29"/>
                  <a:pt x="3" y="27"/>
                  <a:pt x="4" y="25"/>
                </a:cubicBezTo>
                <a:cubicBezTo>
                  <a:pt x="4" y="25"/>
                  <a:pt x="4" y="25"/>
                  <a:pt x="4" y="25"/>
                </a:cubicBezTo>
                <a:cubicBezTo>
                  <a:pt x="4" y="25"/>
                  <a:pt x="4" y="25"/>
                  <a:pt x="4" y="25"/>
                </a:cubicBezTo>
                <a:cubicBezTo>
                  <a:pt x="4" y="24"/>
                  <a:pt x="4" y="24"/>
                  <a:pt x="4" y="23"/>
                </a:cubicBezTo>
                <a:cubicBezTo>
                  <a:pt x="5" y="22"/>
                  <a:pt x="5" y="22"/>
                  <a:pt x="5" y="22"/>
                </a:cubicBezTo>
                <a:cubicBezTo>
                  <a:pt x="5" y="22"/>
                  <a:pt x="5" y="22"/>
                  <a:pt x="5" y="22"/>
                </a:cubicBezTo>
                <a:cubicBezTo>
                  <a:pt x="5" y="20"/>
                  <a:pt x="6" y="18"/>
                  <a:pt x="7" y="16"/>
                </a:cubicBezTo>
                <a:cubicBezTo>
                  <a:pt x="8" y="11"/>
                  <a:pt x="9" y="5"/>
                  <a:pt x="9" y="0"/>
                </a:cubicBezTo>
                <a:lnTo>
                  <a:pt x="89" y="0"/>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5" name="Freeform 13"/>
          <p:cNvSpPr/>
          <p:nvPr/>
        </p:nvSpPr>
        <p:spPr bwMode="auto">
          <a:xfrm>
            <a:off x="7829746" y="4633052"/>
            <a:ext cx="931748" cy="944519"/>
          </a:xfrm>
          <a:custGeom>
            <a:avLst/>
            <a:gdLst>
              <a:gd name="T0" fmla="*/ 93 w 93"/>
              <a:gd name="T1" fmla="*/ 40 h 94"/>
              <a:gd name="T2" fmla="*/ 74 w 93"/>
              <a:gd name="T3" fmla="*/ 66 h 94"/>
              <a:gd name="T4" fmla="*/ 52 w 93"/>
              <a:gd name="T5" fmla="*/ 85 h 94"/>
              <a:gd name="T6" fmla="*/ 50 w 93"/>
              <a:gd name="T7" fmla="*/ 87 h 94"/>
              <a:gd name="T8" fmla="*/ 40 w 93"/>
              <a:gd name="T9" fmla="*/ 94 h 94"/>
              <a:gd name="T10" fmla="*/ 37 w 93"/>
              <a:gd name="T11" fmla="*/ 87 h 94"/>
              <a:gd name="T12" fmla="*/ 36 w 93"/>
              <a:gd name="T13" fmla="*/ 85 h 94"/>
              <a:gd name="T14" fmla="*/ 24 w 93"/>
              <a:gd name="T15" fmla="*/ 65 h 94"/>
              <a:gd name="T16" fmla="*/ 0 w 93"/>
              <a:gd name="T17" fmla="*/ 24 h 94"/>
              <a:gd name="T18" fmla="*/ 11 w 93"/>
              <a:gd name="T19" fmla="*/ 16 h 94"/>
              <a:gd name="T20" fmla="*/ 11 w 93"/>
              <a:gd name="T21" fmla="*/ 16 h 94"/>
              <a:gd name="T22" fmla="*/ 14 w 93"/>
              <a:gd name="T23" fmla="*/ 13 h 94"/>
              <a:gd name="T24" fmla="*/ 16 w 93"/>
              <a:gd name="T25" fmla="*/ 11 h 94"/>
              <a:gd name="T26" fmla="*/ 17 w 93"/>
              <a:gd name="T27" fmla="*/ 10 h 94"/>
              <a:gd name="T28" fmla="*/ 18 w 93"/>
              <a:gd name="T29" fmla="*/ 9 h 94"/>
              <a:gd name="T30" fmla="*/ 20 w 93"/>
              <a:gd name="T31" fmla="*/ 7 h 94"/>
              <a:gd name="T32" fmla="*/ 24 w 93"/>
              <a:gd name="T33" fmla="*/ 0 h 94"/>
              <a:gd name="T34" fmla="*/ 24 w 93"/>
              <a:gd name="T35" fmla="*/ 0 h 94"/>
              <a:gd name="T36" fmla="*/ 34 w 93"/>
              <a:gd name="T37" fmla="*/ 6 h 94"/>
              <a:gd name="T38" fmla="*/ 39 w 93"/>
              <a:gd name="T39" fmla="*/ 9 h 94"/>
              <a:gd name="T40" fmla="*/ 40 w 93"/>
              <a:gd name="T41" fmla="*/ 9 h 94"/>
              <a:gd name="T42" fmla="*/ 43 w 93"/>
              <a:gd name="T43" fmla="*/ 11 h 94"/>
              <a:gd name="T44" fmla="*/ 50 w 93"/>
              <a:gd name="T45" fmla="*/ 15 h 94"/>
              <a:gd name="T46" fmla="*/ 59 w 93"/>
              <a:gd name="T47" fmla="*/ 20 h 94"/>
              <a:gd name="T48" fmla="*/ 71 w 93"/>
              <a:gd name="T49" fmla="*/ 27 h 94"/>
              <a:gd name="T50" fmla="*/ 78 w 93"/>
              <a:gd name="T51" fmla="*/ 31 h 94"/>
              <a:gd name="T52" fmla="*/ 93 w 93"/>
              <a:gd name="T53" fmla="*/ 4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94">
                <a:moveTo>
                  <a:pt x="93" y="40"/>
                </a:moveTo>
                <a:cubicBezTo>
                  <a:pt x="88" y="49"/>
                  <a:pt x="81" y="58"/>
                  <a:pt x="74" y="66"/>
                </a:cubicBezTo>
                <a:cubicBezTo>
                  <a:pt x="67" y="73"/>
                  <a:pt x="60" y="80"/>
                  <a:pt x="52" y="85"/>
                </a:cubicBezTo>
                <a:cubicBezTo>
                  <a:pt x="51" y="86"/>
                  <a:pt x="51" y="87"/>
                  <a:pt x="50" y="87"/>
                </a:cubicBezTo>
                <a:cubicBezTo>
                  <a:pt x="47" y="90"/>
                  <a:pt x="44" y="92"/>
                  <a:pt x="40" y="94"/>
                </a:cubicBezTo>
                <a:cubicBezTo>
                  <a:pt x="37" y="87"/>
                  <a:pt x="37" y="87"/>
                  <a:pt x="37" y="87"/>
                </a:cubicBezTo>
                <a:cubicBezTo>
                  <a:pt x="36" y="85"/>
                  <a:pt x="36" y="85"/>
                  <a:pt x="36" y="85"/>
                </a:cubicBezTo>
                <a:cubicBezTo>
                  <a:pt x="24" y="65"/>
                  <a:pt x="24" y="65"/>
                  <a:pt x="24" y="65"/>
                </a:cubicBezTo>
                <a:cubicBezTo>
                  <a:pt x="0" y="24"/>
                  <a:pt x="0" y="24"/>
                  <a:pt x="0" y="24"/>
                </a:cubicBezTo>
                <a:cubicBezTo>
                  <a:pt x="4" y="22"/>
                  <a:pt x="8" y="19"/>
                  <a:pt x="11" y="16"/>
                </a:cubicBezTo>
                <a:cubicBezTo>
                  <a:pt x="11" y="16"/>
                  <a:pt x="11" y="16"/>
                  <a:pt x="11" y="16"/>
                </a:cubicBezTo>
                <a:cubicBezTo>
                  <a:pt x="12" y="15"/>
                  <a:pt x="13" y="14"/>
                  <a:pt x="14" y="13"/>
                </a:cubicBezTo>
                <a:cubicBezTo>
                  <a:pt x="14" y="13"/>
                  <a:pt x="15" y="12"/>
                  <a:pt x="16" y="11"/>
                </a:cubicBezTo>
                <a:cubicBezTo>
                  <a:pt x="16" y="11"/>
                  <a:pt x="17" y="10"/>
                  <a:pt x="17" y="10"/>
                </a:cubicBezTo>
                <a:cubicBezTo>
                  <a:pt x="18" y="9"/>
                  <a:pt x="18" y="9"/>
                  <a:pt x="18" y="9"/>
                </a:cubicBezTo>
                <a:cubicBezTo>
                  <a:pt x="18" y="8"/>
                  <a:pt x="19" y="8"/>
                  <a:pt x="20" y="7"/>
                </a:cubicBezTo>
                <a:cubicBezTo>
                  <a:pt x="21" y="5"/>
                  <a:pt x="23" y="2"/>
                  <a:pt x="24" y="0"/>
                </a:cubicBezTo>
                <a:cubicBezTo>
                  <a:pt x="24" y="0"/>
                  <a:pt x="24" y="0"/>
                  <a:pt x="24" y="0"/>
                </a:cubicBezTo>
                <a:cubicBezTo>
                  <a:pt x="34" y="6"/>
                  <a:pt x="34" y="6"/>
                  <a:pt x="34" y="6"/>
                </a:cubicBezTo>
                <a:cubicBezTo>
                  <a:pt x="39" y="9"/>
                  <a:pt x="39" y="9"/>
                  <a:pt x="39" y="9"/>
                </a:cubicBezTo>
                <a:cubicBezTo>
                  <a:pt x="40" y="9"/>
                  <a:pt x="40" y="9"/>
                  <a:pt x="40" y="9"/>
                </a:cubicBezTo>
                <a:cubicBezTo>
                  <a:pt x="43" y="11"/>
                  <a:pt x="43" y="11"/>
                  <a:pt x="43" y="11"/>
                </a:cubicBezTo>
                <a:cubicBezTo>
                  <a:pt x="50" y="15"/>
                  <a:pt x="50" y="15"/>
                  <a:pt x="50" y="15"/>
                </a:cubicBezTo>
                <a:cubicBezTo>
                  <a:pt x="59" y="20"/>
                  <a:pt x="59" y="20"/>
                  <a:pt x="59" y="20"/>
                </a:cubicBezTo>
                <a:cubicBezTo>
                  <a:pt x="71" y="27"/>
                  <a:pt x="71" y="27"/>
                  <a:pt x="71" y="27"/>
                </a:cubicBezTo>
                <a:cubicBezTo>
                  <a:pt x="78" y="31"/>
                  <a:pt x="78" y="31"/>
                  <a:pt x="78" y="31"/>
                </a:cubicBezTo>
                <a:lnTo>
                  <a:pt x="93" y="40"/>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6" name="Freeform 15"/>
          <p:cNvSpPr/>
          <p:nvPr/>
        </p:nvSpPr>
        <p:spPr bwMode="auto">
          <a:xfrm>
            <a:off x="7437652" y="4911346"/>
            <a:ext cx="733592" cy="893919"/>
          </a:xfrm>
          <a:custGeom>
            <a:avLst/>
            <a:gdLst>
              <a:gd name="T0" fmla="*/ 73 w 73"/>
              <a:gd name="T1" fmla="*/ 69 h 89"/>
              <a:gd name="T2" fmla="*/ 31 w 73"/>
              <a:gd name="T3" fmla="*/ 86 h 89"/>
              <a:gd name="T4" fmla="*/ 27 w 73"/>
              <a:gd name="T5" fmla="*/ 86 h 89"/>
              <a:gd name="T6" fmla="*/ 24 w 73"/>
              <a:gd name="T7" fmla="*/ 87 h 89"/>
              <a:gd name="T8" fmla="*/ 0 w 73"/>
              <a:gd name="T9" fmla="*/ 89 h 89"/>
              <a:gd name="T10" fmla="*/ 0 w 73"/>
              <a:gd name="T11" fmla="*/ 89 h 89"/>
              <a:gd name="T12" fmla="*/ 0 w 73"/>
              <a:gd name="T13" fmla="*/ 9 h 89"/>
              <a:gd name="T14" fmla="*/ 0 w 73"/>
              <a:gd name="T15" fmla="*/ 9 h 89"/>
              <a:gd name="T16" fmla="*/ 33 w 73"/>
              <a:gd name="T17" fmla="*/ 0 h 89"/>
              <a:gd name="T18" fmla="*/ 63 w 73"/>
              <a:gd name="T19" fmla="*/ 53 h 89"/>
              <a:gd name="T20" fmla="*/ 63 w 73"/>
              <a:gd name="T21" fmla="*/ 53 h 89"/>
              <a:gd name="T22" fmla="*/ 64 w 73"/>
              <a:gd name="T23" fmla="*/ 54 h 89"/>
              <a:gd name="T24" fmla="*/ 64 w 73"/>
              <a:gd name="T25" fmla="*/ 54 h 89"/>
              <a:gd name="T26" fmla="*/ 73 w 73"/>
              <a:gd name="T27" fmla="*/ 6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89">
                <a:moveTo>
                  <a:pt x="73" y="69"/>
                </a:moveTo>
                <a:cubicBezTo>
                  <a:pt x="60" y="77"/>
                  <a:pt x="46" y="82"/>
                  <a:pt x="31" y="86"/>
                </a:cubicBezTo>
                <a:cubicBezTo>
                  <a:pt x="29" y="86"/>
                  <a:pt x="28" y="86"/>
                  <a:pt x="27" y="86"/>
                </a:cubicBezTo>
                <a:cubicBezTo>
                  <a:pt x="26" y="87"/>
                  <a:pt x="25" y="87"/>
                  <a:pt x="24" y="87"/>
                </a:cubicBezTo>
                <a:cubicBezTo>
                  <a:pt x="16" y="88"/>
                  <a:pt x="8" y="89"/>
                  <a:pt x="0" y="89"/>
                </a:cubicBezTo>
                <a:cubicBezTo>
                  <a:pt x="0" y="89"/>
                  <a:pt x="0" y="89"/>
                  <a:pt x="0" y="89"/>
                </a:cubicBezTo>
                <a:cubicBezTo>
                  <a:pt x="0" y="9"/>
                  <a:pt x="0" y="9"/>
                  <a:pt x="0" y="9"/>
                </a:cubicBezTo>
                <a:cubicBezTo>
                  <a:pt x="0" y="9"/>
                  <a:pt x="0" y="9"/>
                  <a:pt x="0" y="9"/>
                </a:cubicBezTo>
                <a:cubicBezTo>
                  <a:pt x="12" y="9"/>
                  <a:pt x="23" y="5"/>
                  <a:pt x="33" y="0"/>
                </a:cubicBezTo>
                <a:cubicBezTo>
                  <a:pt x="63" y="53"/>
                  <a:pt x="63" y="53"/>
                  <a:pt x="63" y="53"/>
                </a:cubicBezTo>
                <a:cubicBezTo>
                  <a:pt x="63" y="53"/>
                  <a:pt x="63" y="53"/>
                  <a:pt x="63" y="53"/>
                </a:cubicBezTo>
                <a:cubicBezTo>
                  <a:pt x="64" y="54"/>
                  <a:pt x="64" y="54"/>
                  <a:pt x="64" y="54"/>
                </a:cubicBezTo>
                <a:cubicBezTo>
                  <a:pt x="64" y="54"/>
                  <a:pt x="64" y="54"/>
                  <a:pt x="64" y="54"/>
                </a:cubicBezTo>
                <a:lnTo>
                  <a:pt x="73" y="69"/>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6628172" y="4911346"/>
            <a:ext cx="729377" cy="893919"/>
          </a:xfrm>
          <a:custGeom>
            <a:avLst/>
            <a:gdLst>
              <a:gd name="T0" fmla="*/ 73 w 73"/>
              <a:gd name="T1" fmla="*/ 9 h 89"/>
              <a:gd name="T2" fmla="*/ 73 w 73"/>
              <a:gd name="T3" fmla="*/ 89 h 89"/>
              <a:gd name="T4" fmla="*/ 71 w 73"/>
              <a:gd name="T5" fmla="*/ 89 h 89"/>
              <a:gd name="T6" fmla="*/ 0 w 73"/>
              <a:gd name="T7" fmla="*/ 70 h 89"/>
              <a:gd name="T8" fmla="*/ 20 w 73"/>
              <a:gd name="T9" fmla="*/ 35 h 89"/>
              <a:gd name="T10" fmla="*/ 27 w 73"/>
              <a:gd name="T11" fmla="*/ 24 h 89"/>
              <a:gd name="T12" fmla="*/ 40 w 73"/>
              <a:gd name="T13" fmla="*/ 0 h 89"/>
              <a:gd name="T14" fmla="*/ 47 w 73"/>
              <a:gd name="T15" fmla="*/ 3 h 89"/>
              <a:gd name="T16" fmla="*/ 73 w 73"/>
              <a:gd name="T17" fmla="*/ 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9">
                <a:moveTo>
                  <a:pt x="73" y="9"/>
                </a:moveTo>
                <a:cubicBezTo>
                  <a:pt x="73" y="89"/>
                  <a:pt x="73" y="89"/>
                  <a:pt x="73" y="89"/>
                </a:cubicBezTo>
                <a:cubicBezTo>
                  <a:pt x="73" y="89"/>
                  <a:pt x="72" y="89"/>
                  <a:pt x="71" y="89"/>
                </a:cubicBezTo>
                <a:cubicBezTo>
                  <a:pt x="46" y="88"/>
                  <a:pt x="21" y="81"/>
                  <a:pt x="0" y="70"/>
                </a:cubicBezTo>
                <a:cubicBezTo>
                  <a:pt x="20" y="35"/>
                  <a:pt x="20" y="35"/>
                  <a:pt x="20" y="35"/>
                </a:cubicBezTo>
                <a:cubicBezTo>
                  <a:pt x="27" y="24"/>
                  <a:pt x="27" y="24"/>
                  <a:pt x="27" y="24"/>
                </a:cubicBezTo>
                <a:cubicBezTo>
                  <a:pt x="40" y="0"/>
                  <a:pt x="40" y="0"/>
                  <a:pt x="40" y="0"/>
                </a:cubicBezTo>
                <a:cubicBezTo>
                  <a:pt x="42" y="1"/>
                  <a:pt x="45" y="2"/>
                  <a:pt x="47" y="3"/>
                </a:cubicBezTo>
                <a:cubicBezTo>
                  <a:pt x="55" y="7"/>
                  <a:pt x="64" y="9"/>
                  <a:pt x="73" y="9"/>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8" name="Freeform 17"/>
          <p:cNvSpPr/>
          <p:nvPr/>
        </p:nvSpPr>
        <p:spPr bwMode="auto">
          <a:xfrm>
            <a:off x="6029492" y="4633052"/>
            <a:ext cx="940179" cy="944519"/>
          </a:xfrm>
          <a:custGeom>
            <a:avLst/>
            <a:gdLst>
              <a:gd name="T0" fmla="*/ 94 w 94"/>
              <a:gd name="T1" fmla="*/ 24 h 94"/>
              <a:gd name="T2" fmla="*/ 78 w 94"/>
              <a:gd name="T3" fmla="*/ 51 h 94"/>
              <a:gd name="T4" fmla="*/ 68 w 94"/>
              <a:gd name="T5" fmla="*/ 69 h 94"/>
              <a:gd name="T6" fmla="*/ 54 w 94"/>
              <a:gd name="T7" fmla="*/ 94 h 94"/>
              <a:gd name="T8" fmla="*/ 0 w 94"/>
              <a:gd name="T9" fmla="*/ 40 h 94"/>
              <a:gd name="T10" fmla="*/ 25 w 94"/>
              <a:gd name="T11" fmla="*/ 26 h 94"/>
              <a:gd name="T12" fmla="*/ 42 w 94"/>
              <a:gd name="T13" fmla="*/ 16 h 94"/>
              <a:gd name="T14" fmla="*/ 69 w 94"/>
              <a:gd name="T15" fmla="*/ 1 h 94"/>
              <a:gd name="T16" fmla="*/ 70 w 94"/>
              <a:gd name="T17" fmla="*/ 0 h 94"/>
              <a:gd name="T18" fmla="*/ 78 w 94"/>
              <a:gd name="T19" fmla="*/ 11 h 94"/>
              <a:gd name="T20" fmla="*/ 78 w 94"/>
              <a:gd name="T21" fmla="*/ 11 h 94"/>
              <a:gd name="T22" fmla="*/ 82 w 94"/>
              <a:gd name="T23" fmla="*/ 15 h 94"/>
              <a:gd name="T24" fmla="*/ 93 w 94"/>
              <a:gd name="T25" fmla="*/ 24 h 94"/>
              <a:gd name="T26" fmla="*/ 94 w 94"/>
              <a:gd name="T27" fmla="*/ 2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94">
                <a:moveTo>
                  <a:pt x="94" y="24"/>
                </a:moveTo>
                <a:cubicBezTo>
                  <a:pt x="78" y="51"/>
                  <a:pt x="78" y="51"/>
                  <a:pt x="78" y="51"/>
                </a:cubicBezTo>
                <a:cubicBezTo>
                  <a:pt x="68" y="69"/>
                  <a:pt x="68" y="69"/>
                  <a:pt x="68" y="69"/>
                </a:cubicBezTo>
                <a:cubicBezTo>
                  <a:pt x="54" y="94"/>
                  <a:pt x="54" y="94"/>
                  <a:pt x="54" y="94"/>
                </a:cubicBezTo>
                <a:cubicBezTo>
                  <a:pt x="32" y="80"/>
                  <a:pt x="14" y="62"/>
                  <a:pt x="0" y="40"/>
                </a:cubicBezTo>
                <a:cubicBezTo>
                  <a:pt x="25" y="26"/>
                  <a:pt x="25" y="26"/>
                  <a:pt x="25" y="26"/>
                </a:cubicBezTo>
                <a:cubicBezTo>
                  <a:pt x="42" y="16"/>
                  <a:pt x="42" y="16"/>
                  <a:pt x="42" y="16"/>
                </a:cubicBezTo>
                <a:cubicBezTo>
                  <a:pt x="69" y="1"/>
                  <a:pt x="69" y="1"/>
                  <a:pt x="69" y="1"/>
                </a:cubicBezTo>
                <a:cubicBezTo>
                  <a:pt x="70" y="0"/>
                  <a:pt x="70" y="0"/>
                  <a:pt x="70" y="0"/>
                </a:cubicBezTo>
                <a:cubicBezTo>
                  <a:pt x="72" y="4"/>
                  <a:pt x="75" y="8"/>
                  <a:pt x="78" y="11"/>
                </a:cubicBezTo>
                <a:cubicBezTo>
                  <a:pt x="78" y="11"/>
                  <a:pt x="78" y="11"/>
                  <a:pt x="78" y="11"/>
                </a:cubicBezTo>
                <a:cubicBezTo>
                  <a:pt x="79" y="13"/>
                  <a:pt x="80" y="14"/>
                  <a:pt x="82" y="15"/>
                </a:cubicBezTo>
                <a:cubicBezTo>
                  <a:pt x="85" y="18"/>
                  <a:pt x="89" y="21"/>
                  <a:pt x="93" y="24"/>
                </a:cubicBezTo>
                <a:lnTo>
                  <a:pt x="94" y="24"/>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9" name="Freeform 18"/>
          <p:cNvSpPr/>
          <p:nvPr/>
        </p:nvSpPr>
        <p:spPr bwMode="auto">
          <a:xfrm>
            <a:off x="5797609" y="4198741"/>
            <a:ext cx="889587" cy="775855"/>
          </a:xfrm>
          <a:custGeom>
            <a:avLst/>
            <a:gdLst>
              <a:gd name="T0" fmla="*/ 89 w 89"/>
              <a:gd name="T1" fmla="*/ 37 h 77"/>
              <a:gd name="T2" fmla="*/ 65 w 89"/>
              <a:gd name="T3" fmla="*/ 51 h 77"/>
              <a:gd name="T4" fmla="*/ 53 w 89"/>
              <a:gd name="T5" fmla="*/ 57 h 77"/>
              <a:gd name="T6" fmla="*/ 19 w 89"/>
              <a:gd name="T7" fmla="*/ 77 h 77"/>
              <a:gd name="T8" fmla="*/ 0 w 89"/>
              <a:gd name="T9" fmla="*/ 4 h 77"/>
              <a:gd name="T10" fmla="*/ 0 w 89"/>
              <a:gd name="T11" fmla="*/ 0 h 77"/>
              <a:gd name="T12" fmla="*/ 80 w 89"/>
              <a:gd name="T13" fmla="*/ 0 h 77"/>
              <a:gd name="T14" fmla="*/ 80 w 89"/>
              <a:gd name="T15" fmla="*/ 4 h 77"/>
              <a:gd name="T16" fmla="*/ 82 w 89"/>
              <a:gd name="T17" fmla="*/ 16 h 77"/>
              <a:gd name="T18" fmla="*/ 82 w 89"/>
              <a:gd name="T19" fmla="*/ 17 h 77"/>
              <a:gd name="T20" fmla="*/ 86 w 89"/>
              <a:gd name="T21" fmla="*/ 31 h 77"/>
              <a:gd name="T22" fmla="*/ 89 w 89"/>
              <a:gd name="T23"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7">
                <a:moveTo>
                  <a:pt x="89" y="37"/>
                </a:moveTo>
                <a:cubicBezTo>
                  <a:pt x="65" y="51"/>
                  <a:pt x="65" y="51"/>
                  <a:pt x="65" y="51"/>
                </a:cubicBezTo>
                <a:cubicBezTo>
                  <a:pt x="53" y="57"/>
                  <a:pt x="53" y="57"/>
                  <a:pt x="53" y="57"/>
                </a:cubicBezTo>
                <a:cubicBezTo>
                  <a:pt x="19" y="77"/>
                  <a:pt x="19" y="77"/>
                  <a:pt x="19" y="77"/>
                </a:cubicBezTo>
                <a:cubicBezTo>
                  <a:pt x="8" y="55"/>
                  <a:pt x="1" y="30"/>
                  <a:pt x="0" y="4"/>
                </a:cubicBezTo>
                <a:cubicBezTo>
                  <a:pt x="0" y="2"/>
                  <a:pt x="0" y="1"/>
                  <a:pt x="0" y="0"/>
                </a:cubicBezTo>
                <a:cubicBezTo>
                  <a:pt x="80" y="0"/>
                  <a:pt x="80" y="0"/>
                  <a:pt x="80" y="0"/>
                </a:cubicBezTo>
                <a:cubicBezTo>
                  <a:pt x="80" y="1"/>
                  <a:pt x="80" y="2"/>
                  <a:pt x="80" y="4"/>
                </a:cubicBezTo>
                <a:cubicBezTo>
                  <a:pt x="80" y="8"/>
                  <a:pt x="81" y="12"/>
                  <a:pt x="82" y="16"/>
                </a:cubicBezTo>
                <a:cubicBezTo>
                  <a:pt x="82" y="16"/>
                  <a:pt x="82" y="17"/>
                  <a:pt x="82" y="17"/>
                </a:cubicBezTo>
                <a:cubicBezTo>
                  <a:pt x="83" y="22"/>
                  <a:pt x="84" y="26"/>
                  <a:pt x="86" y="31"/>
                </a:cubicBezTo>
                <a:cubicBezTo>
                  <a:pt x="87" y="33"/>
                  <a:pt x="88" y="35"/>
                  <a:pt x="89" y="37"/>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grpSp>
        <p:nvGrpSpPr>
          <p:cNvPr id="40" name="Group 3"/>
          <p:cNvGrpSpPr/>
          <p:nvPr/>
        </p:nvGrpSpPr>
        <p:grpSpPr>
          <a:xfrm>
            <a:off x="7779154" y="2170557"/>
            <a:ext cx="1682205" cy="1990235"/>
            <a:chOff x="7690851" y="1816160"/>
            <a:chExt cx="1682424" cy="1990235"/>
          </a:xfrm>
        </p:grpSpPr>
        <p:sp>
          <p:nvSpPr>
            <p:cNvPr id="41" name="Freeform 14"/>
            <p:cNvSpPr/>
            <p:nvPr/>
          </p:nvSpPr>
          <p:spPr bwMode="auto">
            <a:xfrm>
              <a:off x="7690851" y="1816160"/>
              <a:ext cx="1682424" cy="1990235"/>
            </a:xfrm>
            <a:custGeom>
              <a:avLst/>
              <a:gdLst>
                <a:gd name="T0" fmla="*/ 83 w 168"/>
                <a:gd name="T1" fmla="*/ 0 h 198"/>
                <a:gd name="T2" fmla="*/ 72 w 168"/>
                <a:gd name="T3" fmla="*/ 5 h 198"/>
                <a:gd name="T4" fmla="*/ 5 w 168"/>
                <a:gd name="T5" fmla="*/ 94 h 198"/>
                <a:gd name="T6" fmla="*/ 9 w 168"/>
                <a:gd name="T7" fmla="*/ 114 h 198"/>
                <a:gd name="T8" fmla="*/ 16 w 168"/>
                <a:gd name="T9" fmla="*/ 116 h 198"/>
                <a:gd name="T10" fmla="*/ 33 w 168"/>
                <a:gd name="T11" fmla="*/ 116 h 198"/>
                <a:gd name="T12" fmla="*/ 43 w 168"/>
                <a:gd name="T13" fmla="*/ 125 h 198"/>
                <a:gd name="T14" fmla="*/ 43 w 168"/>
                <a:gd name="T15" fmla="*/ 198 h 198"/>
                <a:gd name="T16" fmla="*/ 123 w 168"/>
                <a:gd name="T17" fmla="*/ 198 h 198"/>
                <a:gd name="T18" fmla="*/ 123 w 168"/>
                <a:gd name="T19" fmla="*/ 125 h 198"/>
                <a:gd name="T20" fmla="*/ 132 w 168"/>
                <a:gd name="T21" fmla="*/ 116 h 198"/>
                <a:gd name="T22" fmla="*/ 150 w 168"/>
                <a:gd name="T23" fmla="*/ 116 h 198"/>
                <a:gd name="T24" fmla="*/ 161 w 168"/>
                <a:gd name="T25" fmla="*/ 94 h 198"/>
                <a:gd name="T26" fmla="*/ 94 w 168"/>
                <a:gd name="T27" fmla="*/ 5 h 198"/>
                <a:gd name="T28" fmla="*/ 83 w 168"/>
                <a:gd name="T2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98">
                  <a:moveTo>
                    <a:pt x="83" y="0"/>
                  </a:moveTo>
                  <a:cubicBezTo>
                    <a:pt x="79" y="0"/>
                    <a:pt x="75" y="1"/>
                    <a:pt x="72" y="5"/>
                  </a:cubicBezTo>
                  <a:cubicBezTo>
                    <a:pt x="5" y="94"/>
                    <a:pt x="5" y="94"/>
                    <a:pt x="5" y="94"/>
                  </a:cubicBezTo>
                  <a:cubicBezTo>
                    <a:pt x="0" y="101"/>
                    <a:pt x="2" y="110"/>
                    <a:pt x="9" y="114"/>
                  </a:cubicBezTo>
                  <a:cubicBezTo>
                    <a:pt x="11" y="115"/>
                    <a:pt x="13" y="116"/>
                    <a:pt x="16" y="116"/>
                  </a:cubicBezTo>
                  <a:cubicBezTo>
                    <a:pt x="33" y="116"/>
                    <a:pt x="33" y="116"/>
                    <a:pt x="33" y="116"/>
                  </a:cubicBezTo>
                  <a:cubicBezTo>
                    <a:pt x="39" y="116"/>
                    <a:pt x="43" y="120"/>
                    <a:pt x="43" y="125"/>
                  </a:cubicBezTo>
                  <a:cubicBezTo>
                    <a:pt x="43" y="198"/>
                    <a:pt x="43" y="198"/>
                    <a:pt x="43" y="198"/>
                  </a:cubicBezTo>
                  <a:cubicBezTo>
                    <a:pt x="123" y="198"/>
                    <a:pt x="123" y="198"/>
                    <a:pt x="123" y="198"/>
                  </a:cubicBezTo>
                  <a:cubicBezTo>
                    <a:pt x="123" y="125"/>
                    <a:pt x="123" y="125"/>
                    <a:pt x="123" y="125"/>
                  </a:cubicBezTo>
                  <a:cubicBezTo>
                    <a:pt x="123" y="120"/>
                    <a:pt x="127" y="116"/>
                    <a:pt x="132" y="116"/>
                  </a:cubicBezTo>
                  <a:cubicBezTo>
                    <a:pt x="150" y="116"/>
                    <a:pt x="150" y="116"/>
                    <a:pt x="150" y="116"/>
                  </a:cubicBezTo>
                  <a:cubicBezTo>
                    <a:pt x="161" y="116"/>
                    <a:pt x="168" y="103"/>
                    <a:pt x="161" y="94"/>
                  </a:cubicBezTo>
                  <a:cubicBezTo>
                    <a:pt x="94" y="5"/>
                    <a:pt x="94" y="5"/>
                    <a:pt x="94" y="5"/>
                  </a:cubicBezTo>
                  <a:cubicBezTo>
                    <a:pt x="91" y="1"/>
                    <a:pt x="87" y="0"/>
                    <a:pt x="83" y="0"/>
                  </a:cubicBezTo>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latin typeface="微软雅黑" panose="020B0503020204020204" pitchFamily="34" charset="-122"/>
                <a:ea typeface="微软雅黑" panose="020B0503020204020204" pitchFamily="34" charset="-122"/>
              </a:endParaRPr>
            </a:p>
          </p:txBody>
        </p:sp>
        <p:grpSp>
          <p:nvGrpSpPr>
            <p:cNvPr id="42" name="Group 37"/>
            <p:cNvGrpSpPr/>
            <p:nvPr/>
          </p:nvGrpSpPr>
          <p:grpSpPr>
            <a:xfrm>
              <a:off x="8205061" y="2376229"/>
              <a:ext cx="589373" cy="456098"/>
              <a:chOff x="6916738" y="2898776"/>
              <a:chExt cx="315913" cy="244475"/>
            </a:xfrm>
            <a:solidFill>
              <a:sysClr val="window" lastClr="FFFFFF"/>
            </a:solidFill>
          </p:grpSpPr>
          <p:sp>
            <p:nvSpPr>
              <p:cNvPr id="43" name="Freeform 62"/>
              <p:cNvSpPr/>
              <p:nvPr/>
            </p:nvSpPr>
            <p:spPr bwMode="auto">
              <a:xfrm>
                <a:off x="7015163" y="2898776"/>
                <a:ext cx="119063" cy="33338"/>
              </a:xfrm>
              <a:custGeom>
                <a:avLst/>
                <a:gdLst>
                  <a:gd name="T0" fmla="*/ 4 w 32"/>
                  <a:gd name="T1" fmla="*/ 6 h 9"/>
                  <a:gd name="T2" fmla="*/ 6 w 32"/>
                  <a:gd name="T3" fmla="*/ 4 h 9"/>
                  <a:gd name="T4" fmla="*/ 26 w 32"/>
                  <a:gd name="T5" fmla="*/ 4 h 9"/>
                  <a:gd name="T6" fmla="*/ 28 w 32"/>
                  <a:gd name="T7" fmla="*/ 6 h 9"/>
                  <a:gd name="T8" fmla="*/ 28 w 32"/>
                  <a:gd name="T9" fmla="*/ 9 h 9"/>
                  <a:gd name="T10" fmla="*/ 32 w 32"/>
                  <a:gd name="T11" fmla="*/ 9 h 9"/>
                  <a:gd name="T12" fmla="*/ 32 w 32"/>
                  <a:gd name="T13" fmla="*/ 5 h 9"/>
                  <a:gd name="T14" fmla="*/ 26 w 32"/>
                  <a:gd name="T15" fmla="*/ 0 h 9"/>
                  <a:gd name="T16" fmla="*/ 5 w 32"/>
                  <a:gd name="T17" fmla="*/ 0 h 9"/>
                  <a:gd name="T18" fmla="*/ 0 w 32"/>
                  <a:gd name="T19" fmla="*/ 5 h 9"/>
                  <a:gd name="T20" fmla="*/ 0 w 32"/>
                  <a:gd name="T21" fmla="*/ 9 h 9"/>
                  <a:gd name="T22" fmla="*/ 4 w 32"/>
                  <a:gd name="T23" fmla="*/ 9 h 9"/>
                  <a:gd name="T24" fmla="*/ 4 w 32"/>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9">
                    <a:moveTo>
                      <a:pt x="4" y="6"/>
                    </a:moveTo>
                    <a:cubicBezTo>
                      <a:pt x="4" y="5"/>
                      <a:pt x="5" y="4"/>
                      <a:pt x="6" y="4"/>
                    </a:cubicBezTo>
                    <a:cubicBezTo>
                      <a:pt x="26" y="4"/>
                      <a:pt x="26" y="4"/>
                      <a:pt x="26" y="4"/>
                    </a:cubicBezTo>
                    <a:cubicBezTo>
                      <a:pt x="27" y="4"/>
                      <a:pt x="28" y="5"/>
                      <a:pt x="28" y="6"/>
                    </a:cubicBezTo>
                    <a:cubicBezTo>
                      <a:pt x="28" y="9"/>
                      <a:pt x="28" y="9"/>
                      <a:pt x="28" y="9"/>
                    </a:cubicBezTo>
                    <a:cubicBezTo>
                      <a:pt x="32" y="9"/>
                      <a:pt x="32" y="9"/>
                      <a:pt x="32" y="9"/>
                    </a:cubicBezTo>
                    <a:cubicBezTo>
                      <a:pt x="32" y="5"/>
                      <a:pt x="32" y="5"/>
                      <a:pt x="32" y="5"/>
                    </a:cubicBezTo>
                    <a:cubicBezTo>
                      <a:pt x="32" y="2"/>
                      <a:pt x="29" y="0"/>
                      <a:pt x="26" y="0"/>
                    </a:cubicBezTo>
                    <a:cubicBezTo>
                      <a:pt x="5" y="0"/>
                      <a:pt x="5" y="0"/>
                      <a:pt x="5" y="0"/>
                    </a:cubicBezTo>
                    <a:cubicBezTo>
                      <a:pt x="2" y="0"/>
                      <a:pt x="0" y="2"/>
                      <a:pt x="0" y="5"/>
                    </a:cubicBezTo>
                    <a:cubicBezTo>
                      <a:pt x="0" y="9"/>
                      <a:pt x="0" y="9"/>
                      <a:pt x="0" y="9"/>
                    </a:cubicBezTo>
                    <a:cubicBezTo>
                      <a:pt x="4" y="9"/>
                      <a:pt x="4" y="9"/>
                      <a:pt x="4" y="9"/>
                    </a:cubicBezTo>
                    <a:lnTo>
                      <a:pt x="4" y="6"/>
                    </a:lnTo>
                    <a:close/>
                  </a:path>
                </a:pathLst>
              </a:custGeom>
              <a:ln>
                <a:solidFill>
                  <a:schemeClr val="bg1"/>
                </a:solidFill>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lstStyle/>
              <a:p>
                <a:pPr>
                  <a:defRPr/>
                </a:pPr>
                <a:endParaRPr lang="en-US">
                  <a:solidFill>
                    <a:prstClr val="black"/>
                  </a:solidFill>
                  <a:latin typeface="微软雅黑" panose="020B0503020204020204" pitchFamily="34" charset="-122"/>
                  <a:ea typeface="微软雅黑" panose="020B0503020204020204" pitchFamily="34" charset="-122"/>
                </a:endParaRPr>
              </a:p>
            </p:txBody>
          </p:sp>
          <p:sp>
            <p:nvSpPr>
              <p:cNvPr id="44" name="Freeform 63"/>
              <p:cNvSpPr/>
              <p:nvPr/>
            </p:nvSpPr>
            <p:spPr bwMode="auto">
              <a:xfrm>
                <a:off x="6916738" y="3090863"/>
                <a:ext cx="315913" cy="52388"/>
              </a:xfrm>
              <a:custGeom>
                <a:avLst/>
                <a:gdLst>
                  <a:gd name="T0" fmla="*/ 83 w 84"/>
                  <a:gd name="T1" fmla="*/ 0 h 14"/>
                  <a:gd name="T2" fmla="*/ 49 w 84"/>
                  <a:gd name="T3" fmla="*/ 0 h 14"/>
                  <a:gd name="T4" fmla="*/ 49 w 84"/>
                  <a:gd name="T5" fmla="*/ 1 h 14"/>
                  <a:gd name="T6" fmla="*/ 46 w 84"/>
                  <a:gd name="T7" fmla="*/ 3 h 14"/>
                  <a:gd name="T8" fmla="*/ 37 w 84"/>
                  <a:gd name="T9" fmla="*/ 3 h 14"/>
                  <a:gd name="T10" fmla="*/ 35 w 84"/>
                  <a:gd name="T11" fmla="*/ 1 h 14"/>
                  <a:gd name="T12" fmla="*/ 35 w 84"/>
                  <a:gd name="T13" fmla="*/ 0 h 14"/>
                  <a:gd name="T14" fmla="*/ 1 w 84"/>
                  <a:gd name="T15" fmla="*/ 0 h 14"/>
                  <a:gd name="T16" fmla="*/ 0 w 84"/>
                  <a:gd name="T17" fmla="*/ 0 h 14"/>
                  <a:gd name="T18" fmla="*/ 0 w 84"/>
                  <a:gd name="T19" fmla="*/ 9 h 14"/>
                  <a:gd name="T20" fmla="*/ 6 w 84"/>
                  <a:gd name="T21" fmla="*/ 14 h 14"/>
                  <a:gd name="T22" fmla="*/ 78 w 84"/>
                  <a:gd name="T23" fmla="*/ 14 h 14"/>
                  <a:gd name="T24" fmla="*/ 84 w 84"/>
                  <a:gd name="T25" fmla="*/ 9 h 14"/>
                  <a:gd name="T26" fmla="*/ 84 w 84"/>
                  <a:gd name="T27" fmla="*/ 0 h 14"/>
                  <a:gd name="T28" fmla="*/ 83 w 84"/>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4">
                    <a:moveTo>
                      <a:pt x="83" y="0"/>
                    </a:moveTo>
                    <a:cubicBezTo>
                      <a:pt x="49" y="0"/>
                      <a:pt x="49" y="0"/>
                      <a:pt x="49" y="0"/>
                    </a:cubicBezTo>
                    <a:cubicBezTo>
                      <a:pt x="49" y="1"/>
                      <a:pt x="49" y="1"/>
                      <a:pt x="49" y="1"/>
                    </a:cubicBezTo>
                    <a:cubicBezTo>
                      <a:pt x="49" y="2"/>
                      <a:pt x="48" y="3"/>
                      <a:pt x="46" y="3"/>
                    </a:cubicBezTo>
                    <a:cubicBezTo>
                      <a:pt x="37" y="3"/>
                      <a:pt x="37" y="3"/>
                      <a:pt x="37" y="3"/>
                    </a:cubicBezTo>
                    <a:cubicBezTo>
                      <a:pt x="36" y="3"/>
                      <a:pt x="35" y="2"/>
                      <a:pt x="35" y="1"/>
                    </a:cubicBezTo>
                    <a:cubicBezTo>
                      <a:pt x="35" y="0"/>
                      <a:pt x="35" y="0"/>
                      <a:pt x="35" y="0"/>
                    </a:cubicBezTo>
                    <a:cubicBezTo>
                      <a:pt x="1" y="0"/>
                      <a:pt x="1" y="0"/>
                      <a:pt x="1" y="0"/>
                    </a:cubicBezTo>
                    <a:cubicBezTo>
                      <a:pt x="0" y="0"/>
                      <a:pt x="0" y="0"/>
                      <a:pt x="0" y="0"/>
                    </a:cubicBezTo>
                    <a:cubicBezTo>
                      <a:pt x="0" y="9"/>
                      <a:pt x="0" y="9"/>
                      <a:pt x="0" y="9"/>
                    </a:cubicBezTo>
                    <a:cubicBezTo>
                      <a:pt x="0" y="12"/>
                      <a:pt x="3" y="14"/>
                      <a:pt x="6" y="14"/>
                    </a:cubicBezTo>
                    <a:cubicBezTo>
                      <a:pt x="78" y="14"/>
                      <a:pt x="78" y="14"/>
                      <a:pt x="78" y="14"/>
                    </a:cubicBezTo>
                    <a:cubicBezTo>
                      <a:pt x="81" y="14"/>
                      <a:pt x="84" y="12"/>
                      <a:pt x="84" y="9"/>
                    </a:cubicBezTo>
                    <a:cubicBezTo>
                      <a:pt x="84" y="0"/>
                      <a:pt x="84" y="0"/>
                      <a:pt x="84" y="0"/>
                    </a:cubicBezTo>
                    <a:cubicBezTo>
                      <a:pt x="84" y="0"/>
                      <a:pt x="83" y="0"/>
                      <a:pt x="83" y="0"/>
                    </a:cubicBezTo>
                    <a:close/>
                  </a:path>
                </a:pathLst>
              </a:custGeom>
              <a:ln>
                <a:solidFill>
                  <a:schemeClr val="bg1"/>
                </a:solidFill>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lstStyle/>
              <a:p>
                <a:pPr>
                  <a:defRPr/>
                </a:pPr>
                <a:endParaRPr lang="en-US">
                  <a:solidFill>
                    <a:prstClr val="black"/>
                  </a:solidFill>
                  <a:latin typeface="微软雅黑" panose="020B0503020204020204" pitchFamily="34" charset="-122"/>
                  <a:ea typeface="微软雅黑" panose="020B0503020204020204" pitchFamily="34" charset="-122"/>
                </a:endParaRPr>
              </a:p>
            </p:txBody>
          </p:sp>
          <p:sp>
            <p:nvSpPr>
              <p:cNvPr id="45" name="Freeform 64"/>
              <p:cNvSpPr/>
              <p:nvPr/>
            </p:nvSpPr>
            <p:spPr bwMode="auto">
              <a:xfrm>
                <a:off x="6916738" y="2940051"/>
                <a:ext cx="315913" cy="138113"/>
              </a:xfrm>
              <a:custGeom>
                <a:avLst/>
                <a:gdLst>
                  <a:gd name="T0" fmla="*/ 78 w 84"/>
                  <a:gd name="T1" fmla="*/ 0 h 37"/>
                  <a:gd name="T2" fmla="*/ 6 w 84"/>
                  <a:gd name="T3" fmla="*/ 0 h 37"/>
                  <a:gd name="T4" fmla="*/ 0 w 84"/>
                  <a:gd name="T5" fmla="*/ 6 h 37"/>
                  <a:gd name="T6" fmla="*/ 0 w 84"/>
                  <a:gd name="T7" fmla="*/ 36 h 37"/>
                  <a:gd name="T8" fmla="*/ 1 w 84"/>
                  <a:gd name="T9" fmla="*/ 37 h 37"/>
                  <a:gd name="T10" fmla="*/ 35 w 84"/>
                  <a:gd name="T11" fmla="*/ 37 h 37"/>
                  <a:gd name="T12" fmla="*/ 35 w 84"/>
                  <a:gd name="T13" fmla="*/ 35 h 37"/>
                  <a:gd name="T14" fmla="*/ 37 w 84"/>
                  <a:gd name="T15" fmla="*/ 33 h 37"/>
                  <a:gd name="T16" fmla="*/ 46 w 84"/>
                  <a:gd name="T17" fmla="*/ 33 h 37"/>
                  <a:gd name="T18" fmla="*/ 49 w 84"/>
                  <a:gd name="T19" fmla="*/ 35 h 37"/>
                  <a:gd name="T20" fmla="*/ 49 w 84"/>
                  <a:gd name="T21" fmla="*/ 37 h 37"/>
                  <a:gd name="T22" fmla="*/ 83 w 84"/>
                  <a:gd name="T23" fmla="*/ 37 h 37"/>
                  <a:gd name="T24" fmla="*/ 84 w 84"/>
                  <a:gd name="T25" fmla="*/ 36 h 37"/>
                  <a:gd name="T26" fmla="*/ 84 w 84"/>
                  <a:gd name="T27" fmla="*/ 6 h 37"/>
                  <a:gd name="T28" fmla="*/ 78 w 84"/>
                  <a:gd name="T2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37">
                    <a:moveTo>
                      <a:pt x="78" y="0"/>
                    </a:moveTo>
                    <a:cubicBezTo>
                      <a:pt x="6" y="0"/>
                      <a:pt x="6" y="0"/>
                      <a:pt x="6" y="0"/>
                    </a:cubicBezTo>
                    <a:cubicBezTo>
                      <a:pt x="3" y="0"/>
                      <a:pt x="0" y="2"/>
                      <a:pt x="0" y="6"/>
                    </a:cubicBezTo>
                    <a:cubicBezTo>
                      <a:pt x="0" y="36"/>
                      <a:pt x="0" y="36"/>
                      <a:pt x="0" y="36"/>
                    </a:cubicBezTo>
                    <a:cubicBezTo>
                      <a:pt x="0" y="37"/>
                      <a:pt x="0" y="37"/>
                      <a:pt x="1" y="37"/>
                    </a:cubicBezTo>
                    <a:cubicBezTo>
                      <a:pt x="35" y="37"/>
                      <a:pt x="35" y="37"/>
                      <a:pt x="35" y="37"/>
                    </a:cubicBezTo>
                    <a:cubicBezTo>
                      <a:pt x="35" y="35"/>
                      <a:pt x="35" y="35"/>
                      <a:pt x="35" y="35"/>
                    </a:cubicBezTo>
                    <a:cubicBezTo>
                      <a:pt x="35" y="34"/>
                      <a:pt x="36" y="33"/>
                      <a:pt x="37" y="33"/>
                    </a:cubicBezTo>
                    <a:cubicBezTo>
                      <a:pt x="46" y="33"/>
                      <a:pt x="46" y="33"/>
                      <a:pt x="46" y="33"/>
                    </a:cubicBezTo>
                    <a:cubicBezTo>
                      <a:pt x="48" y="33"/>
                      <a:pt x="49" y="34"/>
                      <a:pt x="49" y="35"/>
                    </a:cubicBezTo>
                    <a:cubicBezTo>
                      <a:pt x="49" y="37"/>
                      <a:pt x="49" y="37"/>
                      <a:pt x="49" y="37"/>
                    </a:cubicBezTo>
                    <a:cubicBezTo>
                      <a:pt x="83" y="37"/>
                      <a:pt x="83" y="37"/>
                      <a:pt x="83" y="37"/>
                    </a:cubicBezTo>
                    <a:cubicBezTo>
                      <a:pt x="83" y="37"/>
                      <a:pt x="84" y="37"/>
                      <a:pt x="84" y="36"/>
                    </a:cubicBezTo>
                    <a:cubicBezTo>
                      <a:pt x="84" y="6"/>
                      <a:pt x="84" y="6"/>
                      <a:pt x="84" y="6"/>
                    </a:cubicBezTo>
                    <a:cubicBezTo>
                      <a:pt x="84" y="2"/>
                      <a:pt x="81" y="0"/>
                      <a:pt x="78" y="0"/>
                    </a:cubicBezTo>
                    <a:close/>
                  </a:path>
                </a:pathLst>
              </a:custGeom>
              <a:ln>
                <a:solidFill>
                  <a:schemeClr val="bg1"/>
                </a:solidFill>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lstStyle/>
              <a:p>
                <a:pPr>
                  <a:defRPr/>
                </a:pPr>
                <a:endParaRPr lang="en-US">
                  <a:solidFill>
                    <a:prstClr val="black"/>
                  </a:solidFill>
                  <a:latin typeface="微软雅黑" panose="020B0503020204020204" pitchFamily="34" charset="-122"/>
                  <a:ea typeface="微软雅黑" panose="020B0503020204020204" pitchFamily="34" charset="-122"/>
                </a:endParaRPr>
              </a:p>
            </p:txBody>
          </p:sp>
        </p:grpSp>
      </p:grpSp>
      <p:sp>
        <p:nvSpPr>
          <p:cNvPr id="46" name="Freeform 6"/>
          <p:cNvSpPr/>
          <p:nvPr/>
        </p:nvSpPr>
        <p:spPr bwMode="auto">
          <a:xfrm flipH="1">
            <a:off x="9396736" y="3907793"/>
            <a:ext cx="2171873" cy="180761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p:spPr>
        <p:style>
          <a:lnRef idx="2">
            <a:schemeClr val="accent3"/>
          </a:lnRef>
          <a:fillRef idx="1">
            <a:schemeClr val="lt1"/>
          </a:fillRef>
          <a:effectRef idx="0">
            <a:schemeClr val="accent3"/>
          </a:effectRef>
          <a:fontRef idx="minor">
            <a:schemeClr val="dk1"/>
          </a:fontRef>
        </p:style>
        <p:txBody>
          <a:bodyPr vert="horz" wrap="square" lIns="365760" tIns="60960" rIns="121920" bIns="60960" numCol="1" anchor="t" anchorCtr="0" compatLnSpc="1"/>
          <a:lstStyle/>
          <a:p>
            <a:pPr defTabSz="1450340">
              <a:lnSpc>
                <a:spcPct val="200000"/>
              </a:lnSpc>
              <a:defRPr/>
            </a:pPr>
            <a:r>
              <a:rPr lang="zh-CN" altLang="en-US" sz="1600" b="1">
                <a:solidFill>
                  <a:srgbClr val="404040"/>
                </a:solidFill>
                <a:latin typeface="微软雅黑" panose="020B0503020204020204" pitchFamily="34" charset="-122"/>
                <a:ea typeface="微软雅黑" panose="020B0503020204020204" pitchFamily="34" charset="-122"/>
                <a:cs typeface="Open Sans" panose="020B0606030504020204" pitchFamily="34" charset="0"/>
              </a:rPr>
              <a:t> 添加标题</a:t>
            </a:r>
          </a:p>
          <a:p>
            <a:pPr defTabSz="1450340">
              <a:defRPr/>
            </a:pPr>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endParaRPr lang="zh-CN" altLang="en-US" sz="1200" dirty="0" err="1">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7" name="Freeform 6"/>
          <p:cNvSpPr/>
          <p:nvPr/>
        </p:nvSpPr>
        <p:spPr bwMode="auto">
          <a:xfrm>
            <a:off x="803888" y="2132205"/>
            <a:ext cx="2235257" cy="177558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p:spPr>
        <p:style>
          <a:lnRef idx="2">
            <a:schemeClr val="accent1"/>
          </a:lnRef>
          <a:fillRef idx="1">
            <a:schemeClr val="lt1"/>
          </a:fillRef>
          <a:effectRef idx="0">
            <a:schemeClr val="accent1"/>
          </a:effectRef>
          <a:fontRef idx="minor">
            <a:schemeClr val="dk1"/>
          </a:fontRef>
        </p:style>
        <p:txBody>
          <a:bodyPr vert="horz" wrap="square" lIns="118872" tIns="60960" rIns="457200" bIns="60960" numCol="1" anchor="t" anchorCtr="0" compatLnSpc="1"/>
          <a:lstStyle/>
          <a:p>
            <a:pPr algn="r" defTabSz="1450340">
              <a:lnSpc>
                <a:spcPct val="200000"/>
              </a:lnSpc>
              <a:defRPr/>
            </a:pPr>
            <a:r>
              <a:rPr lang="zh-CN" altLang="en-US" sz="1600" b="1" dirty="0">
                <a:solidFill>
                  <a:srgbClr val="404040"/>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r" defTabSz="1450340">
              <a:defRPr/>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50" fill="hold"/>
                                        <p:tgtEl>
                                          <p:spTgt spid="30"/>
                                        </p:tgtEl>
                                        <p:attrNameLst>
                                          <p:attrName>ppt_x</p:attrName>
                                        </p:attrNameLst>
                                      </p:cBhvr>
                                      <p:tavLst>
                                        <p:tav tm="0">
                                          <p:val>
                                            <p:strVal val="#ppt_x"/>
                                          </p:val>
                                        </p:tav>
                                        <p:tav tm="100000">
                                          <p:val>
                                            <p:strVal val="#ppt_x"/>
                                          </p:val>
                                        </p:tav>
                                      </p:tavLst>
                                    </p:anim>
                                    <p:anim calcmode="lin" valueType="num">
                                      <p:cBhvr additive="base">
                                        <p:cTn id="8" dur="2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250" fill="hold"/>
                                        <p:tgtEl>
                                          <p:spTgt spid="29"/>
                                        </p:tgtEl>
                                        <p:attrNameLst>
                                          <p:attrName>ppt_x</p:attrName>
                                        </p:attrNameLst>
                                      </p:cBhvr>
                                      <p:tavLst>
                                        <p:tav tm="0">
                                          <p:val>
                                            <p:strVal val="#ppt_x"/>
                                          </p:val>
                                        </p:tav>
                                        <p:tav tm="100000">
                                          <p:val>
                                            <p:strVal val="#ppt_x"/>
                                          </p:val>
                                        </p:tav>
                                      </p:tavLst>
                                    </p:anim>
                                    <p:anim calcmode="lin" valueType="num">
                                      <p:cBhvr additive="base">
                                        <p:cTn id="13" dur="25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250" fill="hold"/>
                                        <p:tgtEl>
                                          <p:spTgt spid="28"/>
                                        </p:tgtEl>
                                        <p:attrNameLst>
                                          <p:attrName>ppt_x</p:attrName>
                                        </p:attrNameLst>
                                      </p:cBhvr>
                                      <p:tavLst>
                                        <p:tav tm="0">
                                          <p:val>
                                            <p:strVal val="#ppt_x"/>
                                          </p:val>
                                        </p:tav>
                                        <p:tav tm="100000">
                                          <p:val>
                                            <p:strVal val="#ppt_x"/>
                                          </p:val>
                                        </p:tav>
                                      </p:tavLst>
                                    </p:anim>
                                    <p:anim calcmode="lin" valueType="num">
                                      <p:cBhvr additive="base">
                                        <p:cTn id="18" dur="250" fill="hold"/>
                                        <p:tgtEl>
                                          <p:spTgt spid="2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250" fill="hold"/>
                                        <p:tgtEl>
                                          <p:spTgt spid="27"/>
                                        </p:tgtEl>
                                        <p:attrNameLst>
                                          <p:attrName>ppt_x</p:attrName>
                                        </p:attrNameLst>
                                      </p:cBhvr>
                                      <p:tavLst>
                                        <p:tav tm="0">
                                          <p:val>
                                            <p:strVal val="#ppt_x"/>
                                          </p:val>
                                        </p:tav>
                                        <p:tav tm="100000">
                                          <p:val>
                                            <p:strVal val="#ppt_x"/>
                                          </p:val>
                                        </p:tav>
                                      </p:tavLst>
                                    </p:anim>
                                    <p:anim calcmode="lin" valueType="num">
                                      <p:cBhvr additive="base">
                                        <p:cTn id="23" dur="250" fill="hold"/>
                                        <p:tgtEl>
                                          <p:spTgt spid="2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250" fill="hold"/>
                                        <p:tgtEl>
                                          <p:spTgt spid="26"/>
                                        </p:tgtEl>
                                        <p:attrNameLst>
                                          <p:attrName>ppt_x</p:attrName>
                                        </p:attrNameLst>
                                      </p:cBhvr>
                                      <p:tavLst>
                                        <p:tav tm="0">
                                          <p:val>
                                            <p:strVal val="#ppt_x"/>
                                          </p:val>
                                        </p:tav>
                                        <p:tav tm="100000">
                                          <p:val>
                                            <p:strVal val="#ppt_x"/>
                                          </p:val>
                                        </p:tav>
                                      </p:tavLst>
                                    </p:anim>
                                    <p:anim calcmode="lin" valueType="num">
                                      <p:cBhvr additive="base">
                                        <p:cTn id="28" dur="250" fill="hold"/>
                                        <p:tgtEl>
                                          <p:spTgt spid="2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250" fill="hold"/>
                                        <p:tgtEl>
                                          <p:spTgt spid="25"/>
                                        </p:tgtEl>
                                        <p:attrNameLst>
                                          <p:attrName>ppt_x</p:attrName>
                                        </p:attrNameLst>
                                      </p:cBhvr>
                                      <p:tavLst>
                                        <p:tav tm="0">
                                          <p:val>
                                            <p:strVal val="#ppt_x"/>
                                          </p:val>
                                        </p:tav>
                                        <p:tav tm="100000">
                                          <p:val>
                                            <p:strVal val="#ppt_x"/>
                                          </p:val>
                                        </p:tav>
                                      </p:tavLst>
                                    </p:anim>
                                    <p:anim calcmode="lin" valueType="num">
                                      <p:cBhvr additive="base">
                                        <p:cTn id="33" dur="250" fill="hold"/>
                                        <p:tgtEl>
                                          <p:spTgt spid="2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250" fill="hold"/>
                                        <p:tgtEl>
                                          <p:spTgt spid="24"/>
                                        </p:tgtEl>
                                        <p:attrNameLst>
                                          <p:attrName>ppt_x</p:attrName>
                                        </p:attrNameLst>
                                      </p:cBhvr>
                                      <p:tavLst>
                                        <p:tav tm="0">
                                          <p:val>
                                            <p:strVal val="#ppt_x"/>
                                          </p:val>
                                        </p:tav>
                                        <p:tav tm="100000">
                                          <p:val>
                                            <p:strVal val="#ppt_x"/>
                                          </p:val>
                                        </p:tav>
                                      </p:tavLst>
                                    </p:anim>
                                    <p:anim calcmode="lin" valueType="num">
                                      <p:cBhvr additive="base">
                                        <p:cTn id="38" dur="25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250" fill="hold"/>
                                        <p:tgtEl>
                                          <p:spTgt spid="31"/>
                                        </p:tgtEl>
                                        <p:attrNameLst>
                                          <p:attrName>ppt_x</p:attrName>
                                        </p:attrNameLst>
                                      </p:cBhvr>
                                      <p:tavLst>
                                        <p:tav tm="0">
                                          <p:val>
                                            <p:strVal val="#ppt_x"/>
                                          </p:val>
                                        </p:tav>
                                        <p:tav tm="100000">
                                          <p:val>
                                            <p:strVal val="#ppt_x"/>
                                          </p:val>
                                        </p:tav>
                                      </p:tavLst>
                                    </p:anim>
                                    <p:anim calcmode="lin" valueType="num">
                                      <p:cBhvr additive="base">
                                        <p:cTn id="43" dur="250" fill="hold"/>
                                        <p:tgtEl>
                                          <p:spTgt spid="31"/>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250" fill="hold"/>
                                        <p:tgtEl>
                                          <p:spTgt spid="39"/>
                                        </p:tgtEl>
                                        <p:attrNameLst>
                                          <p:attrName>ppt_x</p:attrName>
                                        </p:attrNameLst>
                                      </p:cBhvr>
                                      <p:tavLst>
                                        <p:tav tm="0">
                                          <p:val>
                                            <p:strVal val="#ppt_x"/>
                                          </p:val>
                                        </p:tav>
                                        <p:tav tm="100000">
                                          <p:val>
                                            <p:strVal val="#ppt_x"/>
                                          </p:val>
                                        </p:tav>
                                      </p:tavLst>
                                    </p:anim>
                                    <p:anim calcmode="lin" valueType="num">
                                      <p:cBhvr additive="base">
                                        <p:cTn id="48" dur="25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250" fill="hold"/>
                                        <p:tgtEl>
                                          <p:spTgt spid="38"/>
                                        </p:tgtEl>
                                        <p:attrNameLst>
                                          <p:attrName>ppt_x</p:attrName>
                                        </p:attrNameLst>
                                      </p:cBhvr>
                                      <p:tavLst>
                                        <p:tav tm="0">
                                          <p:val>
                                            <p:strVal val="#ppt_x"/>
                                          </p:val>
                                        </p:tav>
                                        <p:tav tm="100000">
                                          <p:val>
                                            <p:strVal val="#ppt_x"/>
                                          </p:val>
                                        </p:tav>
                                      </p:tavLst>
                                    </p:anim>
                                    <p:anim calcmode="lin" valueType="num">
                                      <p:cBhvr additive="base">
                                        <p:cTn id="53" dur="25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250" fill="hold"/>
                                        <p:tgtEl>
                                          <p:spTgt spid="36"/>
                                        </p:tgtEl>
                                        <p:attrNameLst>
                                          <p:attrName>ppt_x</p:attrName>
                                        </p:attrNameLst>
                                      </p:cBhvr>
                                      <p:tavLst>
                                        <p:tav tm="0">
                                          <p:val>
                                            <p:strVal val="#ppt_x"/>
                                          </p:val>
                                        </p:tav>
                                        <p:tav tm="100000">
                                          <p:val>
                                            <p:strVal val="#ppt_x"/>
                                          </p:val>
                                        </p:tav>
                                      </p:tavLst>
                                    </p:anim>
                                    <p:anim calcmode="lin" valueType="num">
                                      <p:cBhvr additive="base">
                                        <p:cTn id="63" dur="250" fill="hold"/>
                                        <p:tgtEl>
                                          <p:spTgt spid="36"/>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250" fill="hold"/>
                                        <p:tgtEl>
                                          <p:spTgt spid="35"/>
                                        </p:tgtEl>
                                        <p:attrNameLst>
                                          <p:attrName>ppt_x</p:attrName>
                                        </p:attrNameLst>
                                      </p:cBhvr>
                                      <p:tavLst>
                                        <p:tav tm="0">
                                          <p:val>
                                            <p:strVal val="#ppt_x"/>
                                          </p:val>
                                        </p:tav>
                                        <p:tav tm="100000">
                                          <p:val>
                                            <p:strVal val="#ppt_x"/>
                                          </p:val>
                                        </p:tav>
                                      </p:tavLst>
                                    </p:anim>
                                    <p:anim calcmode="lin" valueType="num">
                                      <p:cBhvr additive="base">
                                        <p:cTn id="68" dur="250" fill="hold"/>
                                        <p:tgtEl>
                                          <p:spTgt spid="35"/>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250" fill="hold"/>
                                        <p:tgtEl>
                                          <p:spTgt spid="34"/>
                                        </p:tgtEl>
                                        <p:attrNameLst>
                                          <p:attrName>ppt_x</p:attrName>
                                        </p:attrNameLst>
                                      </p:cBhvr>
                                      <p:tavLst>
                                        <p:tav tm="0">
                                          <p:val>
                                            <p:strVal val="#ppt_x"/>
                                          </p:val>
                                        </p:tav>
                                        <p:tav tm="100000">
                                          <p:val>
                                            <p:strVal val="#ppt_x"/>
                                          </p:val>
                                        </p:tav>
                                      </p:tavLst>
                                    </p:anim>
                                    <p:anim calcmode="lin" valueType="num">
                                      <p:cBhvr additive="base">
                                        <p:cTn id="73" dur="250" fill="hold"/>
                                        <p:tgtEl>
                                          <p:spTgt spid="3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250" fill="hold"/>
                                        <p:tgtEl>
                                          <p:spTgt spid="40"/>
                                        </p:tgtEl>
                                        <p:attrNameLst>
                                          <p:attrName>ppt_x</p:attrName>
                                        </p:attrNameLst>
                                      </p:cBhvr>
                                      <p:tavLst>
                                        <p:tav tm="0">
                                          <p:val>
                                            <p:strVal val="#ppt_x"/>
                                          </p:val>
                                        </p:tav>
                                        <p:tav tm="100000">
                                          <p:val>
                                            <p:strVal val="#ppt_x"/>
                                          </p:val>
                                        </p:tav>
                                      </p:tavLst>
                                    </p:anim>
                                    <p:anim calcmode="lin" valueType="num">
                                      <p:cBhvr additive="base">
                                        <p:cTn id="78" dur="250" fill="hold"/>
                                        <p:tgtEl>
                                          <p:spTgt spid="40"/>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42" presetClass="entr" presetSubtype="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1000"/>
                                        <p:tgtEl>
                                          <p:spTgt spid="47"/>
                                        </p:tgtEl>
                                      </p:cBhvr>
                                    </p:animEffect>
                                    <p:anim calcmode="lin" valueType="num">
                                      <p:cBhvr>
                                        <p:cTn id="83" dur="1000" fill="hold"/>
                                        <p:tgtEl>
                                          <p:spTgt spid="47"/>
                                        </p:tgtEl>
                                        <p:attrNameLst>
                                          <p:attrName>ppt_x</p:attrName>
                                        </p:attrNameLst>
                                      </p:cBhvr>
                                      <p:tavLst>
                                        <p:tav tm="0">
                                          <p:val>
                                            <p:strVal val="#ppt_x"/>
                                          </p:val>
                                        </p:tav>
                                        <p:tav tm="100000">
                                          <p:val>
                                            <p:strVal val="#ppt_x"/>
                                          </p:val>
                                        </p:tav>
                                      </p:tavLst>
                                    </p:anim>
                                    <p:anim calcmode="lin" valueType="num">
                                      <p:cBhvr>
                                        <p:cTn id="84" dur="1000" fill="hold"/>
                                        <p:tgtEl>
                                          <p:spTgt spid="4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4" grpId="0" animBg="1"/>
      <p:bldP spid="35" grpId="0" animBg="1"/>
      <p:bldP spid="36" grpId="0" animBg="1"/>
      <p:bldP spid="37" grpId="0" animBg="1"/>
      <p:bldP spid="38" grpId="0" animBg="1"/>
      <p:bldP spid="39" grpId="0" animBg="1"/>
      <p:bldP spid="46"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组合 120"/>
          <p:cNvGrpSpPr/>
          <p:nvPr/>
        </p:nvGrpSpPr>
        <p:grpSpPr>
          <a:xfrm>
            <a:off x="1008099" y="2847968"/>
            <a:ext cx="10316049" cy="870709"/>
            <a:chOff x="546100" y="2380679"/>
            <a:chExt cx="7738044" cy="653032"/>
          </a:xfrm>
        </p:grpSpPr>
        <p:sp>
          <p:nvSpPr>
            <p:cNvPr id="122" name="任意多边形 121"/>
            <p:cNvSpPr/>
            <p:nvPr/>
          </p:nvSpPr>
          <p:spPr>
            <a:xfrm>
              <a:off x="546100" y="2413000"/>
              <a:ext cx="7708900" cy="584200"/>
            </a:xfrm>
            <a:custGeom>
              <a:avLst/>
              <a:gdLst>
                <a:gd name="connsiteX0" fmla="*/ 0 w 7708900"/>
                <a:gd name="connsiteY0" fmla="*/ 114300 h 584200"/>
                <a:gd name="connsiteX1" fmla="*/ 1384300 w 7708900"/>
                <a:gd name="connsiteY1" fmla="*/ 431800 h 584200"/>
                <a:gd name="connsiteX2" fmla="*/ 2501900 w 7708900"/>
                <a:gd name="connsiteY2" fmla="*/ 0 h 584200"/>
                <a:gd name="connsiteX3" fmla="*/ 4241800 w 7708900"/>
                <a:gd name="connsiteY3" fmla="*/ 520700 h 584200"/>
                <a:gd name="connsiteX4" fmla="*/ 5092700 w 7708900"/>
                <a:gd name="connsiteY4" fmla="*/ 25400 h 584200"/>
                <a:gd name="connsiteX5" fmla="*/ 6705600 w 7708900"/>
                <a:gd name="connsiteY5" fmla="*/ 584200 h 584200"/>
                <a:gd name="connsiteX6" fmla="*/ 7708900 w 7708900"/>
                <a:gd name="connsiteY6" fmla="*/ 114300 h 58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08900" h="584200">
                  <a:moveTo>
                    <a:pt x="0" y="114300"/>
                  </a:moveTo>
                  <a:lnTo>
                    <a:pt x="1384300" y="431800"/>
                  </a:lnTo>
                  <a:lnTo>
                    <a:pt x="2501900" y="0"/>
                  </a:lnTo>
                  <a:lnTo>
                    <a:pt x="4241800" y="520700"/>
                  </a:lnTo>
                  <a:lnTo>
                    <a:pt x="5092700" y="25400"/>
                  </a:lnTo>
                  <a:lnTo>
                    <a:pt x="6705600" y="584200"/>
                  </a:lnTo>
                  <a:lnTo>
                    <a:pt x="7708900" y="11430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23" name="椭圆 122"/>
            <p:cNvSpPr/>
            <p:nvPr/>
          </p:nvSpPr>
          <p:spPr>
            <a:xfrm>
              <a:off x="546100" y="2499742"/>
              <a:ext cx="72008" cy="7200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24" name="椭圆 123"/>
            <p:cNvSpPr/>
            <p:nvPr/>
          </p:nvSpPr>
          <p:spPr>
            <a:xfrm>
              <a:off x="1893887" y="2809304"/>
              <a:ext cx="72008" cy="7200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25" name="椭圆 124"/>
            <p:cNvSpPr/>
            <p:nvPr/>
          </p:nvSpPr>
          <p:spPr>
            <a:xfrm>
              <a:off x="3008312" y="2380679"/>
              <a:ext cx="72008" cy="7200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26" name="椭圆 125"/>
            <p:cNvSpPr/>
            <p:nvPr/>
          </p:nvSpPr>
          <p:spPr>
            <a:xfrm>
              <a:off x="4746624" y="2899791"/>
              <a:ext cx="72008" cy="7200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27" name="椭圆 126"/>
            <p:cNvSpPr/>
            <p:nvPr/>
          </p:nvSpPr>
          <p:spPr>
            <a:xfrm>
              <a:off x="5599111" y="2409253"/>
              <a:ext cx="72008" cy="7200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28" name="椭圆 127"/>
            <p:cNvSpPr/>
            <p:nvPr/>
          </p:nvSpPr>
          <p:spPr>
            <a:xfrm>
              <a:off x="7218361" y="2961703"/>
              <a:ext cx="72008" cy="7200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29" name="椭圆 128"/>
            <p:cNvSpPr/>
            <p:nvPr/>
          </p:nvSpPr>
          <p:spPr>
            <a:xfrm>
              <a:off x="8212136" y="2494978"/>
              <a:ext cx="72008" cy="7200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130" name="TextBox 129"/>
          <p:cNvSpPr txBox="1"/>
          <p:nvPr/>
        </p:nvSpPr>
        <p:spPr>
          <a:xfrm>
            <a:off x="2450685" y="2910108"/>
            <a:ext cx="836930" cy="443230"/>
          </a:xfrm>
          <a:prstGeom prst="rect">
            <a:avLst/>
          </a:prstGeom>
          <a:noFill/>
        </p:spPr>
        <p:txBody>
          <a:bodyPr wrap="none" lIns="121893" tIns="60946" rIns="121893" bIns="60946" rtlCol="0">
            <a:spAutoFit/>
          </a:bodyPr>
          <a:lstStyle/>
          <a:p>
            <a:r>
              <a:rPr lang="en-US" altLang="zh-CN" sz="2100" dirty="0">
                <a:solidFill>
                  <a:schemeClr val="tx1">
                    <a:lumMod val="95000"/>
                    <a:lumOff val="5000"/>
                  </a:schemeClr>
                </a:solidFill>
              </a:rPr>
              <a:t>201</a:t>
            </a:r>
            <a:r>
              <a:rPr lang="en-US" sz="2100" dirty="0">
                <a:solidFill>
                  <a:schemeClr val="tx1">
                    <a:lumMod val="95000"/>
                    <a:lumOff val="5000"/>
                  </a:schemeClr>
                </a:solidFill>
              </a:rPr>
              <a:t>2</a:t>
            </a:r>
          </a:p>
        </p:txBody>
      </p:sp>
      <p:sp>
        <p:nvSpPr>
          <p:cNvPr id="131" name="TextBox 130"/>
          <p:cNvSpPr txBox="1"/>
          <p:nvPr/>
        </p:nvSpPr>
        <p:spPr>
          <a:xfrm>
            <a:off x="3923693" y="3028643"/>
            <a:ext cx="836930" cy="443230"/>
          </a:xfrm>
          <a:prstGeom prst="rect">
            <a:avLst/>
          </a:prstGeom>
          <a:noFill/>
        </p:spPr>
        <p:txBody>
          <a:bodyPr wrap="none" lIns="121893" tIns="60946" rIns="121893" bIns="60946" rtlCol="0">
            <a:spAutoFit/>
          </a:bodyPr>
          <a:lstStyle/>
          <a:p>
            <a:r>
              <a:rPr lang="en-US" altLang="zh-CN" sz="2100" dirty="0">
                <a:solidFill>
                  <a:schemeClr val="tx1">
                    <a:lumMod val="95000"/>
                    <a:lumOff val="5000"/>
                  </a:schemeClr>
                </a:solidFill>
              </a:rPr>
              <a:t>2013</a:t>
            </a:r>
            <a:endParaRPr lang="zh-CN" altLang="en-US" sz="2100" dirty="0">
              <a:solidFill>
                <a:schemeClr val="tx1">
                  <a:lumMod val="95000"/>
                  <a:lumOff val="5000"/>
                </a:schemeClr>
              </a:solidFill>
            </a:endParaRPr>
          </a:p>
        </p:txBody>
      </p:sp>
      <p:sp>
        <p:nvSpPr>
          <p:cNvPr id="132" name="TextBox 131"/>
          <p:cNvSpPr txBox="1"/>
          <p:nvPr/>
        </p:nvSpPr>
        <p:spPr>
          <a:xfrm>
            <a:off x="6209396" y="2977843"/>
            <a:ext cx="836930" cy="443230"/>
          </a:xfrm>
          <a:prstGeom prst="rect">
            <a:avLst/>
          </a:prstGeom>
          <a:noFill/>
        </p:spPr>
        <p:txBody>
          <a:bodyPr wrap="none" lIns="121893" tIns="60946" rIns="121893" bIns="60946" rtlCol="0">
            <a:spAutoFit/>
          </a:bodyPr>
          <a:lstStyle/>
          <a:p>
            <a:r>
              <a:rPr lang="en-US" altLang="zh-CN" sz="2100" dirty="0">
                <a:solidFill>
                  <a:schemeClr val="tx1">
                    <a:lumMod val="95000"/>
                    <a:lumOff val="5000"/>
                  </a:schemeClr>
                </a:solidFill>
              </a:rPr>
              <a:t>2014</a:t>
            </a:r>
            <a:endParaRPr lang="zh-CN" altLang="en-US" sz="2100" dirty="0">
              <a:solidFill>
                <a:schemeClr val="tx1">
                  <a:lumMod val="95000"/>
                  <a:lumOff val="5000"/>
                </a:schemeClr>
              </a:solidFill>
            </a:endParaRPr>
          </a:p>
        </p:txBody>
      </p:sp>
      <p:sp>
        <p:nvSpPr>
          <p:cNvPr id="133" name="TextBox 132"/>
          <p:cNvSpPr txBox="1"/>
          <p:nvPr/>
        </p:nvSpPr>
        <p:spPr>
          <a:xfrm>
            <a:off x="7411506" y="3062510"/>
            <a:ext cx="836930" cy="443230"/>
          </a:xfrm>
          <a:prstGeom prst="rect">
            <a:avLst/>
          </a:prstGeom>
          <a:noFill/>
        </p:spPr>
        <p:txBody>
          <a:bodyPr wrap="none" lIns="121893" tIns="60946" rIns="121893" bIns="60946" rtlCol="0">
            <a:spAutoFit/>
          </a:bodyPr>
          <a:lstStyle/>
          <a:p>
            <a:r>
              <a:rPr lang="en-US" altLang="zh-CN" sz="2100" dirty="0">
                <a:solidFill>
                  <a:schemeClr val="tx1">
                    <a:lumMod val="95000"/>
                    <a:lumOff val="5000"/>
                  </a:schemeClr>
                </a:solidFill>
              </a:rPr>
              <a:t>2015</a:t>
            </a:r>
            <a:endParaRPr lang="zh-CN" altLang="en-US" sz="2100" dirty="0">
              <a:solidFill>
                <a:schemeClr val="tx1">
                  <a:lumMod val="95000"/>
                  <a:lumOff val="5000"/>
                </a:schemeClr>
              </a:solidFill>
            </a:endParaRPr>
          </a:p>
        </p:txBody>
      </p:sp>
      <p:sp>
        <p:nvSpPr>
          <p:cNvPr id="134" name="TextBox 133"/>
          <p:cNvSpPr txBox="1"/>
          <p:nvPr/>
        </p:nvSpPr>
        <p:spPr>
          <a:xfrm>
            <a:off x="9510966" y="3096375"/>
            <a:ext cx="836930" cy="443230"/>
          </a:xfrm>
          <a:prstGeom prst="rect">
            <a:avLst/>
          </a:prstGeom>
          <a:noFill/>
        </p:spPr>
        <p:txBody>
          <a:bodyPr wrap="none" lIns="121893" tIns="60946" rIns="121893" bIns="60946" rtlCol="0">
            <a:spAutoFit/>
          </a:bodyPr>
          <a:lstStyle/>
          <a:p>
            <a:r>
              <a:rPr lang="en-US" altLang="zh-CN" sz="2100" dirty="0">
                <a:solidFill>
                  <a:schemeClr val="tx1">
                    <a:lumMod val="95000"/>
                    <a:lumOff val="5000"/>
                  </a:schemeClr>
                </a:solidFill>
              </a:rPr>
              <a:t>2016</a:t>
            </a:r>
            <a:endParaRPr lang="zh-CN" altLang="en-US" sz="2100" dirty="0">
              <a:solidFill>
                <a:schemeClr val="tx1">
                  <a:lumMod val="95000"/>
                  <a:lumOff val="5000"/>
                </a:schemeClr>
              </a:solidFill>
            </a:endParaRPr>
          </a:p>
        </p:txBody>
      </p:sp>
      <p:sp>
        <p:nvSpPr>
          <p:cNvPr id="135" name="TextBox 134"/>
          <p:cNvSpPr txBox="1"/>
          <p:nvPr/>
        </p:nvSpPr>
        <p:spPr>
          <a:xfrm>
            <a:off x="10848525" y="2486775"/>
            <a:ext cx="836930" cy="443230"/>
          </a:xfrm>
          <a:prstGeom prst="rect">
            <a:avLst/>
          </a:prstGeom>
          <a:noFill/>
        </p:spPr>
        <p:txBody>
          <a:bodyPr wrap="none" lIns="121893" tIns="60946" rIns="121893" bIns="60946" rtlCol="0">
            <a:spAutoFit/>
          </a:bodyPr>
          <a:lstStyle/>
          <a:p>
            <a:r>
              <a:rPr lang="en-US" altLang="zh-CN" sz="2100" dirty="0">
                <a:solidFill>
                  <a:schemeClr val="tx1">
                    <a:lumMod val="95000"/>
                    <a:lumOff val="5000"/>
                  </a:schemeClr>
                </a:solidFill>
              </a:rPr>
              <a:t>2017</a:t>
            </a:r>
            <a:endParaRPr lang="zh-CN" altLang="en-US" sz="2100" dirty="0">
              <a:solidFill>
                <a:schemeClr val="tx1">
                  <a:lumMod val="95000"/>
                  <a:lumOff val="5000"/>
                </a:schemeClr>
              </a:solidFill>
            </a:endParaRPr>
          </a:p>
        </p:txBody>
      </p:sp>
      <p:grpSp>
        <p:nvGrpSpPr>
          <p:cNvPr id="136" name="组合 135"/>
          <p:cNvGrpSpPr/>
          <p:nvPr/>
        </p:nvGrpSpPr>
        <p:grpSpPr>
          <a:xfrm>
            <a:off x="1617854" y="3838433"/>
            <a:ext cx="9550714" cy="1990835"/>
            <a:chOff x="1003477" y="3071614"/>
            <a:chExt cx="7163968" cy="1493126"/>
          </a:xfrm>
        </p:grpSpPr>
        <p:pic>
          <p:nvPicPr>
            <p:cNvPr id="137" name="Picture 3"/>
            <p:cNvPicPr>
              <a:picLocks noChangeAspect="1" noChangeArrowheads="1"/>
            </p:cNvPicPr>
            <p:nvPr/>
          </p:nvPicPr>
          <p:blipFill>
            <a:blip r:embed="rId3" cstate="screen"/>
            <a:srcRect/>
            <a:stretch>
              <a:fillRect/>
            </a:stretch>
          </p:blipFill>
          <p:spPr bwMode="auto">
            <a:xfrm>
              <a:off x="1003477" y="3293710"/>
              <a:ext cx="2197109" cy="1271030"/>
            </a:xfrm>
            <a:prstGeom prst="rect">
              <a:avLst/>
            </a:prstGeom>
            <a:solidFill>
              <a:schemeClr val="accent2"/>
            </a:solidFill>
            <a:ln w="38100">
              <a:solidFill>
                <a:schemeClr val="bg1"/>
              </a:solidFill>
              <a:miter lim="800000"/>
              <a:headEnd/>
              <a:tailEnd/>
            </a:ln>
          </p:spPr>
        </p:pic>
        <p:pic>
          <p:nvPicPr>
            <p:cNvPr id="138" name="Picture 4"/>
            <p:cNvPicPr>
              <a:picLocks noChangeAspect="1" noChangeArrowheads="1"/>
            </p:cNvPicPr>
            <p:nvPr/>
          </p:nvPicPr>
          <p:blipFill>
            <a:blip r:embed="rId4" cstate="screen"/>
            <a:srcRect/>
            <a:stretch>
              <a:fillRect/>
            </a:stretch>
          </p:blipFill>
          <p:spPr bwMode="auto">
            <a:xfrm>
              <a:off x="3803022" y="3293710"/>
              <a:ext cx="2110759" cy="1271030"/>
            </a:xfrm>
            <a:prstGeom prst="rect">
              <a:avLst/>
            </a:prstGeom>
            <a:solidFill>
              <a:schemeClr val="accent2"/>
            </a:solidFill>
            <a:ln w="38100">
              <a:solidFill>
                <a:schemeClr val="bg1"/>
              </a:solidFill>
              <a:miter lim="800000"/>
              <a:headEnd/>
              <a:tailEnd/>
            </a:ln>
          </p:spPr>
        </p:pic>
        <p:pic>
          <p:nvPicPr>
            <p:cNvPr id="139"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99293" y="3293710"/>
              <a:ext cx="1868152" cy="1271030"/>
            </a:xfrm>
            <a:prstGeom prst="rect">
              <a:avLst/>
            </a:prstGeom>
            <a:solidFill>
              <a:schemeClr val="accent2"/>
            </a:solidFill>
            <a:ln w="38100">
              <a:solidFill>
                <a:schemeClr val="bg1"/>
              </a:solidFill>
              <a:miter lim="800000"/>
              <a:headEnd/>
              <a:tailEnd/>
            </a:ln>
          </p:spPr>
        </p:pic>
        <p:sp>
          <p:nvSpPr>
            <p:cNvPr id="140" name="等腰三角形 139"/>
            <p:cNvSpPr/>
            <p:nvPr/>
          </p:nvSpPr>
          <p:spPr>
            <a:xfrm>
              <a:off x="1855787" y="3071614"/>
              <a:ext cx="136092" cy="117321"/>
            </a:xfrm>
            <a:prstGeom prst="triangle">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41" name="等腰三角形 140"/>
            <p:cNvSpPr/>
            <p:nvPr/>
          </p:nvSpPr>
          <p:spPr>
            <a:xfrm>
              <a:off x="4713287" y="3071614"/>
              <a:ext cx="136092" cy="117321"/>
            </a:xfrm>
            <a:prstGeom prst="triangle">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42" name="等腰三角形 141"/>
            <p:cNvSpPr/>
            <p:nvPr/>
          </p:nvSpPr>
          <p:spPr>
            <a:xfrm>
              <a:off x="7202487" y="3071614"/>
              <a:ext cx="136092" cy="117321"/>
            </a:xfrm>
            <a:prstGeom prst="triangle">
              <a:avLst/>
            </a:prstGeom>
            <a:solidFill>
              <a:schemeClr val="accent3"/>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143" name="组合 142"/>
          <p:cNvGrpSpPr/>
          <p:nvPr/>
        </p:nvGrpSpPr>
        <p:grpSpPr>
          <a:xfrm>
            <a:off x="3250922" y="866743"/>
            <a:ext cx="6146324" cy="1841361"/>
            <a:chOff x="2228437" y="967332"/>
            <a:chExt cx="4610342" cy="1381021"/>
          </a:xfrm>
        </p:grpSpPr>
        <p:pic>
          <p:nvPicPr>
            <p:cNvPr id="144"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228437" y="967332"/>
              <a:ext cx="2073673" cy="1215025"/>
            </a:xfrm>
            <a:prstGeom prst="rect">
              <a:avLst/>
            </a:prstGeom>
            <a:solidFill>
              <a:schemeClr val="accent2"/>
            </a:solidFill>
            <a:ln w="38100">
              <a:solidFill>
                <a:schemeClr val="bg1"/>
              </a:solidFill>
              <a:miter lim="800000"/>
              <a:headEnd/>
              <a:tailEnd/>
            </a:ln>
          </p:spPr>
        </p:pic>
        <p:pic>
          <p:nvPicPr>
            <p:cNvPr id="145" name="Picture 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4658582" y="967332"/>
              <a:ext cx="2180197" cy="1263700"/>
            </a:xfrm>
            <a:prstGeom prst="rect">
              <a:avLst/>
            </a:prstGeom>
            <a:solidFill>
              <a:schemeClr val="accent2"/>
            </a:solidFill>
            <a:ln w="38100">
              <a:solidFill>
                <a:schemeClr val="bg1"/>
              </a:solidFill>
              <a:miter lim="800000"/>
              <a:headEnd/>
              <a:tailEnd/>
            </a:ln>
          </p:spPr>
        </p:pic>
        <p:sp>
          <p:nvSpPr>
            <p:cNvPr id="146" name="等腰三角形 145"/>
            <p:cNvSpPr/>
            <p:nvPr/>
          </p:nvSpPr>
          <p:spPr>
            <a:xfrm rot="10800000">
              <a:off x="2973387" y="2231032"/>
              <a:ext cx="136092" cy="117321"/>
            </a:xfrm>
            <a:prstGeom prst="triangle">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47" name="等腰三角形 146"/>
            <p:cNvSpPr/>
            <p:nvPr/>
          </p:nvSpPr>
          <p:spPr>
            <a:xfrm rot="10800000">
              <a:off x="5564187" y="2231032"/>
              <a:ext cx="136092" cy="117321"/>
            </a:xfrm>
            <a:prstGeom prst="triangle">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down)">
                                      <p:cBhvr>
                                        <p:cTn id="7" dur="750"/>
                                        <p:tgtEl>
                                          <p:spTgt spid="121"/>
                                        </p:tgtEl>
                                      </p:cBhvr>
                                    </p:animEffect>
                                  </p:childTnLst>
                                </p:cTn>
                              </p:par>
                              <p:par>
                                <p:cTn id="8" presetID="56" presetClass="entr" presetSubtype="0" fill="hold" grpId="0" nodeType="withEffect">
                                  <p:stCondLst>
                                    <p:cond delay="750"/>
                                  </p:stCondLst>
                                  <p:iterate type="lt">
                                    <p:tmPct val="10000"/>
                                  </p:iterate>
                                  <p:childTnLst>
                                    <p:set>
                                      <p:cBhvr>
                                        <p:cTn id="9" dur="1" fill="hold">
                                          <p:stCondLst>
                                            <p:cond delay="0"/>
                                          </p:stCondLst>
                                        </p:cTn>
                                        <p:tgtEl>
                                          <p:spTgt spid="130"/>
                                        </p:tgtEl>
                                        <p:attrNameLst>
                                          <p:attrName>style.visibility</p:attrName>
                                        </p:attrNameLst>
                                      </p:cBhvr>
                                      <p:to>
                                        <p:strVal val="visible"/>
                                      </p:to>
                                    </p:set>
                                    <p:anim by="(-#ppt_w*2)" calcmode="lin" valueType="num">
                                      <p:cBhvr rctx="PPT">
                                        <p:cTn id="10" dur="500" autoRev="1" fill="hold">
                                          <p:stCondLst>
                                            <p:cond delay="0"/>
                                          </p:stCondLst>
                                        </p:cTn>
                                        <p:tgtEl>
                                          <p:spTgt spid="130"/>
                                        </p:tgtEl>
                                        <p:attrNameLst>
                                          <p:attrName>ppt_w</p:attrName>
                                        </p:attrNameLst>
                                      </p:cBhvr>
                                    </p:anim>
                                    <p:anim by="(#ppt_w*0.50)" calcmode="lin" valueType="num">
                                      <p:cBhvr>
                                        <p:cTn id="11" dur="500" decel="50000" autoRev="1" fill="hold">
                                          <p:stCondLst>
                                            <p:cond delay="0"/>
                                          </p:stCondLst>
                                        </p:cTn>
                                        <p:tgtEl>
                                          <p:spTgt spid="130"/>
                                        </p:tgtEl>
                                        <p:attrNameLst>
                                          <p:attrName>ppt_x</p:attrName>
                                        </p:attrNameLst>
                                      </p:cBhvr>
                                    </p:anim>
                                    <p:anim from="(-#ppt_h/2)" to="(#ppt_y)" calcmode="lin" valueType="num">
                                      <p:cBhvr>
                                        <p:cTn id="12" dur="1000" fill="hold">
                                          <p:stCondLst>
                                            <p:cond delay="0"/>
                                          </p:stCondLst>
                                        </p:cTn>
                                        <p:tgtEl>
                                          <p:spTgt spid="130"/>
                                        </p:tgtEl>
                                        <p:attrNameLst>
                                          <p:attrName>ppt_y</p:attrName>
                                        </p:attrNameLst>
                                      </p:cBhvr>
                                    </p:anim>
                                    <p:animRot by="21600000">
                                      <p:cBhvr>
                                        <p:cTn id="13" dur="1000" fill="hold">
                                          <p:stCondLst>
                                            <p:cond delay="0"/>
                                          </p:stCondLst>
                                        </p:cTn>
                                        <p:tgtEl>
                                          <p:spTgt spid="130"/>
                                        </p:tgtEl>
                                        <p:attrNameLst>
                                          <p:attrName>r</p:attrName>
                                        </p:attrNameLst>
                                      </p:cBhvr>
                                    </p:animRot>
                                  </p:childTnLst>
                                </p:cTn>
                              </p:par>
                              <p:par>
                                <p:cTn id="14" presetID="56" presetClass="entr" presetSubtype="0" fill="hold" grpId="0" nodeType="withEffect">
                                  <p:stCondLst>
                                    <p:cond delay="1000"/>
                                  </p:stCondLst>
                                  <p:iterate type="lt">
                                    <p:tmPct val="10000"/>
                                  </p:iterate>
                                  <p:childTnLst>
                                    <p:set>
                                      <p:cBhvr>
                                        <p:cTn id="15" dur="1" fill="hold">
                                          <p:stCondLst>
                                            <p:cond delay="0"/>
                                          </p:stCondLst>
                                        </p:cTn>
                                        <p:tgtEl>
                                          <p:spTgt spid="131"/>
                                        </p:tgtEl>
                                        <p:attrNameLst>
                                          <p:attrName>style.visibility</p:attrName>
                                        </p:attrNameLst>
                                      </p:cBhvr>
                                      <p:to>
                                        <p:strVal val="visible"/>
                                      </p:to>
                                    </p:set>
                                    <p:anim by="(-#ppt_w*2)" calcmode="lin" valueType="num">
                                      <p:cBhvr rctx="PPT">
                                        <p:cTn id="16" dur="500" autoRev="1" fill="hold">
                                          <p:stCondLst>
                                            <p:cond delay="0"/>
                                          </p:stCondLst>
                                        </p:cTn>
                                        <p:tgtEl>
                                          <p:spTgt spid="131"/>
                                        </p:tgtEl>
                                        <p:attrNameLst>
                                          <p:attrName>ppt_w</p:attrName>
                                        </p:attrNameLst>
                                      </p:cBhvr>
                                    </p:anim>
                                    <p:anim by="(#ppt_w*0.50)" calcmode="lin" valueType="num">
                                      <p:cBhvr>
                                        <p:cTn id="17" dur="500" decel="50000" autoRev="1" fill="hold">
                                          <p:stCondLst>
                                            <p:cond delay="0"/>
                                          </p:stCondLst>
                                        </p:cTn>
                                        <p:tgtEl>
                                          <p:spTgt spid="131"/>
                                        </p:tgtEl>
                                        <p:attrNameLst>
                                          <p:attrName>ppt_x</p:attrName>
                                        </p:attrNameLst>
                                      </p:cBhvr>
                                    </p:anim>
                                    <p:anim from="(-#ppt_h/2)" to="(#ppt_y)" calcmode="lin" valueType="num">
                                      <p:cBhvr>
                                        <p:cTn id="18" dur="1000" fill="hold">
                                          <p:stCondLst>
                                            <p:cond delay="0"/>
                                          </p:stCondLst>
                                        </p:cTn>
                                        <p:tgtEl>
                                          <p:spTgt spid="131"/>
                                        </p:tgtEl>
                                        <p:attrNameLst>
                                          <p:attrName>ppt_y</p:attrName>
                                        </p:attrNameLst>
                                      </p:cBhvr>
                                    </p:anim>
                                    <p:animRot by="21600000">
                                      <p:cBhvr>
                                        <p:cTn id="19" dur="1000" fill="hold">
                                          <p:stCondLst>
                                            <p:cond delay="0"/>
                                          </p:stCondLst>
                                        </p:cTn>
                                        <p:tgtEl>
                                          <p:spTgt spid="131"/>
                                        </p:tgtEl>
                                        <p:attrNameLst>
                                          <p:attrName>r</p:attrName>
                                        </p:attrNameLst>
                                      </p:cBhvr>
                                    </p:animRot>
                                  </p:childTnLst>
                                </p:cTn>
                              </p:par>
                              <p:par>
                                <p:cTn id="20" presetID="56" presetClass="entr" presetSubtype="0" fill="hold" grpId="0" nodeType="withEffect">
                                  <p:stCondLst>
                                    <p:cond delay="1300"/>
                                  </p:stCondLst>
                                  <p:iterate type="lt">
                                    <p:tmPct val="10000"/>
                                  </p:iterate>
                                  <p:childTnLst>
                                    <p:set>
                                      <p:cBhvr>
                                        <p:cTn id="21" dur="1" fill="hold">
                                          <p:stCondLst>
                                            <p:cond delay="0"/>
                                          </p:stCondLst>
                                        </p:cTn>
                                        <p:tgtEl>
                                          <p:spTgt spid="132"/>
                                        </p:tgtEl>
                                        <p:attrNameLst>
                                          <p:attrName>style.visibility</p:attrName>
                                        </p:attrNameLst>
                                      </p:cBhvr>
                                      <p:to>
                                        <p:strVal val="visible"/>
                                      </p:to>
                                    </p:set>
                                    <p:anim by="(-#ppt_w*2)" calcmode="lin" valueType="num">
                                      <p:cBhvr rctx="PPT">
                                        <p:cTn id="22" dur="500" autoRev="1" fill="hold">
                                          <p:stCondLst>
                                            <p:cond delay="0"/>
                                          </p:stCondLst>
                                        </p:cTn>
                                        <p:tgtEl>
                                          <p:spTgt spid="132"/>
                                        </p:tgtEl>
                                        <p:attrNameLst>
                                          <p:attrName>ppt_w</p:attrName>
                                        </p:attrNameLst>
                                      </p:cBhvr>
                                    </p:anim>
                                    <p:anim by="(#ppt_w*0.50)" calcmode="lin" valueType="num">
                                      <p:cBhvr>
                                        <p:cTn id="23" dur="500" decel="50000" autoRev="1" fill="hold">
                                          <p:stCondLst>
                                            <p:cond delay="0"/>
                                          </p:stCondLst>
                                        </p:cTn>
                                        <p:tgtEl>
                                          <p:spTgt spid="132"/>
                                        </p:tgtEl>
                                        <p:attrNameLst>
                                          <p:attrName>ppt_x</p:attrName>
                                        </p:attrNameLst>
                                      </p:cBhvr>
                                    </p:anim>
                                    <p:anim from="(-#ppt_h/2)" to="(#ppt_y)" calcmode="lin" valueType="num">
                                      <p:cBhvr>
                                        <p:cTn id="24" dur="1000" fill="hold">
                                          <p:stCondLst>
                                            <p:cond delay="0"/>
                                          </p:stCondLst>
                                        </p:cTn>
                                        <p:tgtEl>
                                          <p:spTgt spid="132"/>
                                        </p:tgtEl>
                                        <p:attrNameLst>
                                          <p:attrName>ppt_y</p:attrName>
                                        </p:attrNameLst>
                                      </p:cBhvr>
                                    </p:anim>
                                    <p:animRot by="21600000">
                                      <p:cBhvr>
                                        <p:cTn id="25" dur="1000" fill="hold">
                                          <p:stCondLst>
                                            <p:cond delay="0"/>
                                          </p:stCondLst>
                                        </p:cTn>
                                        <p:tgtEl>
                                          <p:spTgt spid="132"/>
                                        </p:tgtEl>
                                        <p:attrNameLst>
                                          <p:attrName>r</p:attrName>
                                        </p:attrNameLst>
                                      </p:cBhvr>
                                    </p:animRot>
                                  </p:childTnLst>
                                </p:cTn>
                              </p:par>
                              <p:par>
                                <p:cTn id="26" presetID="56" presetClass="entr" presetSubtype="0" fill="hold" grpId="0" nodeType="withEffect">
                                  <p:stCondLst>
                                    <p:cond delay="1600"/>
                                  </p:stCondLst>
                                  <p:iterate type="lt">
                                    <p:tmPct val="10000"/>
                                  </p:iterate>
                                  <p:childTnLst>
                                    <p:set>
                                      <p:cBhvr>
                                        <p:cTn id="27" dur="1" fill="hold">
                                          <p:stCondLst>
                                            <p:cond delay="0"/>
                                          </p:stCondLst>
                                        </p:cTn>
                                        <p:tgtEl>
                                          <p:spTgt spid="133"/>
                                        </p:tgtEl>
                                        <p:attrNameLst>
                                          <p:attrName>style.visibility</p:attrName>
                                        </p:attrNameLst>
                                      </p:cBhvr>
                                      <p:to>
                                        <p:strVal val="visible"/>
                                      </p:to>
                                    </p:set>
                                    <p:anim by="(-#ppt_w*2)" calcmode="lin" valueType="num">
                                      <p:cBhvr rctx="PPT">
                                        <p:cTn id="28" dur="500" autoRev="1" fill="hold">
                                          <p:stCondLst>
                                            <p:cond delay="0"/>
                                          </p:stCondLst>
                                        </p:cTn>
                                        <p:tgtEl>
                                          <p:spTgt spid="133"/>
                                        </p:tgtEl>
                                        <p:attrNameLst>
                                          <p:attrName>ppt_w</p:attrName>
                                        </p:attrNameLst>
                                      </p:cBhvr>
                                    </p:anim>
                                    <p:anim by="(#ppt_w*0.50)" calcmode="lin" valueType="num">
                                      <p:cBhvr>
                                        <p:cTn id="29" dur="500" decel="50000" autoRev="1" fill="hold">
                                          <p:stCondLst>
                                            <p:cond delay="0"/>
                                          </p:stCondLst>
                                        </p:cTn>
                                        <p:tgtEl>
                                          <p:spTgt spid="133"/>
                                        </p:tgtEl>
                                        <p:attrNameLst>
                                          <p:attrName>ppt_x</p:attrName>
                                        </p:attrNameLst>
                                      </p:cBhvr>
                                    </p:anim>
                                    <p:anim from="(-#ppt_h/2)" to="(#ppt_y)" calcmode="lin" valueType="num">
                                      <p:cBhvr>
                                        <p:cTn id="30" dur="1000" fill="hold">
                                          <p:stCondLst>
                                            <p:cond delay="0"/>
                                          </p:stCondLst>
                                        </p:cTn>
                                        <p:tgtEl>
                                          <p:spTgt spid="133"/>
                                        </p:tgtEl>
                                        <p:attrNameLst>
                                          <p:attrName>ppt_y</p:attrName>
                                        </p:attrNameLst>
                                      </p:cBhvr>
                                    </p:anim>
                                    <p:animRot by="21600000">
                                      <p:cBhvr>
                                        <p:cTn id="31" dur="1000" fill="hold">
                                          <p:stCondLst>
                                            <p:cond delay="0"/>
                                          </p:stCondLst>
                                        </p:cTn>
                                        <p:tgtEl>
                                          <p:spTgt spid="133"/>
                                        </p:tgtEl>
                                        <p:attrNameLst>
                                          <p:attrName>r</p:attrName>
                                        </p:attrNameLst>
                                      </p:cBhvr>
                                    </p:animRot>
                                  </p:childTnLst>
                                </p:cTn>
                              </p:par>
                              <p:par>
                                <p:cTn id="32" presetID="56" presetClass="entr" presetSubtype="0" fill="hold" grpId="0" nodeType="withEffect">
                                  <p:stCondLst>
                                    <p:cond delay="1800"/>
                                  </p:stCondLst>
                                  <p:iterate type="lt">
                                    <p:tmPct val="10000"/>
                                  </p:iterate>
                                  <p:childTnLst>
                                    <p:set>
                                      <p:cBhvr>
                                        <p:cTn id="33" dur="1" fill="hold">
                                          <p:stCondLst>
                                            <p:cond delay="0"/>
                                          </p:stCondLst>
                                        </p:cTn>
                                        <p:tgtEl>
                                          <p:spTgt spid="134"/>
                                        </p:tgtEl>
                                        <p:attrNameLst>
                                          <p:attrName>style.visibility</p:attrName>
                                        </p:attrNameLst>
                                      </p:cBhvr>
                                      <p:to>
                                        <p:strVal val="visible"/>
                                      </p:to>
                                    </p:set>
                                    <p:anim by="(-#ppt_w*2)" calcmode="lin" valueType="num">
                                      <p:cBhvr rctx="PPT">
                                        <p:cTn id="34" dur="500" autoRev="1" fill="hold">
                                          <p:stCondLst>
                                            <p:cond delay="0"/>
                                          </p:stCondLst>
                                        </p:cTn>
                                        <p:tgtEl>
                                          <p:spTgt spid="134"/>
                                        </p:tgtEl>
                                        <p:attrNameLst>
                                          <p:attrName>ppt_w</p:attrName>
                                        </p:attrNameLst>
                                      </p:cBhvr>
                                    </p:anim>
                                    <p:anim by="(#ppt_w*0.50)" calcmode="lin" valueType="num">
                                      <p:cBhvr>
                                        <p:cTn id="35" dur="500" decel="50000" autoRev="1" fill="hold">
                                          <p:stCondLst>
                                            <p:cond delay="0"/>
                                          </p:stCondLst>
                                        </p:cTn>
                                        <p:tgtEl>
                                          <p:spTgt spid="134"/>
                                        </p:tgtEl>
                                        <p:attrNameLst>
                                          <p:attrName>ppt_x</p:attrName>
                                        </p:attrNameLst>
                                      </p:cBhvr>
                                    </p:anim>
                                    <p:anim from="(-#ppt_h/2)" to="(#ppt_y)" calcmode="lin" valueType="num">
                                      <p:cBhvr>
                                        <p:cTn id="36" dur="1000" fill="hold">
                                          <p:stCondLst>
                                            <p:cond delay="0"/>
                                          </p:stCondLst>
                                        </p:cTn>
                                        <p:tgtEl>
                                          <p:spTgt spid="134"/>
                                        </p:tgtEl>
                                        <p:attrNameLst>
                                          <p:attrName>ppt_y</p:attrName>
                                        </p:attrNameLst>
                                      </p:cBhvr>
                                    </p:anim>
                                    <p:animRot by="21600000">
                                      <p:cBhvr>
                                        <p:cTn id="37" dur="1000" fill="hold">
                                          <p:stCondLst>
                                            <p:cond delay="0"/>
                                          </p:stCondLst>
                                        </p:cTn>
                                        <p:tgtEl>
                                          <p:spTgt spid="134"/>
                                        </p:tgtEl>
                                        <p:attrNameLst>
                                          <p:attrName>r</p:attrName>
                                        </p:attrNameLst>
                                      </p:cBhvr>
                                    </p:animRot>
                                  </p:childTnLst>
                                </p:cTn>
                              </p:par>
                              <p:par>
                                <p:cTn id="38" presetID="56" presetClass="entr" presetSubtype="0" fill="hold" grpId="0" nodeType="withEffect">
                                  <p:stCondLst>
                                    <p:cond delay="2100"/>
                                  </p:stCondLst>
                                  <p:iterate type="lt">
                                    <p:tmPct val="10000"/>
                                  </p:iterate>
                                  <p:childTnLst>
                                    <p:set>
                                      <p:cBhvr>
                                        <p:cTn id="39" dur="1" fill="hold">
                                          <p:stCondLst>
                                            <p:cond delay="0"/>
                                          </p:stCondLst>
                                        </p:cTn>
                                        <p:tgtEl>
                                          <p:spTgt spid="135"/>
                                        </p:tgtEl>
                                        <p:attrNameLst>
                                          <p:attrName>style.visibility</p:attrName>
                                        </p:attrNameLst>
                                      </p:cBhvr>
                                      <p:to>
                                        <p:strVal val="visible"/>
                                      </p:to>
                                    </p:set>
                                    <p:anim by="(-#ppt_w*2)" calcmode="lin" valueType="num">
                                      <p:cBhvr rctx="PPT">
                                        <p:cTn id="40" dur="500" autoRev="1" fill="hold">
                                          <p:stCondLst>
                                            <p:cond delay="0"/>
                                          </p:stCondLst>
                                        </p:cTn>
                                        <p:tgtEl>
                                          <p:spTgt spid="135"/>
                                        </p:tgtEl>
                                        <p:attrNameLst>
                                          <p:attrName>ppt_w</p:attrName>
                                        </p:attrNameLst>
                                      </p:cBhvr>
                                    </p:anim>
                                    <p:anim by="(#ppt_w*0.50)" calcmode="lin" valueType="num">
                                      <p:cBhvr>
                                        <p:cTn id="41" dur="500" decel="50000" autoRev="1" fill="hold">
                                          <p:stCondLst>
                                            <p:cond delay="0"/>
                                          </p:stCondLst>
                                        </p:cTn>
                                        <p:tgtEl>
                                          <p:spTgt spid="135"/>
                                        </p:tgtEl>
                                        <p:attrNameLst>
                                          <p:attrName>ppt_x</p:attrName>
                                        </p:attrNameLst>
                                      </p:cBhvr>
                                    </p:anim>
                                    <p:anim from="(-#ppt_h/2)" to="(#ppt_y)" calcmode="lin" valueType="num">
                                      <p:cBhvr>
                                        <p:cTn id="42" dur="1000" fill="hold">
                                          <p:stCondLst>
                                            <p:cond delay="0"/>
                                          </p:stCondLst>
                                        </p:cTn>
                                        <p:tgtEl>
                                          <p:spTgt spid="135"/>
                                        </p:tgtEl>
                                        <p:attrNameLst>
                                          <p:attrName>ppt_y</p:attrName>
                                        </p:attrNameLst>
                                      </p:cBhvr>
                                    </p:anim>
                                    <p:animRot by="21600000">
                                      <p:cBhvr>
                                        <p:cTn id="43" dur="1000" fill="hold">
                                          <p:stCondLst>
                                            <p:cond delay="0"/>
                                          </p:stCondLst>
                                        </p:cTn>
                                        <p:tgtEl>
                                          <p:spTgt spid="135"/>
                                        </p:tgtEl>
                                        <p:attrNameLst>
                                          <p:attrName>r</p:attrName>
                                        </p:attrNameLst>
                                      </p:cBhvr>
                                    </p:animRot>
                                  </p:childTnLst>
                                </p:cTn>
                              </p:par>
                              <p:par>
                                <p:cTn id="44" presetID="47" presetClass="entr" presetSubtype="0" fill="hold" nodeType="withEffect">
                                  <p:stCondLst>
                                    <p:cond delay="3200"/>
                                  </p:stCondLst>
                                  <p:childTnLst>
                                    <p:set>
                                      <p:cBhvr>
                                        <p:cTn id="45" dur="1" fill="hold">
                                          <p:stCondLst>
                                            <p:cond delay="0"/>
                                          </p:stCondLst>
                                        </p:cTn>
                                        <p:tgtEl>
                                          <p:spTgt spid="143"/>
                                        </p:tgtEl>
                                        <p:attrNameLst>
                                          <p:attrName>style.visibility</p:attrName>
                                        </p:attrNameLst>
                                      </p:cBhvr>
                                      <p:to>
                                        <p:strVal val="visible"/>
                                      </p:to>
                                    </p:set>
                                    <p:animEffect transition="in" filter="fade">
                                      <p:cBhvr>
                                        <p:cTn id="46" dur="1000"/>
                                        <p:tgtEl>
                                          <p:spTgt spid="143"/>
                                        </p:tgtEl>
                                      </p:cBhvr>
                                    </p:animEffect>
                                    <p:anim calcmode="lin" valueType="num">
                                      <p:cBhvr>
                                        <p:cTn id="47" dur="1000" fill="hold"/>
                                        <p:tgtEl>
                                          <p:spTgt spid="143"/>
                                        </p:tgtEl>
                                        <p:attrNameLst>
                                          <p:attrName>ppt_x</p:attrName>
                                        </p:attrNameLst>
                                      </p:cBhvr>
                                      <p:tavLst>
                                        <p:tav tm="0">
                                          <p:val>
                                            <p:strVal val="#ppt_x"/>
                                          </p:val>
                                        </p:tav>
                                        <p:tav tm="100000">
                                          <p:val>
                                            <p:strVal val="#ppt_x"/>
                                          </p:val>
                                        </p:tav>
                                      </p:tavLst>
                                    </p:anim>
                                    <p:anim calcmode="lin" valueType="num">
                                      <p:cBhvr>
                                        <p:cTn id="48" dur="1000" fill="hold"/>
                                        <p:tgtEl>
                                          <p:spTgt spid="14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3200"/>
                                  </p:stCondLst>
                                  <p:childTnLst>
                                    <p:set>
                                      <p:cBhvr>
                                        <p:cTn id="50" dur="1" fill="hold">
                                          <p:stCondLst>
                                            <p:cond delay="0"/>
                                          </p:stCondLst>
                                        </p:cTn>
                                        <p:tgtEl>
                                          <p:spTgt spid="136"/>
                                        </p:tgtEl>
                                        <p:attrNameLst>
                                          <p:attrName>style.visibility</p:attrName>
                                        </p:attrNameLst>
                                      </p:cBhvr>
                                      <p:to>
                                        <p:strVal val="visible"/>
                                      </p:to>
                                    </p:set>
                                    <p:animEffect transition="in" filter="fade">
                                      <p:cBhvr>
                                        <p:cTn id="51" dur="1000"/>
                                        <p:tgtEl>
                                          <p:spTgt spid="136"/>
                                        </p:tgtEl>
                                      </p:cBhvr>
                                    </p:animEffect>
                                    <p:anim calcmode="lin" valueType="num">
                                      <p:cBhvr>
                                        <p:cTn id="52" dur="1000" fill="hold"/>
                                        <p:tgtEl>
                                          <p:spTgt spid="136"/>
                                        </p:tgtEl>
                                        <p:attrNameLst>
                                          <p:attrName>ppt_x</p:attrName>
                                        </p:attrNameLst>
                                      </p:cBhvr>
                                      <p:tavLst>
                                        <p:tav tm="0">
                                          <p:val>
                                            <p:strVal val="#ppt_x"/>
                                          </p:val>
                                        </p:tav>
                                        <p:tav tm="100000">
                                          <p:val>
                                            <p:strVal val="#ppt_x"/>
                                          </p:val>
                                        </p:tav>
                                      </p:tavLst>
                                    </p:anim>
                                    <p:anim calcmode="lin" valueType="num">
                                      <p:cBhvr>
                                        <p:cTn id="53" dur="1000" fill="hold"/>
                                        <p:tgtEl>
                                          <p:spTgt spid="1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2" grpId="0"/>
      <p:bldP spid="133" grpId="0"/>
      <p:bldP spid="134" grpId="0"/>
      <p:bldP spid="1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36397" y="2080583"/>
            <a:ext cx="7544259" cy="2571751"/>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45178" y="2079419"/>
            <a:ext cx="2582439" cy="2582439"/>
            <a:chOff x="2927898" y="1265661"/>
            <a:chExt cx="4688628" cy="4688628"/>
          </a:xfrm>
        </p:grpSpPr>
        <p:grpSp>
          <p:nvGrpSpPr>
            <p:cNvPr id="4" name="组合 3"/>
            <p:cNvGrpSpPr/>
            <p:nvPr/>
          </p:nvGrpSpPr>
          <p:grpSpPr>
            <a:xfrm>
              <a:off x="2927898" y="1265661"/>
              <a:ext cx="4688628" cy="2344314"/>
              <a:chOff x="51348" y="4427961"/>
              <a:chExt cx="1232360" cy="616180"/>
            </a:xfrm>
          </p:grpSpPr>
          <p:sp>
            <p:nvSpPr>
              <p:cNvPr id="8" name="直角三角形 7"/>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0800000">
              <a:off x="2927898" y="3609975"/>
              <a:ext cx="4688628" cy="2344314"/>
              <a:chOff x="51348" y="4427961"/>
              <a:chExt cx="1232360" cy="616180"/>
            </a:xfrm>
          </p:grpSpPr>
          <p:sp>
            <p:nvSpPr>
              <p:cNvPr id="6" name="直角三角形 5"/>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文本框 9"/>
          <p:cNvSpPr txBox="1"/>
          <p:nvPr/>
        </p:nvSpPr>
        <p:spPr>
          <a:xfrm>
            <a:off x="5456117" y="2475840"/>
            <a:ext cx="3694834" cy="1282274"/>
          </a:xfrm>
          <a:prstGeom prst="rect">
            <a:avLst/>
          </a:prstGeom>
          <a:noFill/>
        </p:spPr>
        <p:txBody>
          <a:bodyPr wrap="square" rtlCol="0">
            <a:spAutoFit/>
          </a:bodyPr>
          <a:lstStyle/>
          <a:p>
            <a:pPr defTabSz="608965">
              <a:lnSpc>
                <a:spcPct val="130000"/>
              </a:lnSpc>
            </a:pPr>
            <a:r>
              <a:rPr lang="zh-CN" altLang="en-US" sz="6600" b="1" dirty="0">
                <a:solidFill>
                  <a:srgbClr val="EA681C"/>
                </a:solidFill>
                <a:ea typeface="微软雅黑" panose="020B0503020204020204" pitchFamily="34" charset="-122"/>
              </a:rPr>
              <a:t>研究方法</a:t>
            </a:r>
          </a:p>
        </p:txBody>
      </p:sp>
      <p:sp>
        <p:nvSpPr>
          <p:cNvPr id="11" name="文本框 10"/>
          <p:cNvSpPr txBox="1"/>
          <p:nvPr/>
        </p:nvSpPr>
        <p:spPr>
          <a:xfrm>
            <a:off x="5511890" y="3649187"/>
            <a:ext cx="3449937" cy="400110"/>
          </a:xfrm>
          <a:prstGeom prst="rect">
            <a:avLst/>
          </a:prstGeom>
          <a:noFill/>
        </p:spPr>
        <p:txBody>
          <a:bodyPr wrap="square" rtlCol="0">
            <a:spAutoFit/>
          </a:bodyPr>
          <a:lstStyle/>
          <a:p>
            <a:pPr algn="dist"/>
            <a:r>
              <a:rPr lang="en-US" altLang="zh-CN" sz="2000" dirty="0" smtClean="0">
                <a:solidFill>
                  <a:srgbClr val="88998C"/>
                </a:solidFill>
                <a:latin typeface="微软雅黑" panose="020B0503020204020204" pitchFamily="34" charset="-122"/>
                <a:ea typeface="微软雅黑" panose="020B0503020204020204" pitchFamily="34" charset="-122"/>
              </a:rPr>
              <a:t>ADD YOUR TITLE HERE</a:t>
            </a:r>
            <a:endParaRPr lang="zh-CN" altLang="en-US" sz="2000" dirty="0">
              <a:solidFill>
                <a:srgbClr val="88998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5908676"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09929"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085512" y="1578340"/>
            <a:ext cx="356301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217433" y="1578340"/>
            <a:ext cx="356456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063869" y="2452029"/>
            <a:ext cx="558175" cy="263196"/>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766174" y="3260305"/>
            <a:ext cx="576781"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4063867" y="3783586"/>
            <a:ext cx="576781" cy="306804"/>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7318340" y="3771127"/>
            <a:ext cx="576781" cy="306804"/>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606730" y="3257191"/>
            <a:ext cx="576781"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7336947" y="2452029"/>
            <a:ext cx="558175" cy="263196"/>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4907335" y="2233996"/>
            <a:ext cx="2055944" cy="2065083"/>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rPr>
                <a:t>工作计划</a:t>
              </a:r>
            </a:p>
          </p:txBody>
        </p:sp>
      </p:grpSp>
      <p:sp>
        <p:nvSpPr>
          <p:cNvPr id="17" name="Oval 19"/>
          <p:cNvSpPr>
            <a:spLocks noChangeArrowheads="1"/>
          </p:cNvSpPr>
          <p:nvPr/>
        </p:nvSpPr>
        <p:spPr bwMode="auto">
          <a:xfrm>
            <a:off x="3102566" y="1662437"/>
            <a:ext cx="969055" cy="973360"/>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18" name="Oval 19"/>
          <p:cNvSpPr>
            <a:spLocks noChangeArrowheads="1"/>
          </p:cNvSpPr>
          <p:nvPr/>
        </p:nvSpPr>
        <p:spPr bwMode="auto">
          <a:xfrm>
            <a:off x="7845507" y="1678012"/>
            <a:ext cx="96905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19" name="Oval 19"/>
          <p:cNvSpPr>
            <a:spLocks noChangeArrowheads="1"/>
          </p:cNvSpPr>
          <p:nvPr/>
        </p:nvSpPr>
        <p:spPr bwMode="auto">
          <a:xfrm>
            <a:off x="8285844" y="2808670"/>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0" name="Oval 19"/>
          <p:cNvSpPr>
            <a:spLocks noChangeArrowheads="1"/>
          </p:cNvSpPr>
          <p:nvPr/>
        </p:nvSpPr>
        <p:spPr bwMode="auto">
          <a:xfrm>
            <a:off x="7893569" y="3926866"/>
            <a:ext cx="970604" cy="974919"/>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1" name="Oval 19"/>
          <p:cNvSpPr>
            <a:spLocks noChangeArrowheads="1"/>
          </p:cNvSpPr>
          <p:nvPr/>
        </p:nvSpPr>
        <p:spPr bwMode="auto">
          <a:xfrm>
            <a:off x="2668430" y="2771292"/>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2" name="Oval 19"/>
          <p:cNvSpPr>
            <a:spLocks noChangeArrowheads="1"/>
          </p:cNvSpPr>
          <p:nvPr/>
        </p:nvSpPr>
        <p:spPr bwMode="auto">
          <a:xfrm>
            <a:off x="3065355" y="3920635"/>
            <a:ext cx="97060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3" name="TextBox 22"/>
          <p:cNvSpPr txBox="1"/>
          <p:nvPr/>
        </p:nvSpPr>
        <p:spPr>
          <a:xfrm>
            <a:off x="729338" y="1691965"/>
            <a:ext cx="2124133"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4" name="TextBox 23"/>
          <p:cNvSpPr txBox="1"/>
          <p:nvPr/>
        </p:nvSpPr>
        <p:spPr>
          <a:xfrm>
            <a:off x="9029631" y="1691966"/>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5" name="TextBox 24"/>
          <p:cNvSpPr txBox="1"/>
          <p:nvPr/>
        </p:nvSpPr>
        <p:spPr>
          <a:xfrm>
            <a:off x="336113" y="2976072"/>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6" name="TextBox 25"/>
          <p:cNvSpPr txBox="1"/>
          <p:nvPr/>
        </p:nvSpPr>
        <p:spPr>
          <a:xfrm>
            <a:off x="9486141" y="2976072"/>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7" name="TextBox 26"/>
          <p:cNvSpPr txBox="1"/>
          <p:nvPr/>
        </p:nvSpPr>
        <p:spPr>
          <a:xfrm>
            <a:off x="9054834" y="4094269"/>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8" name="TextBox 27"/>
          <p:cNvSpPr txBox="1"/>
          <p:nvPr/>
        </p:nvSpPr>
        <p:spPr>
          <a:xfrm>
            <a:off x="729339" y="4094269"/>
            <a:ext cx="2095385" cy="1290622"/>
          </a:xfrm>
          <a:prstGeom prst="rect">
            <a:avLst/>
          </a:prstGeom>
          <a:noFill/>
        </p:spPr>
        <p:txBody>
          <a:bodyPr wrap="square" lIns="89420" tIns="44710" rIns="89420" bIns="44710" rtlCol="0">
            <a:spAutoFit/>
          </a:bodyPr>
          <a:lstStyle/>
          <a:p>
            <a:pPr>
              <a:lnSpc>
                <a:spcPct val="130000"/>
              </a:lnSpc>
            </a:pP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rPr>
              <a:t>亮亮图文旗舰店</a:t>
            </a:r>
          </a:p>
          <a:p>
            <a:pPr>
              <a:lnSpc>
                <a:spcPct val="130000"/>
              </a:lnSpc>
            </a:pPr>
            <a:r>
              <a:rPr lang="en-US" altLang="zh-CN" sz="1500"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p>
          <a:p>
            <a:pPr>
              <a:lnSpc>
                <a:spcPct val="130000"/>
              </a:lnSpc>
            </a:pP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9"/>
                                        </p:tgtEl>
                                        <p:attrNameLst>
                                          <p:attrName>style.visibility</p:attrName>
                                        </p:attrNameLst>
                                      </p:cBhvr>
                                      <p:to>
                                        <p:strVal val="visible"/>
                                      </p:to>
                                    </p:set>
                                    <p:animScale>
                                      <p:cBhvr>
                                        <p:cTn id="4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9"/>
                                        </p:tgtEl>
                                        <p:attrNameLst>
                                          <p:attrName>ppt_x</p:attrName>
                                          <p:attrName>ppt_y</p:attrName>
                                        </p:attrNameLst>
                                      </p:cBhvr>
                                    </p:animMotion>
                                    <p:animEffect transition="in" filter="fade">
                                      <p:cBhvr>
                                        <p:cTn id="44" dur="1000"/>
                                        <p:tgtEl>
                                          <p:spTgt spid="19"/>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2"/>
                                        </p:tgtEl>
                                        <p:attrNameLst>
                                          <p:attrName>ppt_x</p:attrName>
                                          <p:attrName>ppt_y</p:attrName>
                                        </p:attrNameLst>
                                      </p:cBhvr>
                                    </p:animMotion>
                                    <p:animEffect transition="in" filter="fade">
                                      <p:cBhvr>
                                        <p:cTn id="49" dur="1000"/>
                                        <p:tgtEl>
                                          <p:spTgt spid="22"/>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p:tgtEl>
                                          <p:spTgt spid="8"/>
                                        </p:tgtEl>
                                        <p:attrNameLst>
                                          <p:attrName>ppt_x</p:attrName>
                                        </p:attrNameLst>
                                      </p:cBhvr>
                                      <p:tavLst>
                                        <p:tav tm="0">
                                          <p:val>
                                            <p:strVal val="#ppt_x-#ppt_w*1.125000"/>
                                          </p:val>
                                        </p:tav>
                                        <p:tav tm="100000">
                                          <p:val>
                                            <p:strVal val="#ppt_x"/>
                                          </p:val>
                                        </p:tav>
                                      </p:tavLst>
                                    </p:anim>
                                    <p:animEffect transition="in" filter="wipe(right)">
                                      <p:cBhvr>
                                        <p:cTn id="59" dur="500"/>
                                        <p:tgtEl>
                                          <p:spTgt spid="8"/>
                                        </p:tgtEl>
                                      </p:cBhvr>
                                    </p:animEffect>
                                  </p:childTnLst>
                                </p:cTn>
                              </p:par>
                              <p:par>
                                <p:cTn id="60" presetID="12" presetClass="entr" presetSubtype="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p:tgtEl>
                                          <p:spTgt spid="10"/>
                                        </p:tgtEl>
                                        <p:attrNameLst>
                                          <p:attrName>ppt_x</p:attrName>
                                        </p:attrNameLst>
                                      </p:cBhvr>
                                      <p:tavLst>
                                        <p:tav tm="0">
                                          <p:val>
                                            <p:strVal val="#ppt_x-#ppt_w*1.125000"/>
                                          </p:val>
                                        </p:tav>
                                        <p:tav tm="100000">
                                          <p:val>
                                            <p:strVal val="#ppt_x"/>
                                          </p:val>
                                        </p:tav>
                                      </p:tavLst>
                                    </p:anim>
                                    <p:animEffect transition="in" filter="wipe(right)">
                                      <p:cBhvr>
                                        <p:cTn id="67" dur="500"/>
                                        <p:tgtEl>
                                          <p:spTgt spid="10"/>
                                        </p:tgtEl>
                                      </p:cBhvr>
                                    </p:animEffect>
                                  </p:childTnLst>
                                </p:cTn>
                              </p:par>
                              <p:par>
                                <p:cTn id="68" presetID="12" presetClass="entr" presetSubtype="2"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p:tgtEl>
                                          <p:spTgt spid="13"/>
                                        </p:tgtEl>
                                        <p:attrNameLst>
                                          <p:attrName>ppt_x</p:attrName>
                                        </p:attrNameLst>
                                      </p:cBhvr>
                                      <p:tavLst>
                                        <p:tav tm="0">
                                          <p:val>
                                            <p:strVal val="#ppt_x+#ppt_w*1.125000"/>
                                          </p:val>
                                        </p:tav>
                                        <p:tav tm="100000">
                                          <p:val>
                                            <p:strVal val="#ppt_x"/>
                                          </p:val>
                                        </p:tav>
                                      </p:tavLst>
                                    </p:anim>
                                    <p:animEffect transition="in" filter="wipe(left)">
                                      <p:cBhvr>
                                        <p:cTn id="71" dur="500"/>
                                        <p:tgtEl>
                                          <p:spTgt spid="13"/>
                                        </p:tgtEl>
                                      </p:cBhvr>
                                    </p:animEffect>
                                  </p:childTnLst>
                                </p:cTn>
                              </p:par>
                              <p:par>
                                <p:cTn id="72" presetID="12" presetClass="entr" presetSubtype="2"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left)">
                                      <p:cBhvr>
                                        <p:cTn id="75" dur="500"/>
                                        <p:tgtEl>
                                          <p:spTgt spid="12"/>
                                        </p:tgtEl>
                                      </p:cBhvr>
                                    </p:animEffect>
                                  </p:childTnLst>
                                </p:cTn>
                              </p:par>
                              <p:par>
                                <p:cTn id="76" presetID="12" presetClass="entr" presetSubtype="2"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p:tgtEl>
                                          <p:spTgt spid="11"/>
                                        </p:tgtEl>
                                        <p:attrNameLst>
                                          <p:attrName>ppt_x</p:attrName>
                                        </p:attrNameLst>
                                      </p:cBhvr>
                                      <p:tavLst>
                                        <p:tav tm="0">
                                          <p:val>
                                            <p:strVal val="#ppt_x+#ppt_w*1.125000"/>
                                          </p:val>
                                        </p:tav>
                                        <p:tav tm="100000">
                                          <p:val>
                                            <p:strVal val="#ppt_x"/>
                                          </p:val>
                                        </p:tav>
                                      </p:tavLst>
                                    </p:anim>
                                    <p:animEffect transition="in" filter="wipe(left)">
                                      <p:cBhvr>
                                        <p:cTn id="79" dur="500"/>
                                        <p:tgtEl>
                                          <p:spTgt spid="11"/>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483238" y="3374857"/>
            <a:ext cx="9175504" cy="2622710"/>
            <a:chOff x="1097462" y="2569315"/>
            <a:chExt cx="6882524" cy="1967032"/>
          </a:xfrm>
        </p:grpSpPr>
        <p:grpSp>
          <p:nvGrpSpPr>
            <p:cNvPr id="30" name="组合 29"/>
            <p:cNvGrpSpPr/>
            <p:nvPr/>
          </p:nvGrpSpPr>
          <p:grpSpPr>
            <a:xfrm>
              <a:off x="1097462" y="2569315"/>
              <a:ext cx="6769962" cy="1565798"/>
              <a:chOff x="1039405" y="2438687"/>
              <a:chExt cx="6769962" cy="1565798"/>
            </a:xfrm>
          </p:grpSpPr>
          <p:grpSp>
            <p:nvGrpSpPr>
              <p:cNvPr id="36" name="组合 35"/>
              <p:cNvGrpSpPr/>
              <p:nvPr/>
            </p:nvGrpSpPr>
            <p:grpSpPr>
              <a:xfrm>
                <a:off x="1540164" y="2611462"/>
                <a:ext cx="6254544" cy="533400"/>
                <a:chOff x="1540164" y="2611462"/>
                <a:chExt cx="6254544" cy="533400"/>
              </a:xfrm>
            </p:grpSpPr>
            <p:cxnSp>
              <p:nvCxnSpPr>
                <p:cNvPr id="47" name="直接连接符 46"/>
                <p:cNvCxnSpPr/>
                <p:nvPr/>
              </p:nvCxnSpPr>
              <p:spPr>
                <a:xfrm>
                  <a:off x="1540164" y="31448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540164" y="28781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540164" y="26114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1540163" y="2599426"/>
                <a:ext cx="6269204" cy="1382024"/>
                <a:chOff x="2622771" y="2467744"/>
                <a:chExt cx="4493608" cy="990600"/>
              </a:xfrm>
            </p:grpSpPr>
            <p:sp>
              <p:nvSpPr>
                <p:cNvPr id="44" name="任意多边形 43"/>
                <p:cNvSpPr/>
                <p:nvPr/>
              </p:nvSpPr>
              <p:spPr>
                <a:xfrm>
                  <a:off x="2622771" y="2467744"/>
                  <a:ext cx="4493608" cy="990600"/>
                </a:xfrm>
                <a:custGeom>
                  <a:avLst/>
                  <a:gdLst>
                    <a:gd name="connsiteX0" fmla="*/ 0 w 4483100"/>
                    <a:gd name="connsiteY0" fmla="*/ 952500 h 990600"/>
                    <a:gd name="connsiteX1" fmla="*/ 0 w 4483100"/>
                    <a:gd name="connsiteY1" fmla="*/ 596900 h 990600"/>
                    <a:gd name="connsiteX2" fmla="*/ 3022600 w 4483100"/>
                    <a:gd name="connsiteY2" fmla="*/ 393700 h 990600"/>
                    <a:gd name="connsiteX3" fmla="*/ 4483100 w 4483100"/>
                    <a:gd name="connsiteY3" fmla="*/ 0 h 990600"/>
                    <a:gd name="connsiteX4" fmla="*/ 4483100 w 4483100"/>
                    <a:gd name="connsiteY4" fmla="*/ 990600 h 990600"/>
                    <a:gd name="connsiteX5" fmla="*/ 0 w 4483100"/>
                    <a:gd name="connsiteY5" fmla="*/ 95250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3100" h="990600">
                      <a:moveTo>
                        <a:pt x="0" y="952500"/>
                      </a:moveTo>
                      <a:lnTo>
                        <a:pt x="0" y="596900"/>
                      </a:lnTo>
                      <a:lnTo>
                        <a:pt x="3022600" y="393700"/>
                      </a:lnTo>
                      <a:lnTo>
                        <a:pt x="4483100" y="0"/>
                      </a:lnTo>
                      <a:lnTo>
                        <a:pt x="4483100" y="990600"/>
                      </a:lnTo>
                      <a:lnTo>
                        <a:pt x="0" y="9525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任意多边形 44"/>
                <p:cNvSpPr/>
                <p:nvPr/>
              </p:nvSpPr>
              <p:spPr>
                <a:xfrm>
                  <a:off x="2622771" y="2886844"/>
                  <a:ext cx="4493608" cy="571500"/>
                </a:xfrm>
                <a:custGeom>
                  <a:avLst/>
                  <a:gdLst>
                    <a:gd name="connsiteX0" fmla="*/ 0 w 4483100"/>
                    <a:gd name="connsiteY0" fmla="*/ 571500 h 571500"/>
                    <a:gd name="connsiteX1" fmla="*/ 0 w 4483100"/>
                    <a:gd name="connsiteY1" fmla="*/ 304800 h 571500"/>
                    <a:gd name="connsiteX2" fmla="*/ 1562100 w 4483100"/>
                    <a:gd name="connsiteY2" fmla="*/ 177800 h 571500"/>
                    <a:gd name="connsiteX3" fmla="*/ 3035300 w 4483100"/>
                    <a:gd name="connsiteY3" fmla="*/ 203200 h 571500"/>
                    <a:gd name="connsiteX4" fmla="*/ 4483100 w 4483100"/>
                    <a:gd name="connsiteY4" fmla="*/ 0 h 571500"/>
                    <a:gd name="connsiteX5" fmla="*/ 4483100 w 4483100"/>
                    <a:gd name="connsiteY5" fmla="*/ 558800 h 571500"/>
                    <a:gd name="connsiteX6" fmla="*/ 0 w 4483100"/>
                    <a:gd name="connsiteY6"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3100" h="571500">
                      <a:moveTo>
                        <a:pt x="0" y="571500"/>
                      </a:moveTo>
                      <a:lnTo>
                        <a:pt x="0" y="304800"/>
                      </a:lnTo>
                      <a:lnTo>
                        <a:pt x="1562100" y="177800"/>
                      </a:lnTo>
                      <a:lnTo>
                        <a:pt x="3035300" y="203200"/>
                      </a:lnTo>
                      <a:lnTo>
                        <a:pt x="4483100" y="0"/>
                      </a:lnTo>
                      <a:lnTo>
                        <a:pt x="4483100" y="558800"/>
                      </a:lnTo>
                      <a:lnTo>
                        <a:pt x="0" y="5715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2622771" y="3191644"/>
                  <a:ext cx="4493608" cy="266700"/>
                </a:xfrm>
                <a:custGeom>
                  <a:avLst/>
                  <a:gdLst>
                    <a:gd name="connsiteX0" fmla="*/ 0 w 4470400"/>
                    <a:gd name="connsiteY0" fmla="*/ 266700 h 266700"/>
                    <a:gd name="connsiteX1" fmla="*/ 0 w 4470400"/>
                    <a:gd name="connsiteY1" fmla="*/ 76200 h 266700"/>
                    <a:gd name="connsiteX2" fmla="*/ 3009900 w 4470400"/>
                    <a:gd name="connsiteY2" fmla="*/ 0 h 266700"/>
                    <a:gd name="connsiteX3" fmla="*/ 4470400 w 4470400"/>
                    <a:gd name="connsiteY3" fmla="*/ 152400 h 266700"/>
                    <a:gd name="connsiteX4" fmla="*/ 4470400 w 4470400"/>
                    <a:gd name="connsiteY4" fmla="*/ 266700 h 266700"/>
                    <a:gd name="connsiteX5" fmla="*/ 0 w 4470400"/>
                    <a:gd name="connsiteY5"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0400" h="266700">
                      <a:moveTo>
                        <a:pt x="0" y="266700"/>
                      </a:moveTo>
                      <a:lnTo>
                        <a:pt x="0" y="76200"/>
                      </a:lnTo>
                      <a:lnTo>
                        <a:pt x="3009900" y="0"/>
                      </a:lnTo>
                      <a:lnTo>
                        <a:pt x="4470400" y="152400"/>
                      </a:lnTo>
                      <a:lnTo>
                        <a:pt x="4470400" y="266700"/>
                      </a:lnTo>
                      <a:lnTo>
                        <a:pt x="0" y="2667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8" name="TextBox 37"/>
              <p:cNvSpPr txBox="1"/>
              <p:nvPr/>
            </p:nvSpPr>
            <p:spPr>
              <a:xfrm>
                <a:off x="1138791" y="3715944"/>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138791" y="3460491"/>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138791" y="3205040"/>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4</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38791" y="2949589"/>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38791" y="2694138"/>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8</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039405" y="2438687"/>
                <a:ext cx="352546"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10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1409024" y="4248692"/>
              <a:ext cx="562048" cy="287655"/>
            </a:xfrm>
            <a:prstGeom prst="rect">
              <a:avLst/>
            </a:prstGeom>
            <a:noFill/>
          </p:spPr>
          <p:txBody>
            <a:bodyPr wrap="none" rtlCol="0">
              <a:spAutoFit/>
            </a:bodyPr>
            <a:lstStyle/>
            <a:p>
              <a:r>
                <a:rPr lang="en-US" altLang="zh-CN" sz="1900" dirty="0" smtClean="0">
                  <a:solidFill>
                    <a:schemeClr val="tx1">
                      <a:lumMod val="50000"/>
                      <a:lumOff val="50000"/>
                    </a:schemeClr>
                  </a:solidFill>
                  <a:latin typeface="微软雅黑" panose="020B0503020204020204" pitchFamily="34" charset="-122"/>
                  <a:ea typeface="微软雅黑" panose="020B0503020204020204" pitchFamily="34" charset="-122"/>
                </a:rPr>
                <a:t>2015</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911253" y="4248692"/>
              <a:ext cx="562048" cy="287655"/>
            </a:xfrm>
            <a:prstGeom prst="rect">
              <a:avLst/>
            </a:prstGeom>
            <a:noFill/>
          </p:spPr>
          <p:txBody>
            <a:bodyPr wrap="none" rtlCol="0">
              <a:spAutoFit/>
            </a:bodyPr>
            <a:lstStyle/>
            <a:p>
              <a:r>
                <a:rPr lang="en-US" altLang="zh-CN" sz="1900" dirty="0" smtClean="0">
                  <a:solidFill>
                    <a:schemeClr val="tx1">
                      <a:lumMod val="50000"/>
                      <a:lumOff val="50000"/>
                    </a:schemeClr>
                  </a:solidFill>
                  <a:latin typeface="微软雅黑" panose="020B0503020204020204" pitchFamily="34" charset="-122"/>
                  <a:ea typeface="微软雅黑" panose="020B0503020204020204" pitchFamily="34" charset="-122"/>
                </a:rPr>
                <a:t>2016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4413481" y="4248692"/>
              <a:ext cx="562048" cy="287655"/>
            </a:xfrm>
            <a:prstGeom prst="rect">
              <a:avLst/>
            </a:prstGeom>
            <a:noFill/>
          </p:spPr>
          <p:txBody>
            <a:bodyPr wrap="none" rtlCol="0">
              <a:spAutoFit/>
            </a:bodyPr>
            <a:lstStyle/>
            <a:p>
              <a:r>
                <a:rPr lang="en-US" altLang="zh-CN" sz="1900" dirty="0" smtClean="0">
                  <a:solidFill>
                    <a:schemeClr val="tx1">
                      <a:lumMod val="50000"/>
                      <a:lumOff val="50000"/>
                    </a:schemeClr>
                  </a:solidFill>
                  <a:latin typeface="微软雅黑" panose="020B0503020204020204" pitchFamily="34" charset="-122"/>
                  <a:ea typeface="微软雅黑" panose="020B0503020204020204" pitchFamily="34" charset="-122"/>
                </a:rPr>
                <a:t>2017</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915710" y="4248692"/>
              <a:ext cx="562048" cy="287655"/>
            </a:xfrm>
            <a:prstGeom prst="rect">
              <a:avLst/>
            </a:prstGeom>
            <a:noFill/>
          </p:spPr>
          <p:txBody>
            <a:bodyPr wrap="none" rtlCol="0">
              <a:spAutoFit/>
            </a:bodyPr>
            <a:lstStyle/>
            <a:p>
              <a:r>
                <a:rPr lang="en-US" altLang="zh-CN" sz="1900" dirty="0" smtClean="0">
                  <a:solidFill>
                    <a:schemeClr val="tx1">
                      <a:lumMod val="50000"/>
                      <a:lumOff val="50000"/>
                    </a:schemeClr>
                  </a:solidFill>
                  <a:latin typeface="微软雅黑" panose="020B0503020204020204" pitchFamily="34" charset="-122"/>
                  <a:ea typeface="微软雅黑" panose="020B0503020204020204" pitchFamily="34" charset="-122"/>
                </a:rPr>
                <a:t>2018</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417938" y="4248692"/>
              <a:ext cx="562048" cy="287655"/>
            </a:xfrm>
            <a:prstGeom prst="rect">
              <a:avLst/>
            </a:prstGeom>
            <a:noFill/>
          </p:spPr>
          <p:txBody>
            <a:bodyPr wrap="none" rtlCol="0">
              <a:spAutoFit/>
            </a:bodyPr>
            <a:lstStyle/>
            <a:p>
              <a:r>
                <a:rPr lang="en-US" altLang="zh-CN" sz="1900" dirty="0" smtClean="0">
                  <a:solidFill>
                    <a:schemeClr val="tx1">
                      <a:lumMod val="50000"/>
                      <a:lumOff val="50000"/>
                    </a:schemeClr>
                  </a:solidFill>
                  <a:latin typeface="微软雅黑" panose="020B0503020204020204" pitchFamily="34" charset="-122"/>
                  <a:ea typeface="微软雅黑" panose="020B0503020204020204" pitchFamily="34" charset="-122"/>
                </a:rPr>
                <a:t>201</a:t>
              </a:r>
              <a:r>
                <a:rPr lang="en-US" sz="1900" dirty="0" smtClean="0">
                  <a:solidFill>
                    <a:schemeClr val="tx1">
                      <a:lumMod val="50000"/>
                      <a:lumOff val="50000"/>
                    </a:schemeClr>
                  </a:solidFill>
                  <a:latin typeface="微软雅黑" panose="020B0503020204020204" pitchFamily="34" charset="-122"/>
                  <a:ea typeface="微软雅黑" panose="020B0503020204020204" pitchFamily="34" charset="-122"/>
                </a:rPr>
                <a:t>9</a:t>
              </a:r>
              <a:endParaRPr 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805078" y="1652442"/>
            <a:ext cx="2020829" cy="384721"/>
            <a:chOff x="1353388" y="1296413"/>
            <a:chExt cx="1515819" cy="288541"/>
          </a:xfrm>
        </p:grpSpPr>
        <p:sp>
          <p:nvSpPr>
            <p:cNvPr id="51" name="矩形 50"/>
            <p:cNvSpPr/>
            <p:nvPr/>
          </p:nvSpPr>
          <p:spPr>
            <a:xfrm>
              <a:off x="1353388" y="1385590"/>
              <a:ext cx="144016" cy="144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1634092" y="1296413"/>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3" name="组合 52"/>
          <p:cNvGrpSpPr/>
          <p:nvPr/>
        </p:nvGrpSpPr>
        <p:grpSpPr>
          <a:xfrm>
            <a:off x="4797783" y="1652442"/>
            <a:ext cx="2020829" cy="384721"/>
            <a:chOff x="1353388" y="1701361"/>
            <a:chExt cx="1515819" cy="288541"/>
          </a:xfrm>
        </p:grpSpPr>
        <p:sp>
          <p:nvSpPr>
            <p:cNvPr id="54" name="矩形 53"/>
            <p:cNvSpPr/>
            <p:nvPr/>
          </p:nvSpPr>
          <p:spPr>
            <a:xfrm>
              <a:off x="1353388" y="1792716"/>
              <a:ext cx="1440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634092" y="1701361"/>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6" name="组合 55"/>
          <p:cNvGrpSpPr/>
          <p:nvPr/>
        </p:nvGrpSpPr>
        <p:grpSpPr>
          <a:xfrm>
            <a:off x="7790484" y="1652442"/>
            <a:ext cx="2020829" cy="384721"/>
            <a:chOff x="1353388" y="2093247"/>
            <a:chExt cx="1515819" cy="288541"/>
          </a:xfrm>
        </p:grpSpPr>
        <p:sp>
          <p:nvSpPr>
            <p:cNvPr id="57" name="矩形 56"/>
            <p:cNvSpPr/>
            <p:nvPr/>
          </p:nvSpPr>
          <p:spPr>
            <a:xfrm>
              <a:off x="1353388" y="2199842"/>
              <a:ext cx="144016" cy="1440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634092" y="2093247"/>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9" name="组合 58"/>
          <p:cNvGrpSpPr/>
          <p:nvPr/>
        </p:nvGrpSpPr>
        <p:grpSpPr>
          <a:xfrm>
            <a:off x="2198785" y="2160423"/>
            <a:ext cx="1568058" cy="672583"/>
            <a:chOff x="1636180" y="1682946"/>
            <a:chExt cx="1176197" cy="504437"/>
          </a:xfrm>
        </p:grpSpPr>
        <p:sp>
          <p:nvSpPr>
            <p:cNvPr id="60" name="TextBox 59"/>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1" name="TextBox 60"/>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grpSp>
        <p:nvGrpSpPr>
          <p:cNvPr id="62" name="组合 61"/>
          <p:cNvGrpSpPr/>
          <p:nvPr/>
        </p:nvGrpSpPr>
        <p:grpSpPr>
          <a:xfrm>
            <a:off x="5204639" y="2160423"/>
            <a:ext cx="1568058" cy="672583"/>
            <a:chOff x="1636180" y="1682946"/>
            <a:chExt cx="1176197" cy="504437"/>
          </a:xfrm>
        </p:grpSpPr>
        <p:sp>
          <p:nvSpPr>
            <p:cNvPr id="63" name="TextBox 62"/>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4" name="TextBox 63"/>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grpSp>
        <p:nvGrpSpPr>
          <p:cNvPr id="65" name="组合 64"/>
          <p:cNvGrpSpPr/>
          <p:nvPr/>
        </p:nvGrpSpPr>
        <p:grpSpPr>
          <a:xfrm>
            <a:off x="8177095" y="2160423"/>
            <a:ext cx="1568058" cy="672583"/>
            <a:chOff x="1636180" y="1682946"/>
            <a:chExt cx="1176197" cy="504437"/>
          </a:xfrm>
        </p:grpSpPr>
        <p:sp>
          <p:nvSpPr>
            <p:cNvPr id="66" name="TextBox 65"/>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7" name="TextBox 66"/>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upRight)">
                                      <p:cBhvr>
                                        <p:cTn id="7" dur="1500"/>
                                        <p:tgtEl>
                                          <p:spTgt spid="29"/>
                                        </p:tgtEl>
                                      </p:cBhvr>
                                    </p:animEffect>
                                  </p:childTnLst>
                                </p:cTn>
                              </p:par>
                              <p:par>
                                <p:cTn id="8" presetID="47" presetClass="entr" presetSubtype="0" fill="hold" nodeType="withEffect">
                                  <p:stCondLst>
                                    <p:cond delay="15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anim calcmode="lin" valueType="num">
                                      <p:cBhvr>
                                        <p:cTn id="11" dur="750" fill="hold"/>
                                        <p:tgtEl>
                                          <p:spTgt spid="50"/>
                                        </p:tgtEl>
                                        <p:attrNameLst>
                                          <p:attrName>ppt_x</p:attrName>
                                        </p:attrNameLst>
                                      </p:cBhvr>
                                      <p:tavLst>
                                        <p:tav tm="0">
                                          <p:val>
                                            <p:strVal val="#ppt_x"/>
                                          </p:val>
                                        </p:tav>
                                        <p:tav tm="100000">
                                          <p:val>
                                            <p:strVal val="#ppt_x"/>
                                          </p:val>
                                        </p:tav>
                                      </p:tavLst>
                                    </p:anim>
                                    <p:anim calcmode="lin" valueType="num">
                                      <p:cBhvr>
                                        <p:cTn id="12" dur="750" fill="hold"/>
                                        <p:tgtEl>
                                          <p:spTgt spid="50"/>
                                        </p:tgtEl>
                                        <p:attrNameLst>
                                          <p:attrName>ppt_y</p:attrName>
                                        </p:attrNameLst>
                                      </p:cBhvr>
                                      <p:tavLst>
                                        <p:tav tm="0">
                                          <p:val>
                                            <p:strVal val="#ppt_y-.1"/>
                                          </p:val>
                                        </p:tav>
                                        <p:tav tm="100000">
                                          <p:val>
                                            <p:strVal val="#ppt_y"/>
                                          </p:val>
                                        </p:tav>
                                      </p:tavLst>
                                    </p:anim>
                                  </p:childTnLst>
                                </p:cTn>
                              </p:par>
                              <p:par>
                                <p:cTn id="13" presetID="22" presetClass="entr" presetSubtype="1" fill="hold" nodeType="withEffect">
                                  <p:stCondLst>
                                    <p:cond delay="2200"/>
                                  </p:stCondLst>
                                  <p:childTnLst>
                                    <p:set>
                                      <p:cBhvr>
                                        <p:cTn id="14" dur="1" fill="hold">
                                          <p:stCondLst>
                                            <p:cond delay="0"/>
                                          </p:stCondLst>
                                        </p:cTn>
                                        <p:tgtEl>
                                          <p:spTgt spid="59"/>
                                        </p:tgtEl>
                                        <p:attrNameLst>
                                          <p:attrName>style.visibility</p:attrName>
                                        </p:attrNameLst>
                                      </p:cBhvr>
                                      <p:to>
                                        <p:strVal val="visible"/>
                                      </p:to>
                                    </p:set>
                                    <p:animEffect transition="in" filter="wipe(up)">
                                      <p:cBhvr>
                                        <p:cTn id="15" dur="500"/>
                                        <p:tgtEl>
                                          <p:spTgt spid="59"/>
                                        </p:tgtEl>
                                      </p:cBhvr>
                                    </p:animEffect>
                                  </p:childTnLst>
                                </p:cTn>
                              </p:par>
                              <p:par>
                                <p:cTn id="16" presetID="47" presetClass="entr" presetSubtype="0" fill="hold" nodeType="withEffect">
                                  <p:stCondLst>
                                    <p:cond delay="170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750"/>
                                        <p:tgtEl>
                                          <p:spTgt spid="53"/>
                                        </p:tgtEl>
                                      </p:cBhvr>
                                    </p:animEffect>
                                    <p:anim calcmode="lin" valueType="num">
                                      <p:cBhvr>
                                        <p:cTn id="19" dur="750" fill="hold"/>
                                        <p:tgtEl>
                                          <p:spTgt spid="53"/>
                                        </p:tgtEl>
                                        <p:attrNameLst>
                                          <p:attrName>ppt_x</p:attrName>
                                        </p:attrNameLst>
                                      </p:cBhvr>
                                      <p:tavLst>
                                        <p:tav tm="0">
                                          <p:val>
                                            <p:strVal val="#ppt_x"/>
                                          </p:val>
                                        </p:tav>
                                        <p:tav tm="100000">
                                          <p:val>
                                            <p:strVal val="#ppt_x"/>
                                          </p:val>
                                        </p:tav>
                                      </p:tavLst>
                                    </p:anim>
                                    <p:anim calcmode="lin" valueType="num">
                                      <p:cBhvr>
                                        <p:cTn id="20" dur="750" fill="hold"/>
                                        <p:tgtEl>
                                          <p:spTgt spid="53"/>
                                        </p:tgtEl>
                                        <p:attrNameLst>
                                          <p:attrName>ppt_y</p:attrName>
                                        </p:attrNameLst>
                                      </p:cBhvr>
                                      <p:tavLst>
                                        <p:tav tm="0">
                                          <p:val>
                                            <p:strVal val="#ppt_y-.1"/>
                                          </p:val>
                                        </p:tav>
                                        <p:tav tm="100000">
                                          <p:val>
                                            <p:strVal val="#ppt_y"/>
                                          </p:val>
                                        </p:tav>
                                      </p:tavLst>
                                    </p:anim>
                                  </p:childTnLst>
                                </p:cTn>
                              </p:par>
                              <p:par>
                                <p:cTn id="21" presetID="22" presetClass="entr" presetSubtype="1" fill="hold" nodeType="withEffect">
                                  <p:stCondLst>
                                    <p:cond delay="2400"/>
                                  </p:stCondLst>
                                  <p:childTnLst>
                                    <p:set>
                                      <p:cBhvr>
                                        <p:cTn id="22" dur="1" fill="hold">
                                          <p:stCondLst>
                                            <p:cond delay="0"/>
                                          </p:stCondLst>
                                        </p:cTn>
                                        <p:tgtEl>
                                          <p:spTgt spid="62"/>
                                        </p:tgtEl>
                                        <p:attrNameLst>
                                          <p:attrName>style.visibility</p:attrName>
                                        </p:attrNameLst>
                                      </p:cBhvr>
                                      <p:to>
                                        <p:strVal val="visible"/>
                                      </p:to>
                                    </p:set>
                                    <p:animEffect transition="in" filter="wipe(up)">
                                      <p:cBhvr>
                                        <p:cTn id="23" dur="500"/>
                                        <p:tgtEl>
                                          <p:spTgt spid="62"/>
                                        </p:tgtEl>
                                      </p:cBhvr>
                                    </p:animEffect>
                                  </p:childTnLst>
                                </p:cTn>
                              </p:par>
                              <p:par>
                                <p:cTn id="24" presetID="47" presetClass="entr" presetSubtype="0" fill="hold" nodeType="withEffect">
                                  <p:stCondLst>
                                    <p:cond delay="20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750"/>
                                        <p:tgtEl>
                                          <p:spTgt spid="56"/>
                                        </p:tgtEl>
                                      </p:cBhvr>
                                    </p:animEffect>
                                    <p:anim calcmode="lin" valueType="num">
                                      <p:cBhvr>
                                        <p:cTn id="27" dur="750" fill="hold"/>
                                        <p:tgtEl>
                                          <p:spTgt spid="56"/>
                                        </p:tgtEl>
                                        <p:attrNameLst>
                                          <p:attrName>ppt_x</p:attrName>
                                        </p:attrNameLst>
                                      </p:cBhvr>
                                      <p:tavLst>
                                        <p:tav tm="0">
                                          <p:val>
                                            <p:strVal val="#ppt_x"/>
                                          </p:val>
                                        </p:tav>
                                        <p:tav tm="100000">
                                          <p:val>
                                            <p:strVal val="#ppt_x"/>
                                          </p:val>
                                        </p:tav>
                                      </p:tavLst>
                                    </p:anim>
                                    <p:anim calcmode="lin" valueType="num">
                                      <p:cBhvr>
                                        <p:cTn id="28" dur="750" fill="hold"/>
                                        <p:tgtEl>
                                          <p:spTgt spid="56"/>
                                        </p:tgtEl>
                                        <p:attrNameLst>
                                          <p:attrName>ppt_y</p:attrName>
                                        </p:attrNameLst>
                                      </p:cBhvr>
                                      <p:tavLst>
                                        <p:tav tm="0">
                                          <p:val>
                                            <p:strVal val="#ppt_y-.1"/>
                                          </p:val>
                                        </p:tav>
                                        <p:tav tm="100000">
                                          <p:val>
                                            <p:strVal val="#ppt_y"/>
                                          </p:val>
                                        </p:tav>
                                      </p:tavLst>
                                    </p:anim>
                                  </p:childTnLst>
                                </p:cTn>
                              </p:par>
                              <p:par>
                                <p:cTn id="29" presetID="22" presetClass="entr" presetSubtype="1" fill="hold" nodeType="withEffect">
                                  <p:stCondLst>
                                    <p:cond delay="270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53730" y="1486265"/>
            <a:ext cx="1919963" cy="1920213"/>
            <a:chOff x="1073572" y="1216298"/>
            <a:chExt cx="1440160" cy="1440160"/>
          </a:xfrm>
        </p:grpSpPr>
        <p:sp>
          <p:nvSpPr>
            <p:cNvPr id="3" name="Freeform 6"/>
            <p:cNvSpPr>
              <a:spLocks noEditPoints="1"/>
            </p:cNvSpPr>
            <p:nvPr/>
          </p:nvSpPr>
          <p:spPr bwMode="auto">
            <a:xfrm>
              <a:off x="1434083" y="1564903"/>
              <a:ext cx="719138" cy="742950"/>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椭圆 3"/>
            <p:cNvSpPr/>
            <p:nvPr/>
          </p:nvSpPr>
          <p:spPr>
            <a:xfrm>
              <a:off x="1073572" y="1216298"/>
              <a:ext cx="1440160" cy="1440160"/>
            </a:xfrm>
            <a:prstGeom prst="ellipse">
              <a:avLst/>
            </a:pr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012972" y="1486265"/>
            <a:ext cx="1919963" cy="1920213"/>
            <a:chOff x="3575472" y="1216298"/>
            <a:chExt cx="1440160" cy="1440160"/>
          </a:xfrm>
        </p:grpSpPr>
        <p:sp>
          <p:nvSpPr>
            <p:cNvPr id="6" name="Freeform 11"/>
            <p:cNvSpPr>
              <a:spLocks noEditPoints="1"/>
            </p:cNvSpPr>
            <p:nvPr/>
          </p:nvSpPr>
          <p:spPr bwMode="auto">
            <a:xfrm>
              <a:off x="3983609" y="1527597"/>
              <a:ext cx="700087" cy="715962"/>
            </a:xfrm>
            <a:custGeom>
              <a:avLst/>
              <a:gdLst>
                <a:gd name="T0" fmla="*/ 6 w 96"/>
                <a:gd name="T1" fmla="*/ 41 h 98"/>
                <a:gd name="T2" fmla="*/ 75 w 96"/>
                <a:gd name="T3" fmla="*/ 41 h 98"/>
                <a:gd name="T4" fmla="*/ 78 w 96"/>
                <a:gd name="T5" fmla="*/ 41 h 98"/>
                <a:gd name="T6" fmla="*/ 91 w 96"/>
                <a:gd name="T7" fmla="*/ 46 h 98"/>
                <a:gd name="T8" fmla="*/ 96 w 96"/>
                <a:gd name="T9" fmla="*/ 60 h 98"/>
                <a:gd name="T10" fmla="*/ 91 w 96"/>
                <a:gd name="T11" fmla="*/ 73 h 98"/>
                <a:gd name="T12" fmla="*/ 78 w 96"/>
                <a:gd name="T13" fmla="*/ 78 h 98"/>
                <a:gd name="T14" fmla="*/ 69 w 96"/>
                <a:gd name="T15" fmla="*/ 76 h 98"/>
                <a:gd name="T16" fmla="*/ 63 w 96"/>
                <a:gd name="T17" fmla="*/ 85 h 98"/>
                <a:gd name="T18" fmla="*/ 67 w 96"/>
                <a:gd name="T19" fmla="*/ 85 h 98"/>
                <a:gd name="T20" fmla="*/ 84 w 96"/>
                <a:gd name="T21" fmla="*/ 85 h 98"/>
                <a:gd name="T22" fmla="*/ 71 w 96"/>
                <a:gd name="T23" fmla="*/ 98 h 98"/>
                <a:gd name="T24" fmla="*/ 17 w 96"/>
                <a:gd name="T25" fmla="*/ 98 h 98"/>
                <a:gd name="T26" fmla="*/ 13 w 96"/>
                <a:gd name="T27" fmla="*/ 98 h 98"/>
                <a:gd name="T28" fmla="*/ 0 w 96"/>
                <a:gd name="T29" fmla="*/ 85 h 98"/>
                <a:gd name="T30" fmla="*/ 17 w 96"/>
                <a:gd name="T31" fmla="*/ 85 h 98"/>
                <a:gd name="T32" fmla="*/ 21 w 96"/>
                <a:gd name="T33" fmla="*/ 85 h 98"/>
                <a:gd name="T34" fmla="*/ 6 w 96"/>
                <a:gd name="T35" fmla="*/ 41 h 98"/>
                <a:gd name="T36" fmla="*/ 57 w 96"/>
                <a:gd name="T37" fmla="*/ 35 h 98"/>
                <a:gd name="T38" fmla="*/ 55 w 96"/>
                <a:gd name="T39" fmla="*/ 6 h 98"/>
                <a:gd name="T40" fmla="*/ 57 w 96"/>
                <a:gd name="T41" fmla="*/ 35 h 98"/>
                <a:gd name="T42" fmla="*/ 44 w 96"/>
                <a:gd name="T43" fmla="*/ 30 h 98"/>
                <a:gd name="T44" fmla="*/ 43 w 96"/>
                <a:gd name="T45" fmla="*/ 0 h 98"/>
                <a:gd name="T46" fmla="*/ 44 w 96"/>
                <a:gd name="T47" fmla="*/ 30 h 98"/>
                <a:gd name="T48" fmla="*/ 31 w 96"/>
                <a:gd name="T49" fmla="*/ 34 h 98"/>
                <a:gd name="T50" fmla="*/ 30 w 96"/>
                <a:gd name="T51" fmla="*/ 4 h 98"/>
                <a:gd name="T52" fmla="*/ 31 w 96"/>
                <a:gd name="T53" fmla="*/ 34 h 98"/>
                <a:gd name="T54" fmla="*/ 16 w 96"/>
                <a:gd name="T55" fmla="*/ 53 h 98"/>
                <a:gd name="T56" fmla="*/ 26 w 96"/>
                <a:gd name="T57" fmla="*/ 79 h 98"/>
                <a:gd name="T58" fmla="*/ 34 w 96"/>
                <a:gd name="T59" fmla="*/ 74 h 98"/>
                <a:gd name="T60" fmla="*/ 25 w 96"/>
                <a:gd name="T61" fmla="*/ 51 h 98"/>
                <a:gd name="T62" fmla="*/ 16 w 96"/>
                <a:gd name="T63" fmla="*/ 53 h 98"/>
                <a:gd name="T64" fmla="*/ 78 w 96"/>
                <a:gd name="T65" fmla="*/ 50 h 98"/>
                <a:gd name="T66" fmla="*/ 73 w 96"/>
                <a:gd name="T67" fmla="*/ 68 h 98"/>
                <a:gd name="T68" fmla="*/ 78 w 96"/>
                <a:gd name="T69" fmla="*/ 69 h 98"/>
                <a:gd name="T70" fmla="*/ 85 w 96"/>
                <a:gd name="T71" fmla="*/ 67 h 98"/>
                <a:gd name="T72" fmla="*/ 88 w 96"/>
                <a:gd name="T73" fmla="*/ 60 h 98"/>
                <a:gd name="T74" fmla="*/ 85 w 96"/>
                <a:gd name="T75" fmla="*/ 53 h 98"/>
                <a:gd name="T76" fmla="*/ 78 w 96"/>
                <a:gd name="T77" fmla="*/ 50 h 98"/>
                <a:gd name="T78" fmla="*/ 78 w 96"/>
                <a:gd name="T79" fmla="*/ 5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8">
                  <a:moveTo>
                    <a:pt x="6" y="41"/>
                  </a:moveTo>
                  <a:cubicBezTo>
                    <a:pt x="29" y="41"/>
                    <a:pt x="52" y="41"/>
                    <a:pt x="75" y="41"/>
                  </a:cubicBezTo>
                  <a:cubicBezTo>
                    <a:pt x="76" y="41"/>
                    <a:pt x="77" y="41"/>
                    <a:pt x="78" y="41"/>
                  </a:cubicBezTo>
                  <a:cubicBezTo>
                    <a:pt x="83" y="41"/>
                    <a:pt x="88" y="43"/>
                    <a:pt x="91" y="46"/>
                  </a:cubicBezTo>
                  <a:cubicBezTo>
                    <a:pt x="94" y="50"/>
                    <a:pt x="96" y="54"/>
                    <a:pt x="96" y="60"/>
                  </a:cubicBezTo>
                  <a:cubicBezTo>
                    <a:pt x="96" y="65"/>
                    <a:pt x="94" y="69"/>
                    <a:pt x="91" y="73"/>
                  </a:cubicBezTo>
                  <a:cubicBezTo>
                    <a:pt x="88" y="76"/>
                    <a:pt x="83" y="78"/>
                    <a:pt x="78" y="78"/>
                  </a:cubicBezTo>
                  <a:cubicBezTo>
                    <a:pt x="75" y="78"/>
                    <a:pt x="71" y="77"/>
                    <a:pt x="69" y="76"/>
                  </a:cubicBezTo>
                  <a:cubicBezTo>
                    <a:pt x="67" y="79"/>
                    <a:pt x="65" y="82"/>
                    <a:pt x="63" y="85"/>
                  </a:cubicBezTo>
                  <a:cubicBezTo>
                    <a:pt x="67" y="85"/>
                    <a:pt x="67" y="85"/>
                    <a:pt x="67" y="85"/>
                  </a:cubicBezTo>
                  <a:cubicBezTo>
                    <a:pt x="84" y="85"/>
                    <a:pt x="84" y="85"/>
                    <a:pt x="84" y="85"/>
                  </a:cubicBezTo>
                  <a:cubicBezTo>
                    <a:pt x="71" y="98"/>
                    <a:pt x="71" y="98"/>
                    <a:pt x="71" y="98"/>
                  </a:cubicBezTo>
                  <a:cubicBezTo>
                    <a:pt x="17" y="98"/>
                    <a:pt x="17" y="98"/>
                    <a:pt x="17" y="98"/>
                  </a:cubicBezTo>
                  <a:cubicBezTo>
                    <a:pt x="13" y="98"/>
                    <a:pt x="13" y="98"/>
                    <a:pt x="13" y="98"/>
                  </a:cubicBezTo>
                  <a:cubicBezTo>
                    <a:pt x="0" y="85"/>
                    <a:pt x="0" y="85"/>
                    <a:pt x="0" y="85"/>
                  </a:cubicBezTo>
                  <a:cubicBezTo>
                    <a:pt x="17" y="85"/>
                    <a:pt x="17" y="85"/>
                    <a:pt x="17" y="85"/>
                  </a:cubicBezTo>
                  <a:cubicBezTo>
                    <a:pt x="21" y="85"/>
                    <a:pt x="21" y="85"/>
                    <a:pt x="21" y="85"/>
                  </a:cubicBezTo>
                  <a:cubicBezTo>
                    <a:pt x="12" y="72"/>
                    <a:pt x="6" y="58"/>
                    <a:pt x="6" y="41"/>
                  </a:cubicBezTo>
                  <a:close/>
                  <a:moveTo>
                    <a:pt x="57" y="35"/>
                  </a:moveTo>
                  <a:cubicBezTo>
                    <a:pt x="43" y="15"/>
                    <a:pt x="59" y="19"/>
                    <a:pt x="55" y="6"/>
                  </a:cubicBezTo>
                  <a:cubicBezTo>
                    <a:pt x="64" y="18"/>
                    <a:pt x="51" y="18"/>
                    <a:pt x="57" y="35"/>
                  </a:cubicBezTo>
                  <a:close/>
                  <a:moveTo>
                    <a:pt x="44" y="30"/>
                  </a:moveTo>
                  <a:cubicBezTo>
                    <a:pt x="38" y="12"/>
                    <a:pt x="51" y="12"/>
                    <a:pt x="43" y="0"/>
                  </a:cubicBezTo>
                  <a:cubicBezTo>
                    <a:pt x="47" y="13"/>
                    <a:pt x="30" y="9"/>
                    <a:pt x="44" y="30"/>
                  </a:cubicBezTo>
                  <a:close/>
                  <a:moveTo>
                    <a:pt x="31" y="34"/>
                  </a:moveTo>
                  <a:cubicBezTo>
                    <a:pt x="17" y="14"/>
                    <a:pt x="34" y="18"/>
                    <a:pt x="30" y="4"/>
                  </a:cubicBezTo>
                  <a:cubicBezTo>
                    <a:pt x="38" y="16"/>
                    <a:pt x="25" y="17"/>
                    <a:pt x="31" y="34"/>
                  </a:cubicBezTo>
                  <a:close/>
                  <a:moveTo>
                    <a:pt x="16" y="53"/>
                  </a:moveTo>
                  <a:cubicBezTo>
                    <a:pt x="17" y="62"/>
                    <a:pt x="21" y="72"/>
                    <a:pt x="26" y="79"/>
                  </a:cubicBezTo>
                  <a:cubicBezTo>
                    <a:pt x="34" y="74"/>
                    <a:pt x="34" y="74"/>
                    <a:pt x="34" y="74"/>
                  </a:cubicBezTo>
                  <a:cubicBezTo>
                    <a:pt x="30" y="68"/>
                    <a:pt x="26" y="59"/>
                    <a:pt x="25" y="51"/>
                  </a:cubicBezTo>
                  <a:cubicBezTo>
                    <a:pt x="16" y="53"/>
                    <a:pt x="16" y="53"/>
                    <a:pt x="16" y="53"/>
                  </a:cubicBezTo>
                  <a:close/>
                  <a:moveTo>
                    <a:pt x="78" y="50"/>
                  </a:moveTo>
                  <a:cubicBezTo>
                    <a:pt x="77" y="56"/>
                    <a:pt x="75" y="62"/>
                    <a:pt x="73" y="68"/>
                  </a:cubicBezTo>
                  <a:cubicBezTo>
                    <a:pt x="74" y="69"/>
                    <a:pt x="76" y="69"/>
                    <a:pt x="78" y="69"/>
                  </a:cubicBezTo>
                  <a:cubicBezTo>
                    <a:pt x="81" y="69"/>
                    <a:pt x="83" y="68"/>
                    <a:pt x="85" y="67"/>
                  </a:cubicBezTo>
                  <a:cubicBezTo>
                    <a:pt x="87" y="65"/>
                    <a:pt x="88" y="62"/>
                    <a:pt x="88" y="60"/>
                  </a:cubicBezTo>
                  <a:cubicBezTo>
                    <a:pt x="88" y="57"/>
                    <a:pt x="87" y="54"/>
                    <a:pt x="85" y="53"/>
                  </a:cubicBezTo>
                  <a:cubicBezTo>
                    <a:pt x="83" y="51"/>
                    <a:pt x="81" y="50"/>
                    <a:pt x="78" y="50"/>
                  </a:cubicBezTo>
                  <a:cubicBezTo>
                    <a:pt x="78" y="50"/>
                    <a:pt x="78" y="50"/>
                    <a:pt x="78"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椭圆 6"/>
            <p:cNvSpPr/>
            <p:nvPr/>
          </p:nvSpPr>
          <p:spPr>
            <a:xfrm>
              <a:off x="3575472" y="1216298"/>
              <a:ext cx="1440160" cy="1440160"/>
            </a:xfrm>
            <a:prstGeom prst="ellipse">
              <a:avLst/>
            </a:prstGeom>
            <a:noFill/>
            <a:ln w="127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272214" y="1486265"/>
            <a:ext cx="1919963" cy="1920213"/>
            <a:chOff x="5861472" y="1216298"/>
            <a:chExt cx="1440160" cy="1440160"/>
          </a:xfrm>
        </p:grpSpPr>
        <p:sp>
          <p:nvSpPr>
            <p:cNvPr id="9" name="Freeform 17"/>
            <p:cNvSpPr>
              <a:spLocks noEditPoints="1"/>
            </p:cNvSpPr>
            <p:nvPr/>
          </p:nvSpPr>
          <p:spPr bwMode="auto">
            <a:xfrm>
              <a:off x="6234684" y="1588715"/>
              <a:ext cx="693737" cy="695326"/>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椭圆 9"/>
            <p:cNvSpPr/>
            <p:nvPr/>
          </p:nvSpPr>
          <p:spPr>
            <a:xfrm>
              <a:off x="5861472" y="1216298"/>
              <a:ext cx="1440160" cy="1440160"/>
            </a:xfrm>
            <a:prstGeom prst="ellipse">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1601844" y="3549777"/>
            <a:ext cx="2220176" cy="2410757"/>
            <a:chOff x="1200943" y="2662332"/>
            <a:chExt cx="1665349" cy="1808068"/>
          </a:xfrm>
        </p:grpSpPr>
        <p:sp>
          <p:nvSpPr>
            <p:cNvPr id="12" name="等腰三角形 15"/>
            <p:cNvSpPr/>
            <p:nvPr/>
          </p:nvSpPr>
          <p:spPr>
            <a:xfrm>
              <a:off x="1202730" y="2662332"/>
              <a:ext cx="1663562" cy="1800110"/>
            </a:xfrm>
            <a:custGeom>
              <a:avLst/>
              <a:gdLst/>
              <a:ahLst/>
              <a:cxnLst/>
              <a:rect l="l" t="t" r="r" b="b"/>
              <a:pathLst>
                <a:path w="1842244" h="2162875">
                  <a:moveTo>
                    <a:pt x="921122" y="0"/>
                  </a:moveTo>
                  <a:lnTo>
                    <a:pt x="1034320" y="195169"/>
                  </a:lnTo>
                  <a:lnTo>
                    <a:pt x="1842244" y="195169"/>
                  </a:lnTo>
                  <a:lnTo>
                    <a:pt x="1842244" y="2162875"/>
                  </a:lnTo>
                  <a:lnTo>
                    <a:pt x="0" y="2162875"/>
                  </a:lnTo>
                  <a:lnTo>
                    <a:pt x="0" y="195169"/>
                  </a:lnTo>
                  <a:lnTo>
                    <a:pt x="807924" y="1951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任意多边形 59"/>
            <p:cNvSpPr/>
            <p:nvPr/>
          </p:nvSpPr>
          <p:spPr>
            <a:xfrm>
              <a:off x="1200943" y="2824163"/>
              <a:ext cx="1427957" cy="1646237"/>
            </a:xfrm>
            <a:custGeom>
              <a:avLst/>
              <a:gdLst>
                <a:gd name="connsiteX0" fmla="*/ 0 w 1435100"/>
                <a:gd name="connsiteY0" fmla="*/ 1625600 h 1625600"/>
                <a:gd name="connsiteX1" fmla="*/ 1435100 w 1435100"/>
                <a:gd name="connsiteY1" fmla="*/ 0 h 1625600"/>
                <a:gd name="connsiteX2" fmla="*/ 38100 w 1435100"/>
                <a:gd name="connsiteY2" fmla="*/ 0 h 1625600"/>
                <a:gd name="connsiteX3" fmla="*/ 0 w 1435100"/>
                <a:gd name="connsiteY3" fmla="*/ 1625600 h 1625600"/>
                <a:gd name="connsiteX0-1" fmla="*/ 0 w 1435100"/>
                <a:gd name="connsiteY0-2" fmla="*/ 1625600 h 1625600"/>
                <a:gd name="connsiteX1-3" fmla="*/ 1435100 w 1435100"/>
                <a:gd name="connsiteY1-4" fmla="*/ 0 h 1625600"/>
                <a:gd name="connsiteX2-5" fmla="*/ 9525 w 1435100"/>
                <a:gd name="connsiteY2-6" fmla="*/ 0 h 1625600"/>
                <a:gd name="connsiteX3-7" fmla="*/ 0 w 1435100"/>
                <a:gd name="connsiteY3-8" fmla="*/ 1625600 h 1625600"/>
                <a:gd name="connsiteX0-9" fmla="*/ 0 w 1427957"/>
                <a:gd name="connsiteY0-10" fmla="*/ 1625600 h 1625600"/>
                <a:gd name="connsiteX1-11" fmla="*/ 1427957 w 1427957"/>
                <a:gd name="connsiteY1-12" fmla="*/ 0 h 1625600"/>
                <a:gd name="connsiteX2-13" fmla="*/ 2382 w 1427957"/>
                <a:gd name="connsiteY2-14" fmla="*/ 0 h 1625600"/>
                <a:gd name="connsiteX3-15" fmla="*/ 0 w 1427957"/>
                <a:gd name="connsiteY3-16" fmla="*/ 1625600 h 1625600"/>
              </a:gdLst>
              <a:ahLst/>
              <a:cxnLst>
                <a:cxn ang="0">
                  <a:pos x="connsiteX0-1" y="connsiteY0-2"/>
                </a:cxn>
                <a:cxn ang="0">
                  <a:pos x="connsiteX1-3" y="connsiteY1-4"/>
                </a:cxn>
                <a:cxn ang="0">
                  <a:pos x="connsiteX2-5" y="connsiteY2-6"/>
                </a:cxn>
                <a:cxn ang="0">
                  <a:pos x="connsiteX3-7" y="connsiteY3-8"/>
                </a:cxn>
              </a:cxnLst>
              <a:rect l="l" t="t" r="r" b="b"/>
              <a:pathLst>
                <a:path w="1427957" h="1625600">
                  <a:moveTo>
                    <a:pt x="0" y="1625600"/>
                  </a:moveTo>
                  <a:lnTo>
                    <a:pt x="1427957" y="0"/>
                  </a:lnTo>
                  <a:lnTo>
                    <a:pt x="2382" y="0"/>
                  </a:lnTo>
                  <a:lnTo>
                    <a:pt x="0" y="162560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3" name="组合 12"/>
            <p:cNvGrpSpPr/>
            <p:nvPr/>
          </p:nvGrpSpPr>
          <p:grpSpPr>
            <a:xfrm>
              <a:off x="1420664" y="3012695"/>
              <a:ext cx="1176197" cy="1310116"/>
              <a:chOff x="1103164" y="3088895"/>
              <a:chExt cx="1176197" cy="1310116"/>
            </a:xfrm>
          </p:grpSpPr>
          <p:sp>
            <p:nvSpPr>
              <p:cNvPr id="14" name="矩形 13"/>
              <p:cNvSpPr/>
              <p:nvPr/>
            </p:nvSpPr>
            <p:spPr>
              <a:xfrm>
                <a:off x="1107475" y="3088895"/>
                <a:ext cx="1148541" cy="311624"/>
              </a:xfrm>
              <a:prstGeom prst="rect">
                <a:avLst/>
              </a:prstGeom>
            </p:spPr>
            <p:txBody>
              <a:bodyPr wrap="none">
                <a:spAutoFit/>
              </a:bodyPr>
              <a:lstStyle/>
              <a:p>
                <a:r>
                  <a:rPr lang="zh-CN" altLang="en-US" sz="2100" dirty="0">
                    <a:solidFill>
                      <a:schemeClr val="bg1"/>
                    </a:solidFill>
                  </a:rPr>
                  <a:t>添加小标题</a:t>
                </a:r>
              </a:p>
            </p:txBody>
          </p:sp>
          <p:sp>
            <p:nvSpPr>
              <p:cNvPr id="15" name="TextBox 14"/>
              <p:cNvSpPr txBox="1"/>
              <p:nvPr/>
            </p:nvSpPr>
            <p:spPr>
              <a:xfrm>
                <a:off x="1103164" y="3398926"/>
                <a:ext cx="1176197" cy="253916"/>
              </a:xfrm>
              <a:prstGeom prst="rect">
                <a:avLst/>
              </a:prstGeom>
              <a:no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sp>
            <p:nvSpPr>
              <p:cNvPr id="16" name="TextBox 15"/>
              <p:cNvSpPr txBox="1"/>
              <p:nvPr/>
            </p:nvSpPr>
            <p:spPr>
              <a:xfrm>
                <a:off x="1103164" y="3647649"/>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sp>
            <p:nvSpPr>
              <p:cNvPr id="17" name="TextBox 16"/>
              <p:cNvSpPr txBox="1"/>
              <p:nvPr/>
            </p:nvSpPr>
            <p:spPr>
              <a:xfrm>
                <a:off x="1103164" y="3896372"/>
                <a:ext cx="1152148" cy="438581"/>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a:p>
                <a:endParaRPr lang="zh-CN" altLang="en-US" sz="16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8" name="TextBox 17"/>
              <p:cNvSpPr txBox="1"/>
              <p:nvPr/>
            </p:nvSpPr>
            <p:spPr>
              <a:xfrm>
                <a:off x="1103164" y="4145095"/>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grpSp>
      </p:grpSp>
      <p:grpSp>
        <p:nvGrpSpPr>
          <p:cNvPr id="62" name="组合 61"/>
          <p:cNvGrpSpPr/>
          <p:nvPr/>
        </p:nvGrpSpPr>
        <p:grpSpPr>
          <a:xfrm>
            <a:off x="4930020" y="3549777"/>
            <a:ext cx="2220176" cy="2410757"/>
            <a:chOff x="1200943" y="2662332"/>
            <a:chExt cx="1665349" cy="1808068"/>
          </a:xfrm>
        </p:grpSpPr>
        <p:sp>
          <p:nvSpPr>
            <p:cNvPr id="63" name="等腰三角形 15"/>
            <p:cNvSpPr/>
            <p:nvPr/>
          </p:nvSpPr>
          <p:spPr>
            <a:xfrm>
              <a:off x="1202730" y="2662332"/>
              <a:ext cx="1663562" cy="1800110"/>
            </a:xfrm>
            <a:custGeom>
              <a:avLst/>
              <a:gdLst/>
              <a:ahLst/>
              <a:cxnLst/>
              <a:rect l="l" t="t" r="r" b="b"/>
              <a:pathLst>
                <a:path w="1842244" h="2162875">
                  <a:moveTo>
                    <a:pt x="921122" y="0"/>
                  </a:moveTo>
                  <a:lnTo>
                    <a:pt x="1034320" y="195169"/>
                  </a:lnTo>
                  <a:lnTo>
                    <a:pt x="1842244" y="195169"/>
                  </a:lnTo>
                  <a:lnTo>
                    <a:pt x="1842244" y="2162875"/>
                  </a:lnTo>
                  <a:lnTo>
                    <a:pt x="0" y="2162875"/>
                  </a:lnTo>
                  <a:lnTo>
                    <a:pt x="0" y="195169"/>
                  </a:lnTo>
                  <a:lnTo>
                    <a:pt x="807924" y="195169"/>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64" name="任意多边形 63"/>
            <p:cNvSpPr/>
            <p:nvPr/>
          </p:nvSpPr>
          <p:spPr>
            <a:xfrm>
              <a:off x="1200943" y="2824163"/>
              <a:ext cx="1427957" cy="1646237"/>
            </a:xfrm>
            <a:custGeom>
              <a:avLst/>
              <a:gdLst>
                <a:gd name="connsiteX0" fmla="*/ 0 w 1435100"/>
                <a:gd name="connsiteY0" fmla="*/ 1625600 h 1625600"/>
                <a:gd name="connsiteX1" fmla="*/ 1435100 w 1435100"/>
                <a:gd name="connsiteY1" fmla="*/ 0 h 1625600"/>
                <a:gd name="connsiteX2" fmla="*/ 38100 w 1435100"/>
                <a:gd name="connsiteY2" fmla="*/ 0 h 1625600"/>
                <a:gd name="connsiteX3" fmla="*/ 0 w 1435100"/>
                <a:gd name="connsiteY3" fmla="*/ 1625600 h 1625600"/>
                <a:gd name="connsiteX0-1" fmla="*/ 0 w 1435100"/>
                <a:gd name="connsiteY0-2" fmla="*/ 1625600 h 1625600"/>
                <a:gd name="connsiteX1-3" fmla="*/ 1435100 w 1435100"/>
                <a:gd name="connsiteY1-4" fmla="*/ 0 h 1625600"/>
                <a:gd name="connsiteX2-5" fmla="*/ 9525 w 1435100"/>
                <a:gd name="connsiteY2-6" fmla="*/ 0 h 1625600"/>
                <a:gd name="connsiteX3-7" fmla="*/ 0 w 1435100"/>
                <a:gd name="connsiteY3-8" fmla="*/ 1625600 h 1625600"/>
                <a:gd name="connsiteX0-9" fmla="*/ 0 w 1427957"/>
                <a:gd name="connsiteY0-10" fmla="*/ 1625600 h 1625600"/>
                <a:gd name="connsiteX1-11" fmla="*/ 1427957 w 1427957"/>
                <a:gd name="connsiteY1-12" fmla="*/ 0 h 1625600"/>
                <a:gd name="connsiteX2-13" fmla="*/ 2382 w 1427957"/>
                <a:gd name="connsiteY2-14" fmla="*/ 0 h 1625600"/>
                <a:gd name="connsiteX3-15" fmla="*/ 0 w 1427957"/>
                <a:gd name="connsiteY3-16" fmla="*/ 1625600 h 1625600"/>
              </a:gdLst>
              <a:ahLst/>
              <a:cxnLst>
                <a:cxn ang="0">
                  <a:pos x="connsiteX0-1" y="connsiteY0-2"/>
                </a:cxn>
                <a:cxn ang="0">
                  <a:pos x="connsiteX1-3" y="connsiteY1-4"/>
                </a:cxn>
                <a:cxn ang="0">
                  <a:pos x="connsiteX2-5" y="connsiteY2-6"/>
                </a:cxn>
                <a:cxn ang="0">
                  <a:pos x="connsiteX3-7" y="connsiteY3-8"/>
                </a:cxn>
              </a:cxnLst>
              <a:rect l="l" t="t" r="r" b="b"/>
              <a:pathLst>
                <a:path w="1427957" h="1625600">
                  <a:moveTo>
                    <a:pt x="0" y="1625600"/>
                  </a:moveTo>
                  <a:lnTo>
                    <a:pt x="1427957" y="0"/>
                  </a:lnTo>
                  <a:lnTo>
                    <a:pt x="2382" y="0"/>
                  </a:lnTo>
                  <a:lnTo>
                    <a:pt x="0" y="162560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a:off x="1332457" y="3012695"/>
              <a:ext cx="1216909" cy="1310116"/>
              <a:chOff x="1014957" y="3088895"/>
              <a:chExt cx="1216909" cy="1310116"/>
            </a:xfrm>
          </p:grpSpPr>
          <p:sp>
            <p:nvSpPr>
              <p:cNvPr id="66" name="矩形 65"/>
              <p:cNvSpPr/>
              <p:nvPr/>
            </p:nvSpPr>
            <p:spPr>
              <a:xfrm>
                <a:off x="1014957" y="3088895"/>
                <a:ext cx="1148541" cy="311624"/>
              </a:xfrm>
              <a:prstGeom prst="rect">
                <a:avLst/>
              </a:prstGeom>
            </p:spPr>
            <p:txBody>
              <a:bodyPr wrap="none">
                <a:spAutoFit/>
              </a:bodyPr>
              <a:lstStyle/>
              <a:p>
                <a:r>
                  <a:rPr lang="zh-CN" altLang="en-US" sz="2100" dirty="0">
                    <a:solidFill>
                      <a:schemeClr val="bg1"/>
                    </a:solidFill>
                  </a:rPr>
                  <a:t>添加小标题</a:t>
                </a:r>
              </a:p>
            </p:txBody>
          </p:sp>
          <p:sp>
            <p:nvSpPr>
              <p:cNvPr id="67" name="TextBox 66"/>
              <p:cNvSpPr txBox="1"/>
              <p:nvPr/>
            </p:nvSpPr>
            <p:spPr>
              <a:xfrm>
                <a:off x="1079718" y="3398926"/>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sp>
            <p:nvSpPr>
              <p:cNvPr id="68" name="TextBox 67"/>
              <p:cNvSpPr txBox="1"/>
              <p:nvPr/>
            </p:nvSpPr>
            <p:spPr>
              <a:xfrm>
                <a:off x="1079718" y="3647649"/>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sp>
            <p:nvSpPr>
              <p:cNvPr id="69" name="TextBox 68"/>
              <p:cNvSpPr txBox="1"/>
              <p:nvPr/>
            </p:nvSpPr>
            <p:spPr>
              <a:xfrm>
                <a:off x="1079718" y="3896372"/>
                <a:ext cx="1152148" cy="438581"/>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a:p>
                <a:endParaRPr lang="zh-CN" altLang="en-US" sz="16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70" name="TextBox 69"/>
              <p:cNvSpPr txBox="1"/>
              <p:nvPr/>
            </p:nvSpPr>
            <p:spPr>
              <a:xfrm>
                <a:off x="1079718" y="4145095"/>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grpSp>
      </p:grpSp>
      <p:grpSp>
        <p:nvGrpSpPr>
          <p:cNvPr id="71" name="组合 70"/>
          <p:cNvGrpSpPr/>
          <p:nvPr/>
        </p:nvGrpSpPr>
        <p:grpSpPr>
          <a:xfrm>
            <a:off x="8122748" y="3549777"/>
            <a:ext cx="2220176" cy="2410757"/>
            <a:chOff x="1200943" y="2662332"/>
            <a:chExt cx="1665349" cy="1808068"/>
          </a:xfrm>
        </p:grpSpPr>
        <p:sp>
          <p:nvSpPr>
            <p:cNvPr id="72" name="等腰三角形 15"/>
            <p:cNvSpPr/>
            <p:nvPr/>
          </p:nvSpPr>
          <p:spPr>
            <a:xfrm>
              <a:off x="1202730" y="2662332"/>
              <a:ext cx="1663562" cy="1800110"/>
            </a:xfrm>
            <a:custGeom>
              <a:avLst/>
              <a:gdLst/>
              <a:ahLst/>
              <a:cxnLst/>
              <a:rect l="l" t="t" r="r" b="b"/>
              <a:pathLst>
                <a:path w="1842244" h="2162875">
                  <a:moveTo>
                    <a:pt x="921122" y="0"/>
                  </a:moveTo>
                  <a:lnTo>
                    <a:pt x="1034320" y="195169"/>
                  </a:lnTo>
                  <a:lnTo>
                    <a:pt x="1842244" y="195169"/>
                  </a:lnTo>
                  <a:lnTo>
                    <a:pt x="1842244" y="2162875"/>
                  </a:lnTo>
                  <a:lnTo>
                    <a:pt x="0" y="2162875"/>
                  </a:lnTo>
                  <a:lnTo>
                    <a:pt x="0" y="195169"/>
                  </a:lnTo>
                  <a:lnTo>
                    <a:pt x="807924" y="19516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任意多边形 72"/>
            <p:cNvSpPr/>
            <p:nvPr/>
          </p:nvSpPr>
          <p:spPr>
            <a:xfrm>
              <a:off x="1200943" y="2824163"/>
              <a:ext cx="1427957" cy="1646237"/>
            </a:xfrm>
            <a:custGeom>
              <a:avLst/>
              <a:gdLst>
                <a:gd name="connsiteX0" fmla="*/ 0 w 1435100"/>
                <a:gd name="connsiteY0" fmla="*/ 1625600 h 1625600"/>
                <a:gd name="connsiteX1" fmla="*/ 1435100 w 1435100"/>
                <a:gd name="connsiteY1" fmla="*/ 0 h 1625600"/>
                <a:gd name="connsiteX2" fmla="*/ 38100 w 1435100"/>
                <a:gd name="connsiteY2" fmla="*/ 0 h 1625600"/>
                <a:gd name="connsiteX3" fmla="*/ 0 w 1435100"/>
                <a:gd name="connsiteY3" fmla="*/ 1625600 h 1625600"/>
                <a:gd name="connsiteX0-1" fmla="*/ 0 w 1435100"/>
                <a:gd name="connsiteY0-2" fmla="*/ 1625600 h 1625600"/>
                <a:gd name="connsiteX1-3" fmla="*/ 1435100 w 1435100"/>
                <a:gd name="connsiteY1-4" fmla="*/ 0 h 1625600"/>
                <a:gd name="connsiteX2-5" fmla="*/ 9525 w 1435100"/>
                <a:gd name="connsiteY2-6" fmla="*/ 0 h 1625600"/>
                <a:gd name="connsiteX3-7" fmla="*/ 0 w 1435100"/>
                <a:gd name="connsiteY3-8" fmla="*/ 1625600 h 1625600"/>
                <a:gd name="connsiteX0-9" fmla="*/ 0 w 1427957"/>
                <a:gd name="connsiteY0-10" fmla="*/ 1625600 h 1625600"/>
                <a:gd name="connsiteX1-11" fmla="*/ 1427957 w 1427957"/>
                <a:gd name="connsiteY1-12" fmla="*/ 0 h 1625600"/>
                <a:gd name="connsiteX2-13" fmla="*/ 2382 w 1427957"/>
                <a:gd name="connsiteY2-14" fmla="*/ 0 h 1625600"/>
                <a:gd name="connsiteX3-15" fmla="*/ 0 w 1427957"/>
                <a:gd name="connsiteY3-16" fmla="*/ 1625600 h 1625600"/>
              </a:gdLst>
              <a:ahLst/>
              <a:cxnLst>
                <a:cxn ang="0">
                  <a:pos x="connsiteX0-1" y="connsiteY0-2"/>
                </a:cxn>
                <a:cxn ang="0">
                  <a:pos x="connsiteX1-3" y="connsiteY1-4"/>
                </a:cxn>
                <a:cxn ang="0">
                  <a:pos x="connsiteX2-5" y="connsiteY2-6"/>
                </a:cxn>
                <a:cxn ang="0">
                  <a:pos x="connsiteX3-7" y="connsiteY3-8"/>
                </a:cxn>
              </a:cxnLst>
              <a:rect l="l" t="t" r="r" b="b"/>
              <a:pathLst>
                <a:path w="1427957" h="1625600">
                  <a:moveTo>
                    <a:pt x="0" y="1625600"/>
                  </a:moveTo>
                  <a:lnTo>
                    <a:pt x="1427957" y="0"/>
                  </a:lnTo>
                  <a:lnTo>
                    <a:pt x="2382" y="0"/>
                  </a:lnTo>
                  <a:lnTo>
                    <a:pt x="0" y="162560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74" name="组合 73"/>
            <p:cNvGrpSpPr/>
            <p:nvPr/>
          </p:nvGrpSpPr>
          <p:grpSpPr>
            <a:xfrm>
              <a:off x="1332457" y="3012695"/>
              <a:ext cx="1216910" cy="1310116"/>
              <a:chOff x="1014957" y="3088895"/>
              <a:chExt cx="1216910" cy="1310116"/>
            </a:xfrm>
          </p:grpSpPr>
          <p:sp>
            <p:nvSpPr>
              <p:cNvPr id="75" name="矩形 74"/>
              <p:cNvSpPr/>
              <p:nvPr/>
            </p:nvSpPr>
            <p:spPr>
              <a:xfrm>
                <a:off x="1014957" y="3088895"/>
                <a:ext cx="1148541" cy="311624"/>
              </a:xfrm>
              <a:prstGeom prst="rect">
                <a:avLst/>
              </a:prstGeom>
            </p:spPr>
            <p:txBody>
              <a:bodyPr wrap="none">
                <a:spAutoFit/>
              </a:bodyPr>
              <a:lstStyle/>
              <a:p>
                <a:r>
                  <a:rPr lang="zh-CN" altLang="en-US" sz="2100" dirty="0">
                    <a:solidFill>
                      <a:schemeClr val="bg1"/>
                    </a:solidFill>
                  </a:rPr>
                  <a:t>添加小标题</a:t>
                </a:r>
              </a:p>
            </p:txBody>
          </p:sp>
          <p:sp>
            <p:nvSpPr>
              <p:cNvPr id="76" name="TextBox 75"/>
              <p:cNvSpPr txBox="1"/>
              <p:nvPr/>
            </p:nvSpPr>
            <p:spPr>
              <a:xfrm>
                <a:off x="1079719" y="3398926"/>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sp>
            <p:nvSpPr>
              <p:cNvPr id="77" name="TextBox 76"/>
              <p:cNvSpPr txBox="1"/>
              <p:nvPr/>
            </p:nvSpPr>
            <p:spPr>
              <a:xfrm>
                <a:off x="1079719" y="3647649"/>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sp>
            <p:nvSpPr>
              <p:cNvPr id="78" name="TextBox 77"/>
              <p:cNvSpPr txBox="1"/>
              <p:nvPr/>
            </p:nvSpPr>
            <p:spPr>
              <a:xfrm>
                <a:off x="1079719" y="3896372"/>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p>
            </p:txBody>
          </p:sp>
          <p:sp>
            <p:nvSpPr>
              <p:cNvPr id="79" name="TextBox 78"/>
              <p:cNvSpPr txBox="1"/>
              <p:nvPr/>
            </p:nvSpPr>
            <p:spPr>
              <a:xfrm>
                <a:off x="1079719" y="4145095"/>
                <a:ext cx="1152148" cy="253916"/>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Arial Unicode MS" panose="020B0604020202020204" pitchFamily="34" charset="-122"/>
                    <a:cs typeface="Arial" panose="020B0604020202020204" pitchFamily="34" charset="0"/>
                  </a:rPr>
                  <a:t>&gt;</a:t>
                </a:r>
                <a:r>
                  <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添加您的标题</a:t>
                </a:r>
                <a:endParaRPr lang="zh-CN" altLang="en-US" sz="16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grpSp>
      <p:sp>
        <p:nvSpPr>
          <p:cNvPr id="11" name="标题 1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par>
                                <p:cTn id="11" presetID="49" presetClass="entr" presetSubtype="0" decel="100000" fill="hold" nodeType="withEffect">
                                  <p:stCondLst>
                                    <p:cond delay="40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360"/>
                                          </p:val>
                                        </p:tav>
                                        <p:tav tm="100000">
                                          <p:val>
                                            <p:fltVal val="0"/>
                                          </p:val>
                                        </p:tav>
                                      </p:tavLst>
                                    </p:anim>
                                    <p:animEffect transition="in" filter="fade">
                                      <p:cBhvr>
                                        <p:cTn id="16" dur="1000"/>
                                        <p:tgtEl>
                                          <p:spTgt spid="5"/>
                                        </p:tgtEl>
                                      </p:cBhvr>
                                    </p:animEffect>
                                  </p:childTnLst>
                                </p:cTn>
                              </p:par>
                              <p:par>
                                <p:cTn id="17" presetID="49" presetClass="entr" presetSubtype="0" decel="100000" fill="hold" nodeType="withEffect">
                                  <p:stCondLst>
                                    <p:cond delay="9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360"/>
                                          </p:val>
                                        </p:tav>
                                        <p:tav tm="100000">
                                          <p:val>
                                            <p:fltVal val="0"/>
                                          </p:val>
                                        </p:tav>
                                      </p:tavLst>
                                    </p:anim>
                                    <p:animEffect transition="in" filter="fade">
                                      <p:cBhvr>
                                        <p:cTn id="22" dur="1000"/>
                                        <p:tgtEl>
                                          <p:spTgt spid="8"/>
                                        </p:tgtEl>
                                      </p:cBhvr>
                                    </p:animEffect>
                                  </p:childTnLst>
                                </p:cTn>
                              </p:par>
                              <p:par>
                                <p:cTn id="23" presetID="22" presetClass="entr" presetSubtype="1" fill="hold" nodeType="withEffect">
                                  <p:stCondLst>
                                    <p:cond delay="400"/>
                                  </p:stCondLst>
                                  <p:childTnLst>
                                    <p:set>
                                      <p:cBhvr>
                                        <p:cTn id="24" dur="1" fill="hold">
                                          <p:stCondLst>
                                            <p:cond delay="0"/>
                                          </p:stCondLst>
                                        </p:cTn>
                                        <p:tgtEl>
                                          <p:spTgt spid="61"/>
                                        </p:tgtEl>
                                        <p:attrNameLst>
                                          <p:attrName>style.visibility</p:attrName>
                                        </p:attrNameLst>
                                      </p:cBhvr>
                                      <p:to>
                                        <p:strVal val="visible"/>
                                      </p:to>
                                    </p:set>
                                    <p:animEffect transition="in" filter="wipe(up)">
                                      <p:cBhvr>
                                        <p:cTn id="25" dur="500"/>
                                        <p:tgtEl>
                                          <p:spTgt spid="61"/>
                                        </p:tgtEl>
                                      </p:cBhvr>
                                    </p:animEffect>
                                  </p:childTnLst>
                                </p:cTn>
                              </p:par>
                              <p:par>
                                <p:cTn id="26" presetID="22" presetClass="entr" presetSubtype="1" fill="hold" nodeType="withEffect">
                                  <p:stCondLst>
                                    <p:cond delay="900"/>
                                  </p:stCondLst>
                                  <p:childTnLst>
                                    <p:set>
                                      <p:cBhvr>
                                        <p:cTn id="27" dur="1" fill="hold">
                                          <p:stCondLst>
                                            <p:cond delay="0"/>
                                          </p:stCondLst>
                                        </p:cTn>
                                        <p:tgtEl>
                                          <p:spTgt spid="62"/>
                                        </p:tgtEl>
                                        <p:attrNameLst>
                                          <p:attrName>style.visibility</p:attrName>
                                        </p:attrNameLst>
                                      </p:cBhvr>
                                      <p:to>
                                        <p:strVal val="visible"/>
                                      </p:to>
                                    </p:set>
                                    <p:animEffect transition="in" filter="wipe(up)">
                                      <p:cBhvr>
                                        <p:cTn id="28" dur="500"/>
                                        <p:tgtEl>
                                          <p:spTgt spid="62"/>
                                        </p:tgtEl>
                                      </p:cBhvr>
                                    </p:animEffect>
                                  </p:childTnLst>
                                </p:cTn>
                              </p:par>
                              <p:par>
                                <p:cTn id="29" presetID="22" presetClass="entr" presetSubtype="1" fill="hold" nodeType="withEffect">
                                  <p:stCondLst>
                                    <p:cond delay="1500"/>
                                  </p:stCondLst>
                                  <p:childTnLst>
                                    <p:set>
                                      <p:cBhvr>
                                        <p:cTn id="30" dur="1" fill="hold">
                                          <p:stCondLst>
                                            <p:cond delay="0"/>
                                          </p:stCondLst>
                                        </p:cTn>
                                        <p:tgtEl>
                                          <p:spTgt spid="71"/>
                                        </p:tgtEl>
                                        <p:attrNameLst>
                                          <p:attrName>style.visibility</p:attrName>
                                        </p:attrNameLst>
                                      </p:cBhvr>
                                      <p:to>
                                        <p:strVal val="visible"/>
                                      </p:to>
                                    </p:set>
                                    <p:animEffect transition="in" filter="wipe(up)">
                                      <p:cBhvr>
                                        <p:cTn id="3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2253" y="1556793"/>
            <a:ext cx="6239881" cy="480053"/>
            <a:chOff x="1115616" y="1923678"/>
            <a:chExt cx="4680520" cy="360040"/>
          </a:xfrm>
        </p:grpSpPr>
        <p:sp>
          <p:nvSpPr>
            <p:cNvPr id="3" name="矩形 2"/>
            <p:cNvSpPr/>
            <p:nvPr/>
          </p:nvSpPr>
          <p:spPr>
            <a:xfrm>
              <a:off x="1115616" y="1923678"/>
              <a:ext cx="4680520" cy="360040"/>
            </a:xfrm>
            <a:prstGeom prst="rect">
              <a:avLst/>
            </a:prstGeom>
            <a:solidFill>
              <a:schemeClr val="accent3"/>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 name="矩形 3"/>
            <p:cNvSpPr/>
            <p:nvPr/>
          </p:nvSpPr>
          <p:spPr>
            <a:xfrm>
              <a:off x="1331640" y="1971586"/>
              <a:ext cx="3793232" cy="253916"/>
            </a:xfrm>
            <a:prstGeom prst="rect">
              <a:avLst/>
            </a:prstGeom>
          </p:spPr>
          <p:txBody>
            <a:bodyPr wrap="square">
              <a:spAutoFit/>
            </a:bodyPr>
            <a:lstStyle/>
            <a:p>
              <a:pPr lvl="0"/>
              <a:r>
                <a:rPr lang="zh-CN" altLang="en-US" sz="1600" dirty="0">
                  <a:solidFill>
                    <a:schemeClr val="bg1"/>
                  </a:solidFill>
                  <a:latin typeface="+mj-ea"/>
                  <a:cs typeface="华文黑体" pitchFamily="2" charset="-122"/>
                </a:rPr>
                <a:t>在此框中选择粘贴，并选择只保留文字。</a:t>
              </a:r>
            </a:p>
          </p:txBody>
        </p:sp>
      </p:grpSp>
      <p:grpSp>
        <p:nvGrpSpPr>
          <p:cNvPr id="5" name="组合 4"/>
          <p:cNvGrpSpPr/>
          <p:nvPr/>
        </p:nvGrpSpPr>
        <p:grpSpPr>
          <a:xfrm>
            <a:off x="1717222" y="2234126"/>
            <a:ext cx="6239881" cy="480053"/>
            <a:chOff x="1115616" y="1923678"/>
            <a:chExt cx="4680520" cy="360040"/>
          </a:xfrm>
        </p:grpSpPr>
        <p:sp>
          <p:nvSpPr>
            <p:cNvPr id="6" name="矩形 5"/>
            <p:cNvSpPr/>
            <p:nvPr/>
          </p:nvSpPr>
          <p:spPr>
            <a:xfrm>
              <a:off x="1115616" y="1923678"/>
              <a:ext cx="4680520" cy="360040"/>
            </a:xfrm>
            <a:prstGeom prst="rect">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7" name="矩形 6"/>
            <p:cNvSpPr/>
            <p:nvPr/>
          </p:nvSpPr>
          <p:spPr>
            <a:xfrm>
              <a:off x="1331640" y="1971586"/>
              <a:ext cx="3793232" cy="253916"/>
            </a:xfrm>
            <a:prstGeom prst="rect">
              <a:avLst/>
            </a:prstGeom>
          </p:spPr>
          <p:txBody>
            <a:bodyPr wrap="square">
              <a:spAutoFit/>
            </a:bodyPr>
            <a:lstStyle/>
            <a:p>
              <a:pPr lvl="0"/>
              <a:r>
                <a:rPr lang="zh-CN" altLang="en-US" sz="1600" dirty="0">
                  <a:solidFill>
                    <a:schemeClr val="bg1"/>
                  </a:solidFill>
                  <a:latin typeface="+mj-ea"/>
                  <a:cs typeface="华文黑体" pitchFamily="2" charset="-122"/>
                </a:rPr>
                <a:t>在此框中选择粘贴，并选择只保留文字。</a:t>
              </a:r>
            </a:p>
          </p:txBody>
        </p:sp>
      </p:grpSp>
      <p:grpSp>
        <p:nvGrpSpPr>
          <p:cNvPr id="8" name="组合 7"/>
          <p:cNvGrpSpPr/>
          <p:nvPr/>
        </p:nvGrpSpPr>
        <p:grpSpPr>
          <a:xfrm>
            <a:off x="4706010" y="2633468"/>
            <a:ext cx="6284724" cy="2131939"/>
            <a:chOff x="3402371" y="2556352"/>
            <a:chExt cx="4714157" cy="1598954"/>
          </a:xfrm>
        </p:grpSpPr>
        <p:sp>
          <p:nvSpPr>
            <p:cNvPr id="9" name="任意多边形 8"/>
            <p:cNvSpPr/>
            <p:nvPr/>
          </p:nvSpPr>
          <p:spPr>
            <a:xfrm>
              <a:off x="3402371" y="2556352"/>
              <a:ext cx="4714157" cy="1598954"/>
            </a:xfrm>
            <a:custGeom>
              <a:avLst/>
              <a:gdLst>
                <a:gd name="connsiteX0" fmla="*/ 0 w 2171700"/>
                <a:gd name="connsiteY0" fmla="*/ 736600 h 736600"/>
                <a:gd name="connsiteX1" fmla="*/ 165100 w 2171700"/>
                <a:gd name="connsiteY1" fmla="*/ 584200 h 736600"/>
                <a:gd name="connsiteX2" fmla="*/ 88900 w 2171700"/>
                <a:gd name="connsiteY2" fmla="*/ 165100 h 736600"/>
                <a:gd name="connsiteX3" fmla="*/ 2044700 w 2171700"/>
                <a:gd name="connsiteY3" fmla="*/ 0 h 736600"/>
                <a:gd name="connsiteX4" fmla="*/ 2171700 w 2171700"/>
                <a:gd name="connsiteY4" fmla="*/ 431800 h 736600"/>
                <a:gd name="connsiteX5" fmla="*/ 0 w 2171700"/>
                <a:gd name="connsiteY5" fmla="*/ 736600 h 73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700" h="736600">
                  <a:moveTo>
                    <a:pt x="0" y="736600"/>
                  </a:moveTo>
                  <a:lnTo>
                    <a:pt x="165100" y="584200"/>
                  </a:lnTo>
                  <a:lnTo>
                    <a:pt x="88900" y="165100"/>
                  </a:lnTo>
                  <a:lnTo>
                    <a:pt x="2044700" y="0"/>
                  </a:lnTo>
                  <a:lnTo>
                    <a:pt x="2171700" y="431800"/>
                  </a:lnTo>
                  <a:lnTo>
                    <a:pt x="0" y="7366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1179608">
              <a:off x="3899962" y="2920991"/>
              <a:ext cx="3814865" cy="623248"/>
            </a:xfrm>
            <a:prstGeom prst="rect">
              <a:avLst/>
            </a:prstGeom>
          </p:spPr>
          <p:txBody>
            <a:bodyPr wrap="square">
              <a:spAutoFit/>
            </a:bodyPr>
            <a:lstStyle/>
            <a:p>
              <a:pPr lvl="0"/>
              <a:r>
                <a:rPr lang="zh-CN" altLang="en-US" sz="1600" dirty="0">
                  <a:solidFill>
                    <a:schemeClr val="bg1"/>
                  </a:solidFill>
                  <a:latin typeface="+mj-ea"/>
                  <a:cs typeface="华文黑体" pitchFamily="2" charset="-122"/>
                </a:rPr>
                <a:t>您的内容打在这里，</a:t>
              </a:r>
              <a:endParaRPr lang="en-US" altLang="zh-CN" sz="1600" dirty="0">
                <a:solidFill>
                  <a:schemeClr val="bg1"/>
                </a:solidFill>
                <a:latin typeface="+mj-ea"/>
                <a:cs typeface="华文黑体" pitchFamily="2" charset="-122"/>
              </a:endParaRPr>
            </a:p>
            <a:p>
              <a:pPr lvl="0"/>
              <a:r>
                <a:rPr lang="zh-CN" altLang="en-US" sz="1600" dirty="0">
                  <a:solidFill>
                    <a:schemeClr val="bg1"/>
                  </a:solidFill>
                  <a:latin typeface="+mj-ea"/>
                  <a:cs typeface="华文黑体" pitchFamily="2" charset="-122"/>
                </a:rPr>
                <a:t>或者通过复制您的文本后，在此框中选择粘贴，并选择只保留文字。</a:t>
              </a:r>
            </a:p>
          </p:txBody>
        </p:sp>
      </p:grpSp>
      <p:grpSp>
        <p:nvGrpSpPr>
          <p:cNvPr id="11" name="组合 10"/>
          <p:cNvGrpSpPr/>
          <p:nvPr/>
        </p:nvGrpSpPr>
        <p:grpSpPr>
          <a:xfrm>
            <a:off x="2806457" y="3530673"/>
            <a:ext cx="1784912" cy="1786045"/>
            <a:chOff x="1958442" y="2691059"/>
            <a:chExt cx="1338858" cy="1339534"/>
          </a:xfrm>
        </p:grpSpPr>
        <p:sp>
          <p:nvSpPr>
            <p:cNvPr id="12" name="Freeform 23"/>
            <p:cNvSpPr>
              <a:spLocks noEditPoints="1"/>
            </p:cNvSpPr>
            <p:nvPr/>
          </p:nvSpPr>
          <p:spPr bwMode="auto">
            <a:xfrm>
              <a:off x="2300518" y="2883577"/>
              <a:ext cx="743267" cy="1147016"/>
            </a:xfrm>
            <a:custGeom>
              <a:avLst/>
              <a:gdLst>
                <a:gd name="T0" fmla="*/ 54 w 70"/>
                <a:gd name="T1" fmla="*/ 93 h 108"/>
                <a:gd name="T2" fmla="*/ 66 w 70"/>
                <a:gd name="T3" fmla="*/ 84 h 108"/>
                <a:gd name="T4" fmla="*/ 70 w 70"/>
                <a:gd name="T5" fmla="*/ 78 h 108"/>
                <a:gd name="T6" fmla="*/ 62 w 70"/>
                <a:gd name="T7" fmla="*/ 63 h 108"/>
                <a:gd name="T8" fmla="*/ 49 w 70"/>
                <a:gd name="T9" fmla="*/ 45 h 108"/>
                <a:gd name="T10" fmla="*/ 43 w 70"/>
                <a:gd name="T11" fmla="*/ 42 h 108"/>
                <a:gd name="T12" fmla="*/ 34 w 70"/>
                <a:gd name="T13" fmla="*/ 40 h 108"/>
                <a:gd name="T14" fmla="*/ 35 w 70"/>
                <a:gd name="T15" fmla="*/ 36 h 108"/>
                <a:gd name="T16" fmla="*/ 40 w 70"/>
                <a:gd name="T17" fmla="*/ 24 h 108"/>
                <a:gd name="T18" fmla="*/ 38 w 70"/>
                <a:gd name="T19" fmla="*/ 6 h 108"/>
                <a:gd name="T20" fmla="*/ 17 w 70"/>
                <a:gd name="T21" fmla="*/ 9 h 108"/>
                <a:gd name="T22" fmla="*/ 15 w 70"/>
                <a:gd name="T23" fmla="*/ 18 h 108"/>
                <a:gd name="T24" fmla="*/ 13 w 70"/>
                <a:gd name="T25" fmla="*/ 21 h 108"/>
                <a:gd name="T26" fmla="*/ 15 w 70"/>
                <a:gd name="T27" fmla="*/ 25 h 108"/>
                <a:gd name="T28" fmla="*/ 15 w 70"/>
                <a:gd name="T29" fmla="*/ 26 h 108"/>
                <a:gd name="T30" fmla="*/ 18 w 70"/>
                <a:gd name="T31" fmla="*/ 32 h 108"/>
                <a:gd name="T32" fmla="*/ 32 w 70"/>
                <a:gd name="T33" fmla="*/ 47 h 108"/>
                <a:gd name="T34" fmla="*/ 35 w 70"/>
                <a:gd name="T35" fmla="*/ 51 h 108"/>
                <a:gd name="T36" fmla="*/ 37 w 70"/>
                <a:gd name="T37" fmla="*/ 48 h 108"/>
                <a:gd name="T38" fmla="*/ 34 w 70"/>
                <a:gd name="T39" fmla="*/ 41 h 108"/>
                <a:gd name="T40" fmla="*/ 37 w 70"/>
                <a:gd name="T41" fmla="*/ 41 h 108"/>
                <a:gd name="T42" fmla="*/ 46 w 70"/>
                <a:gd name="T43" fmla="*/ 48 h 108"/>
                <a:gd name="T44" fmla="*/ 41 w 70"/>
                <a:gd name="T45" fmla="*/ 48 h 108"/>
                <a:gd name="T46" fmla="*/ 39 w 70"/>
                <a:gd name="T47" fmla="*/ 60 h 108"/>
                <a:gd name="T48" fmla="*/ 31 w 70"/>
                <a:gd name="T49" fmla="*/ 49 h 108"/>
                <a:gd name="T50" fmla="*/ 24 w 70"/>
                <a:gd name="T51" fmla="*/ 52 h 108"/>
                <a:gd name="T52" fmla="*/ 18 w 70"/>
                <a:gd name="T53" fmla="*/ 43 h 108"/>
                <a:gd name="T54" fmla="*/ 15 w 70"/>
                <a:gd name="T55" fmla="*/ 36 h 108"/>
                <a:gd name="T56" fmla="*/ 12 w 70"/>
                <a:gd name="T57" fmla="*/ 40 h 108"/>
                <a:gd name="T58" fmla="*/ 0 w 70"/>
                <a:gd name="T59" fmla="*/ 52 h 108"/>
                <a:gd name="T60" fmla="*/ 6 w 70"/>
                <a:gd name="T61" fmla="*/ 75 h 108"/>
                <a:gd name="T62" fmla="*/ 12 w 70"/>
                <a:gd name="T63" fmla="*/ 93 h 108"/>
                <a:gd name="T64" fmla="*/ 10 w 70"/>
                <a:gd name="T65" fmla="*/ 105 h 108"/>
                <a:gd name="T66" fmla="*/ 30 w 70"/>
                <a:gd name="T67" fmla="*/ 108 h 108"/>
                <a:gd name="T68" fmla="*/ 56 w 70"/>
                <a:gd name="T69" fmla="*/ 103 h 108"/>
                <a:gd name="T70" fmla="*/ 54 w 70"/>
                <a:gd name="T71" fmla="*/ 93 h 108"/>
                <a:gd name="T72" fmla="*/ 44 w 70"/>
                <a:gd name="T73" fmla="*/ 95 h 108"/>
                <a:gd name="T74" fmla="*/ 39 w 70"/>
                <a:gd name="T75" fmla="*/ 95 h 108"/>
                <a:gd name="T76" fmla="*/ 37 w 70"/>
                <a:gd name="T77" fmla="*/ 93 h 108"/>
                <a:gd name="T78" fmla="*/ 40 w 70"/>
                <a:gd name="T79" fmla="*/ 93 h 108"/>
                <a:gd name="T80" fmla="*/ 41 w 70"/>
                <a:gd name="T81" fmla="*/ 89 h 108"/>
                <a:gd name="T82" fmla="*/ 41 w 70"/>
                <a:gd name="T83" fmla="*/ 87 h 108"/>
                <a:gd name="T84" fmla="*/ 46 w 70"/>
                <a:gd name="T85" fmla="*/ 89 h 108"/>
                <a:gd name="T86" fmla="*/ 44 w 70"/>
                <a:gd name="T87" fmla="*/ 95 h 108"/>
                <a:gd name="T88" fmla="*/ 54 w 70"/>
                <a:gd name="T89" fmla="*/ 69 h 108"/>
                <a:gd name="T90" fmla="*/ 59 w 70"/>
                <a:gd name="T91" fmla="*/ 74 h 108"/>
                <a:gd name="T92" fmla="*/ 58 w 70"/>
                <a:gd name="T93" fmla="*/ 76 h 108"/>
                <a:gd name="T94" fmla="*/ 52 w 70"/>
                <a:gd name="T95" fmla="*/ 69 h 108"/>
                <a:gd name="T96" fmla="*/ 54 w 70"/>
                <a:gd name="T97" fmla="*/ 6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108">
                  <a:moveTo>
                    <a:pt x="54" y="93"/>
                  </a:moveTo>
                  <a:cubicBezTo>
                    <a:pt x="55" y="91"/>
                    <a:pt x="64" y="86"/>
                    <a:pt x="66" y="84"/>
                  </a:cubicBezTo>
                  <a:cubicBezTo>
                    <a:pt x="69" y="82"/>
                    <a:pt x="70" y="81"/>
                    <a:pt x="70" y="78"/>
                  </a:cubicBezTo>
                  <a:cubicBezTo>
                    <a:pt x="70" y="75"/>
                    <a:pt x="68" y="72"/>
                    <a:pt x="62" y="63"/>
                  </a:cubicBezTo>
                  <a:cubicBezTo>
                    <a:pt x="55" y="54"/>
                    <a:pt x="51" y="47"/>
                    <a:pt x="49" y="45"/>
                  </a:cubicBezTo>
                  <a:cubicBezTo>
                    <a:pt x="47" y="43"/>
                    <a:pt x="46" y="43"/>
                    <a:pt x="43" y="42"/>
                  </a:cubicBezTo>
                  <a:cubicBezTo>
                    <a:pt x="40" y="41"/>
                    <a:pt x="34" y="41"/>
                    <a:pt x="34" y="40"/>
                  </a:cubicBezTo>
                  <a:cubicBezTo>
                    <a:pt x="33" y="38"/>
                    <a:pt x="34" y="38"/>
                    <a:pt x="35" y="36"/>
                  </a:cubicBezTo>
                  <a:cubicBezTo>
                    <a:pt x="36" y="33"/>
                    <a:pt x="40" y="26"/>
                    <a:pt x="40" y="24"/>
                  </a:cubicBezTo>
                  <a:cubicBezTo>
                    <a:pt x="40" y="21"/>
                    <a:pt x="46" y="10"/>
                    <a:pt x="38" y="6"/>
                  </a:cubicBezTo>
                  <a:cubicBezTo>
                    <a:pt x="31" y="2"/>
                    <a:pt x="21" y="0"/>
                    <a:pt x="17" y="9"/>
                  </a:cubicBezTo>
                  <a:cubicBezTo>
                    <a:pt x="14" y="14"/>
                    <a:pt x="15" y="17"/>
                    <a:pt x="15" y="18"/>
                  </a:cubicBezTo>
                  <a:cubicBezTo>
                    <a:pt x="15" y="18"/>
                    <a:pt x="12" y="18"/>
                    <a:pt x="13" y="21"/>
                  </a:cubicBezTo>
                  <a:cubicBezTo>
                    <a:pt x="14" y="23"/>
                    <a:pt x="15" y="24"/>
                    <a:pt x="15" y="25"/>
                  </a:cubicBezTo>
                  <a:cubicBezTo>
                    <a:pt x="15" y="26"/>
                    <a:pt x="14" y="26"/>
                    <a:pt x="15" y="26"/>
                  </a:cubicBezTo>
                  <a:cubicBezTo>
                    <a:pt x="16" y="27"/>
                    <a:pt x="19" y="30"/>
                    <a:pt x="18" y="32"/>
                  </a:cubicBezTo>
                  <a:cubicBezTo>
                    <a:pt x="18" y="32"/>
                    <a:pt x="30" y="43"/>
                    <a:pt x="32" y="47"/>
                  </a:cubicBezTo>
                  <a:cubicBezTo>
                    <a:pt x="32" y="47"/>
                    <a:pt x="34" y="50"/>
                    <a:pt x="35" y="51"/>
                  </a:cubicBezTo>
                  <a:cubicBezTo>
                    <a:pt x="36" y="52"/>
                    <a:pt x="36" y="50"/>
                    <a:pt x="37" y="48"/>
                  </a:cubicBezTo>
                  <a:cubicBezTo>
                    <a:pt x="37" y="46"/>
                    <a:pt x="34" y="41"/>
                    <a:pt x="34" y="41"/>
                  </a:cubicBezTo>
                  <a:cubicBezTo>
                    <a:pt x="37" y="41"/>
                    <a:pt x="37" y="41"/>
                    <a:pt x="37" y="41"/>
                  </a:cubicBezTo>
                  <a:cubicBezTo>
                    <a:pt x="46" y="48"/>
                    <a:pt x="46" y="48"/>
                    <a:pt x="46" y="48"/>
                  </a:cubicBezTo>
                  <a:cubicBezTo>
                    <a:pt x="46" y="48"/>
                    <a:pt x="41" y="48"/>
                    <a:pt x="41" y="48"/>
                  </a:cubicBezTo>
                  <a:cubicBezTo>
                    <a:pt x="40" y="49"/>
                    <a:pt x="39" y="59"/>
                    <a:pt x="39" y="60"/>
                  </a:cubicBezTo>
                  <a:cubicBezTo>
                    <a:pt x="31" y="49"/>
                    <a:pt x="31" y="49"/>
                    <a:pt x="31" y="49"/>
                  </a:cubicBezTo>
                  <a:cubicBezTo>
                    <a:pt x="24" y="52"/>
                    <a:pt x="24" y="52"/>
                    <a:pt x="24" y="52"/>
                  </a:cubicBezTo>
                  <a:cubicBezTo>
                    <a:pt x="24" y="52"/>
                    <a:pt x="21" y="45"/>
                    <a:pt x="18" y="43"/>
                  </a:cubicBezTo>
                  <a:cubicBezTo>
                    <a:pt x="16" y="40"/>
                    <a:pt x="15" y="36"/>
                    <a:pt x="15" y="36"/>
                  </a:cubicBezTo>
                  <a:cubicBezTo>
                    <a:pt x="15" y="38"/>
                    <a:pt x="14" y="38"/>
                    <a:pt x="12" y="40"/>
                  </a:cubicBezTo>
                  <a:cubicBezTo>
                    <a:pt x="11" y="42"/>
                    <a:pt x="0" y="46"/>
                    <a:pt x="0" y="52"/>
                  </a:cubicBezTo>
                  <a:cubicBezTo>
                    <a:pt x="0" y="58"/>
                    <a:pt x="3" y="67"/>
                    <a:pt x="6" y="75"/>
                  </a:cubicBezTo>
                  <a:cubicBezTo>
                    <a:pt x="9" y="82"/>
                    <a:pt x="12" y="86"/>
                    <a:pt x="12" y="93"/>
                  </a:cubicBezTo>
                  <a:cubicBezTo>
                    <a:pt x="12" y="96"/>
                    <a:pt x="11" y="100"/>
                    <a:pt x="10" y="105"/>
                  </a:cubicBezTo>
                  <a:cubicBezTo>
                    <a:pt x="17" y="107"/>
                    <a:pt x="23" y="108"/>
                    <a:pt x="30" y="108"/>
                  </a:cubicBezTo>
                  <a:cubicBezTo>
                    <a:pt x="39" y="108"/>
                    <a:pt x="48" y="106"/>
                    <a:pt x="56" y="103"/>
                  </a:cubicBezTo>
                  <a:cubicBezTo>
                    <a:pt x="56" y="100"/>
                    <a:pt x="53" y="94"/>
                    <a:pt x="54" y="93"/>
                  </a:cubicBezTo>
                  <a:close/>
                  <a:moveTo>
                    <a:pt x="44" y="95"/>
                  </a:moveTo>
                  <a:cubicBezTo>
                    <a:pt x="44" y="95"/>
                    <a:pt x="41" y="95"/>
                    <a:pt x="39" y="95"/>
                  </a:cubicBezTo>
                  <a:cubicBezTo>
                    <a:pt x="38" y="94"/>
                    <a:pt x="37" y="93"/>
                    <a:pt x="37" y="93"/>
                  </a:cubicBezTo>
                  <a:cubicBezTo>
                    <a:pt x="37" y="93"/>
                    <a:pt x="38" y="94"/>
                    <a:pt x="40" y="93"/>
                  </a:cubicBezTo>
                  <a:cubicBezTo>
                    <a:pt x="41" y="93"/>
                    <a:pt x="42" y="91"/>
                    <a:pt x="41" y="89"/>
                  </a:cubicBezTo>
                  <a:cubicBezTo>
                    <a:pt x="41" y="87"/>
                    <a:pt x="40" y="87"/>
                    <a:pt x="41" y="87"/>
                  </a:cubicBezTo>
                  <a:cubicBezTo>
                    <a:pt x="43" y="87"/>
                    <a:pt x="45" y="87"/>
                    <a:pt x="46" y="89"/>
                  </a:cubicBezTo>
                  <a:cubicBezTo>
                    <a:pt x="46" y="90"/>
                    <a:pt x="45" y="94"/>
                    <a:pt x="44" y="95"/>
                  </a:cubicBezTo>
                  <a:close/>
                  <a:moveTo>
                    <a:pt x="54" y="69"/>
                  </a:moveTo>
                  <a:cubicBezTo>
                    <a:pt x="56" y="70"/>
                    <a:pt x="60" y="73"/>
                    <a:pt x="59" y="74"/>
                  </a:cubicBezTo>
                  <a:cubicBezTo>
                    <a:pt x="58" y="76"/>
                    <a:pt x="58" y="76"/>
                    <a:pt x="58" y="76"/>
                  </a:cubicBezTo>
                  <a:cubicBezTo>
                    <a:pt x="52" y="69"/>
                    <a:pt x="52" y="69"/>
                    <a:pt x="52" y="69"/>
                  </a:cubicBezTo>
                  <a:cubicBezTo>
                    <a:pt x="52" y="69"/>
                    <a:pt x="53" y="67"/>
                    <a:pt x="54" y="69"/>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3" name="椭圆 12"/>
            <p:cNvSpPr/>
            <p:nvPr/>
          </p:nvSpPr>
          <p:spPr>
            <a:xfrm>
              <a:off x="1958442" y="2691059"/>
              <a:ext cx="1338858" cy="1338858"/>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ysClr val="windowText" lastClr="000000"/>
                  </a:solidFill>
                </a:ln>
              </a:endParaRPr>
            </a:p>
          </p:txBody>
        </p:sp>
      </p:grpSp>
      <p:sp>
        <p:nvSpPr>
          <p:cNvPr id="14" name="矩形 13"/>
          <p:cNvSpPr>
            <a:spLocks noChangeArrowheads="1"/>
          </p:cNvSpPr>
          <p:nvPr/>
        </p:nvSpPr>
        <p:spPr bwMode="auto">
          <a:xfrm>
            <a:off x="1133278" y="5512377"/>
            <a:ext cx="10363323"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lvl="0"/>
            <a:r>
              <a:rPr lang="zh-CN" altLang="en-US" sz="1400" dirty="0">
                <a:solidFill>
                  <a:schemeClr val="tx1">
                    <a:lumMod val="50000"/>
                    <a:lumOff val="50000"/>
                  </a:schemeClr>
                </a:solidFill>
                <a:latin typeface="+mj-ea"/>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15" name="标题 14"/>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8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42" presetClass="path" presetSubtype="0" autoRev="1" fill="hold" nodeType="withEffect">
                                  <p:stCondLst>
                                    <p:cond delay="1250"/>
                                  </p:stCondLst>
                                  <p:childTnLst>
                                    <p:animMotion origin="layout" path="M 4.72222E-6 -4.93827E-6 L 4.72222E-6 -0.04074 " pathEditMode="relative" rAng="0" ptsTypes="AA">
                                      <p:cBhvr>
                                        <p:cTn id="18" dur="100" fill="hold"/>
                                        <p:tgtEl>
                                          <p:spTgt spid="11"/>
                                        </p:tgtEl>
                                        <p:attrNameLst>
                                          <p:attrName>ppt_x</p:attrName>
                                          <p:attrName>ppt_y</p:attrName>
                                        </p:attrNameLst>
                                      </p:cBhvr>
                                      <p:rCtr x="0" y="-2037"/>
                                    </p:animMotion>
                                  </p:childTnLst>
                                </p:cTn>
                              </p:par>
                              <p:par>
                                <p:cTn id="19" presetID="22" presetClass="entr" presetSubtype="8" fill="hold" nodeType="withEffect">
                                  <p:stCondLst>
                                    <p:cond delay="150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850"/>
                                        <p:tgtEl>
                                          <p:spTgt spid="8"/>
                                        </p:tgtEl>
                                      </p:cBhvr>
                                    </p:animEffect>
                                  </p:childTnLst>
                                </p:cTn>
                              </p:par>
                              <p:par>
                                <p:cTn id="22" presetID="22" presetClass="entr" presetSubtype="8" fill="hold" grpId="0" nodeType="withEffect">
                                  <p:stCondLst>
                                    <p:cond delay="230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梯形 2"/>
          <p:cNvSpPr/>
          <p:nvPr/>
        </p:nvSpPr>
        <p:spPr>
          <a:xfrm rot="16665913">
            <a:off x="4511633" y="1905150"/>
            <a:ext cx="3022405" cy="3774294"/>
          </a:xfrm>
          <a:custGeom>
            <a:avLst/>
            <a:gdLst/>
            <a:ahLst/>
            <a:cxnLst/>
            <a:rect l="l" t="t" r="r" b="b"/>
            <a:pathLst>
              <a:path w="2266804" h="2831089">
                <a:moveTo>
                  <a:pt x="2214736" y="678506"/>
                </a:moveTo>
                <a:cubicBezTo>
                  <a:pt x="2159560" y="703310"/>
                  <a:pt x="2104564" y="754779"/>
                  <a:pt x="2064377" y="824239"/>
                </a:cubicBezTo>
                <a:cubicBezTo>
                  <a:pt x="2038478" y="869003"/>
                  <a:pt x="2022122" y="915374"/>
                  <a:pt x="2018373" y="959259"/>
                </a:cubicBezTo>
                <a:cubicBezTo>
                  <a:pt x="2121520" y="1162519"/>
                  <a:pt x="2156501" y="1401738"/>
                  <a:pt x="2101274" y="1641208"/>
                </a:cubicBezTo>
                <a:cubicBezTo>
                  <a:pt x="2088853" y="1695064"/>
                  <a:pt x="2072337" y="1746911"/>
                  <a:pt x="2050645" y="1795886"/>
                </a:cubicBezTo>
                <a:cubicBezTo>
                  <a:pt x="2059685" y="1833457"/>
                  <a:pt x="2078347" y="1871262"/>
                  <a:pt x="2103815" y="1907272"/>
                </a:cubicBezTo>
                <a:cubicBezTo>
                  <a:pt x="2150153" y="1972789"/>
                  <a:pt x="2209601" y="2019044"/>
                  <a:pt x="2266804" y="2038727"/>
                </a:cubicBezTo>
                <a:lnTo>
                  <a:pt x="2055536" y="2318680"/>
                </a:lnTo>
                <a:cubicBezTo>
                  <a:pt x="2024329" y="2271712"/>
                  <a:pt x="1972628" y="2227751"/>
                  <a:pt x="1907430" y="2196911"/>
                </a:cubicBezTo>
                <a:cubicBezTo>
                  <a:pt x="1868738" y="2178608"/>
                  <a:pt x="1829489" y="2166912"/>
                  <a:pt x="1791954" y="2163674"/>
                </a:cubicBezTo>
                <a:cubicBezTo>
                  <a:pt x="1713227" y="2235662"/>
                  <a:pt x="1622846" y="2293785"/>
                  <a:pt x="1525178" y="2336570"/>
                </a:cubicBezTo>
                <a:cubicBezTo>
                  <a:pt x="1490133" y="2384998"/>
                  <a:pt x="1463067" y="2446766"/>
                  <a:pt x="1447724" y="2516136"/>
                </a:cubicBezTo>
                <a:cubicBezTo>
                  <a:pt x="1425069" y="2618565"/>
                  <a:pt x="1432577" y="2716745"/>
                  <a:pt x="1463819" y="2789393"/>
                </a:cubicBezTo>
                <a:lnTo>
                  <a:pt x="1007233" y="2831089"/>
                </a:lnTo>
                <a:cubicBezTo>
                  <a:pt x="1025242" y="2759606"/>
                  <a:pt x="1022326" y="2670938"/>
                  <a:pt x="994850" y="2580746"/>
                </a:cubicBezTo>
                <a:cubicBezTo>
                  <a:pt x="972802" y="2508368"/>
                  <a:pt x="938171" y="2445622"/>
                  <a:pt x="896396" y="2398736"/>
                </a:cubicBezTo>
                <a:cubicBezTo>
                  <a:pt x="894596" y="2398595"/>
                  <a:pt x="892854" y="2398198"/>
                  <a:pt x="891111" y="2397795"/>
                </a:cubicBezTo>
                <a:cubicBezTo>
                  <a:pt x="796746" y="2376033"/>
                  <a:pt x="708550" y="2341694"/>
                  <a:pt x="628300" y="2296214"/>
                </a:cubicBezTo>
                <a:cubicBezTo>
                  <a:pt x="603733" y="2306065"/>
                  <a:pt x="579407" y="2320582"/>
                  <a:pt x="556261" y="2338796"/>
                </a:cubicBezTo>
                <a:cubicBezTo>
                  <a:pt x="505250" y="2378936"/>
                  <a:pt x="470343" y="2428871"/>
                  <a:pt x="456808" y="2475893"/>
                </a:cubicBezTo>
                <a:lnTo>
                  <a:pt x="221926" y="2316802"/>
                </a:lnTo>
                <a:cubicBezTo>
                  <a:pt x="258577" y="2289651"/>
                  <a:pt x="291952" y="2246069"/>
                  <a:pt x="314170" y="2192128"/>
                </a:cubicBezTo>
                <a:cubicBezTo>
                  <a:pt x="334323" y="2143199"/>
                  <a:pt x="341957" y="2093855"/>
                  <a:pt x="336511" y="2051601"/>
                </a:cubicBezTo>
                <a:cubicBezTo>
                  <a:pt x="145776" y="1818927"/>
                  <a:pt x="61677" y="1503499"/>
                  <a:pt x="134523" y="1187632"/>
                </a:cubicBezTo>
                <a:cubicBezTo>
                  <a:pt x="147148" y="1132887"/>
                  <a:pt x="164006" y="1080219"/>
                  <a:pt x="186188" y="1030516"/>
                </a:cubicBezTo>
                <a:cubicBezTo>
                  <a:pt x="175697" y="997815"/>
                  <a:pt x="155581" y="965548"/>
                  <a:pt x="128833" y="935904"/>
                </a:cubicBezTo>
                <a:cubicBezTo>
                  <a:pt x="89752" y="892591"/>
                  <a:pt x="43652" y="862789"/>
                  <a:pt x="0" y="849562"/>
                </a:cubicBezTo>
                <a:lnTo>
                  <a:pt x="167610" y="620682"/>
                </a:lnTo>
                <a:cubicBezTo>
                  <a:pt x="196186" y="660403"/>
                  <a:pt x="245867" y="695671"/>
                  <a:pt x="307413" y="716295"/>
                </a:cubicBezTo>
                <a:lnTo>
                  <a:pt x="376688" y="731076"/>
                </a:lnTo>
                <a:cubicBezTo>
                  <a:pt x="479803" y="617750"/>
                  <a:pt x="608190" y="530347"/>
                  <a:pt x="750375" y="474734"/>
                </a:cubicBezTo>
                <a:lnTo>
                  <a:pt x="742524" y="474734"/>
                </a:lnTo>
                <a:cubicBezTo>
                  <a:pt x="792169" y="420755"/>
                  <a:pt x="831690" y="342054"/>
                  <a:pt x="850705" y="250432"/>
                </a:cubicBezTo>
                <a:cubicBezTo>
                  <a:pt x="869864" y="158116"/>
                  <a:pt x="864705" y="69549"/>
                  <a:pt x="840269" y="0"/>
                </a:cubicBezTo>
                <a:lnTo>
                  <a:pt x="1298755" y="0"/>
                </a:lnTo>
                <a:cubicBezTo>
                  <a:pt x="1274249" y="75189"/>
                  <a:pt x="1275701" y="173645"/>
                  <a:pt x="1307577" y="273589"/>
                </a:cubicBezTo>
                <a:cubicBezTo>
                  <a:pt x="1329543" y="342457"/>
                  <a:pt x="1362877" y="402385"/>
                  <a:pt x="1403142" y="447672"/>
                </a:cubicBezTo>
                <a:cubicBezTo>
                  <a:pt x="1517829" y="480074"/>
                  <a:pt x="1622124" y="532526"/>
                  <a:pt x="1713604" y="599779"/>
                </a:cubicBezTo>
                <a:cubicBezTo>
                  <a:pt x="1755834" y="595157"/>
                  <a:pt x="1799920" y="578756"/>
                  <a:pt x="1842466" y="553661"/>
                </a:cubicBezTo>
                <a:cubicBezTo>
                  <a:pt x="1904588" y="517019"/>
                  <a:pt x="1952078" y="468538"/>
                  <a:pt x="1978885" y="418927"/>
                </a:cubicBezTo>
                <a:close/>
              </a:path>
            </a:pathLst>
          </a:custGeom>
          <a:solidFill>
            <a:schemeClr val="bg1"/>
          </a:solidFill>
          <a:ln w="25400" cap="flat" cmpd="sng" algn="ctr">
            <a:noFill/>
            <a:prstDash val="solid"/>
          </a:ln>
          <a:effectLst>
            <a:innerShdw blurRad="114300">
              <a:prstClr val="black"/>
            </a:innerShdw>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kern="0">
              <a:solidFill>
                <a:schemeClr val="accent1">
                  <a:lumMod val="25000"/>
                </a:schemeClr>
              </a:solidFill>
              <a:latin typeface="Calibri" panose="020F0502020204030204"/>
            </a:endParaRPr>
          </a:p>
        </p:txBody>
      </p:sp>
      <p:grpSp>
        <p:nvGrpSpPr>
          <p:cNvPr id="69" name="组合 68"/>
          <p:cNvGrpSpPr/>
          <p:nvPr/>
        </p:nvGrpSpPr>
        <p:grpSpPr>
          <a:xfrm>
            <a:off x="6946762" y="1648083"/>
            <a:ext cx="1209842" cy="1210001"/>
            <a:chOff x="5210154" y="1238819"/>
            <a:chExt cx="907500" cy="907501"/>
          </a:xfrm>
        </p:grpSpPr>
        <p:sp>
          <p:nvSpPr>
            <p:cNvPr id="70" name="椭圆 69"/>
            <p:cNvSpPr/>
            <p:nvPr/>
          </p:nvSpPr>
          <p:spPr>
            <a:xfrm rot="1245109">
              <a:off x="5210154" y="1238819"/>
              <a:ext cx="907500" cy="907501"/>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218565">
                <a:defRPr/>
              </a:pPr>
              <a:endParaRPr lang="en-US" sz="2400" kern="0">
                <a:solidFill>
                  <a:schemeClr val="bg1"/>
                </a:solidFill>
                <a:latin typeface="Calibri" panose="020F0502020204030204"/>
              </a:endParaRPr>
            </a:p>
          </p:txBody>
        </p:sp>
        <p:sp>
          <p:nvSpPr>
            <p:cNvPr id="71" name="椭圆 70"/>
            <p:cNvSpPr/>
            <p:nvPr/>
          </p:nvSpPr>
          <p:spPr>
            <a:xfrm>
              <a:off x="5281960" y="1311540"/>
              <a:ext cx="763652" cy="763652"/>
            </a:xfrm>
            <a:prstGeom prst="ellipse">
              <a:avLst/>
            </a:prstGeom>
            <a:solidFill>
              <a:schemeClr val="accent1"/>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8565">
                <a:defRPr/>
              </a:pPr>
              <a:endParaRPr lang="en-US" sz="2400" kern="0">
                <a:solidFill>
                  <a:schemeClr val="bg1"/>
                </a:solidFill>
                <a:latin typeface="Calibri" panose="020F0502020204030204"/>
              </a:endParaRPr>
            </a:p>
          </p:txBody>
        </p:sp>
        <p:sp>
          <p:nvSpPr>
            <p:cNvPr id="72" name="TextBox 71"/>
            <p:cNvSpPr txBox="1"/>
            <p:nvPr/>
          </p:nvSpPr>
          <p:spPr>
            <a:xfrm flipH="1">
              <a:off x="5369147" y="1462533"/>
              <a:ext cx="631932" cy="438581"/>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218565">
                <a:lnSpc>
                  <a:spcPct val="100000"/>
                </a:lnSpc>
                <a:defRPr/>
              </a:pPr>
              <a:r>
                <a:rPr lang="zh-CN" altLang="en-US" sz="1600" b="1" dirty="0">
                  <a:ln>
                    <a:noFill/>
                  </a:ln>
                  <a:effectLst/>
                </a:rPr>
                <a:t>添加</a:t>
              </a:r>
              <a:endParaRPr lang="en-US" altLang="zh-CN" sz="1600" b="1" dirty="0">
                <a:ln>
                  <a:noFill/>
                </a:ln>
                <a:effectLst/>
              </a:endParaRPr>
            </a:p>
            <a:p>
              <a:pPr defTabSz="1218565">
                <a:lnSpc>
                  <a:spcPct val="100000"/>
                </a:lnSpc>
                <a:defRPr/>
              </a:pPr>
              <a:r>
                <a:rPr lang="zh-CN" altLang="en-US" sz="1600" b="1" dirty="0">
                  <a:ln>
                    <a:noFill/>
                  </a:ln>
                  <a:effectLst/>
                </a:rPr>
                <a:t>文本</a:t>
              </a:r>
            </a:p>
          </p:txBody>
        </p:sp>
      </p:grpSp>
      <p:grpSp>
        <p:nvGrpSpPr>
          <p:cNvPr id="73" name="组合 72"/>
          <p:cNvGrpSpPr/>
          <p:nvPr/>
        </p:nvGrpSpPr>
        <p:grpSpPr>
          <a:xfrm>
            <a:off x="7679972" y="3028585"/>
            <a:ext cx="1712870" cy="1713093"/>
            <a:chOff x="5760133" y="2274196"/>
            <a:chExt cx="1284820" cy="1284820"/>
          </a:xfrm>
        </p:grpSpPr>
        <p:sp>
          <p:nvSpPr>
            <p:cNvPr id="74" name="椭圆 73"/>
            <p:cNvSpPr/>
            <p:nvPr/>
          </p:nvSpPr>
          <p:spPr>
            <a:xfrm rot="1245109">
              <a:off x="5760133" y="2274196"/>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218565">
                <a:defRPr/>
              </a:pPr>
              <a:endParaRPr lang="en-US" sz="2400" kern="0">
                <a:solidFill>
                  <a:schemeClr val="bg1"/>
                </a:solidFill>
                <a:latin typeface="Calibri" panose="020F0502020204030204"/>
              </a:endParaRPr>
            </a:p>
          </p:txBody>
        </p:sp>
        <p:sp>
          <p:nvSpPr>
            <p:cNvPr id="75" name="椭圆 74"/>
            <p:cNvSpPr/>
            <p:nvPr/>
          </p:nvSpPr>
          <p:spPr>
            <a:xfrm>
              <a:off x="5839094" y="2359019"/>
              <a:ext cx="1117070" cy="1117070"/>
            </a:xfrm>
            <a:prstGeom prst="ellipse">
              <a:avLst/>
            </a:prstGeom>
            <a:solidFill>
              <a:schemeClr val="accent3"/>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8565">
                <a:defRPr/>
              </a:pPr>
              <a:endParaRPr lang="en-US" sz="2400" kern="0">
                <a:solidFill>
                  <a:schemeClr val="bg1"/>
                </a:solidFill>
                <a:latin typeface="Calibri" panose="020F0502020204030204"/>
              </a:endParaRPr>
            </a:p>
          </p:txBody>
        </p:sp>
        <p:sp>
          <p:nvSpPr>
            <p:cNvPr id="76" name="TextBox 75"/>
            <p:cNvSpPr txBox="1"/>
            <p:nvPr/>
          </p:nvSpPr>
          <p:spPr>
            <a:xfrm flipH="1">
              <a:off x="6101415" y="2634973"/>
              <a:ext cx="631932" cy="553998"/>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218565">
                <a:lnSpc>
                  <a:spcPct val="100000"/>
                </a:lnSpc>
                <a:defRPr/>
              </a:pPr>
              <a:r>
                <a:rPr lang="zh-CN" altLang="en-US" sz="2100" b="1" dirty="0">
                  <a:ln>
                    <a:noFill/>
                  </a:ln>
                  <a:effectLst/>
                </a:rPr>
                <a:t>添加</a:t>
              </a:r>
              <a:endParaRPr lang="en-US" altLang="zh-CN" sz="2100" b="1" dirty="0">
                <a:ln>
                  <a:noFill/>
                </a:ln>
                <a:effectLst/>
              </a:endParaRPr>
            </a:p>
            <a:p>
              <a:pPr defTabSz="1218565">
                <a:lnSpc>
                  <a:spcPct val="100000"/>
                </a:lnSpc>
                <a:defRPr/>
              </a:pPr>
              <a:r>
                <a:rPr lang="zh-CN" altLang="en-US" sz="2100" b="1" dirty="0">
                  <a:ln>
                    <a:noFill/>
                  </a:ln>
                  <a:effectLst/>
                </a:rPr>
                <a:t>文本</a:t>
              </a:r>
            </a:p>
          </p:txBody>
        </p:sp>
      </p:grpSp>
      <p:grpSp>
        <p:nvGrpSpPr>
          <p:cNvPr id="77" name="组合 76"/>
          <p:cNvGrpSpPr/>
          <p:nvPr/>
        </p:nvGrpSpPr>
        <p:grpSpPr>
          <a:xfrm>
            <a:off x="7023129" y="4814717"/>
            <a:ext cx="956473" cy="956597"/>
            <a:chOff x="5267436" y="3613795"/>
            <a:chExt cx="717448" cy="717448"/>
          </a:xfrm>
        </p:grpSpPr>
        <p:sp>
          <p:nvSpPr>
            <p:cNvPr id="78" name="椭圆 77"/>
            <p:cNvSpPr/>
            <p:nvPr/>
          </p:nvSpPr>
          <p:spPr>
            <a:xfrm rot="1245109">
              <a:off x="5267436" y="3613795"/>
              <a:ext cx="717448" cy="71744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218565">
                <a:defRPr/>
              </a:pPr>
              <a:endParaRPr lang="en-US" sz="2400" kern="0">
                <a:solidFill>
                  <a:schemeClr val="bg1"/>
                </a:solidFill>
                <a:latin typeface="Calibri" panose="020F0502020204030204"/>
              </a:endParaRPr>
            </a:p>
          </p:txBody>
        </p:sp>
        <p:sp>
          <p:nvSpPr>
            <p:cNvPr id="79" name="椭圆 78"/>
            <p:cNvSpPr/>
            <p:nvPr/>
          </p:nvSpPr>
          <p:spPr>
            <a:xfrm>
              <a:off x="5327373" y="3676062"/>
              <a:ext cx="596451" cy="596451"/>
            </a:xfrm>
            <a:prstGeom prst="ellipse">
              <a:avLst/>
            </a:prstGeom>
            <a:solidFill>
              <a:schemeClr val="accent5"/>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8565">
                <a:defRPr/>
              </a:pPr>
              <a:endParaRPr lang="en-US" sz="2400" kern="0">
                <a:solidFill>
                  <a:schemeClr val="bg1"/>
                </a:solidFill>
                <a:latin typeface="Calibri" panose="020F0502020204030204"/>
              </a:endParaRPr>
            </a:p>
          </p:txBody>
        </p:sp>
        <p:sp>
          <p:nvSpPr>
            <p:cNvPr id="80" name="TextBox 79"/>
            <p:cNvSpPr txBox="1"/>
            <p:nvPr/>
          </p:nvSpPr>
          <p:spPr>
            <a:xfrm flipH="1">
              <a:off x="5327373" y="3762553"/>
              <a:ext cx="631932" cy="438581"/>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218565">
                <a:lnSpc>
                  <a:spcPct val="100000"/>
                </a:lnSpc>
                <a:defRPr/>
              </a:pPr>
              <a:r>
                <a:rPr lang="zh-CN" altLang="en-US" sz="1600" b="1" dirty="0">
                  <a:ln>
                    <a:noFill/>
                  </a:ln>
                  <a:effectLst/>
                </a:rPr>
                <a:t>添加</a:t>
              </a:r>
              <a:endParaRPr lang="en-US" altLang="zh-CN" sz="1600" b="1" dirty="0">
                <a:ln>
                  <a:noFill/>
                </a:ln>
                <a:effectLst/>
              </a:endParaRPr>
            </a:p>
            <a:p>
              <a:pPr defTabSz="1218565">
                <a:lnSpc>
                  <a:spcPct val="100000"/>
                </a:lnSpc>
                <a:defRPr/>
              </a:pPr>
              <a:r>
                <a:rPr lang="zh-CN" altLang="en-US" sz="1600" b="1" dirty="0">
                  <a:ln>
                    <a:noFill/>
                  </a:ln>
                  <a:effectLst/>
                </a:rPr>
                <a:t>文本</a:t>
              </a:r>
            </a:p>
          </p:txBody>
        </p:sp>
      </p:grpSp>
      <p:grpSp>
        <p:nvGrpSpPr>
          <p:cNvPr id="81" name="组合 80"/>
          <p:cNvGrpSpPr/>
          <p:nvPr/>
        </p:nvGrpSpPr>
        <p:grpSpPr>
          <a:xfrm>
            <a:off x="4168451" y="4840184"/>
            <a:ext cx="956473" cy="956597"/>
            <a:chOff x="3126149" y="3632895"/>
            <a:chExt cx="717448" cy="717448"/>
          </a:xfrm>
        </p:grpSpPr>
        <p:sp>
          <p:nvSpPr>
            <p:cNvPr id="82" name="椭圆 81"/>
            <p:cNvSpPr/>
            <p:nvPr/>
          </p:nvSpPr>
          <p:spPr>
            <a:xfrm rot="1245109">
              <a:off x="3126149" y="3632895"/>
              <a:ext cx="717448" cy="71744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218565">
                <a:defRPr/>
              </a:pPr>
              <a:endParaRPr lang="en-US" sz="2400" kern="0">
                <a:solidFill>
                  <a:schemeClr val="bg1"/>
                </a:solidFill>
                <a:latin typeface="Calibri" panose="020F0502020204030204"/>
              </a:endParaRPr>
            </a:p>
          </p:txBody>
        </p:sp>
        <p:sp>
          <p:nvSpPr>
            <p:cNvPr id="83" name="椭圆 82"/>
            <p:cNvSpPr/>
            <p:nvPr/>
          </p:nvSpPr>
          <p:spPr>
            <a:xfrm rot="183324">
              <a:off x="3186086" y="3695161"/>
              <a:ext cx="596451" cy="596451"/>
            </a:xfrm>
            <a:prstGeom prst="ellipse">
              <a:avLst/>
            </a:prstGeom>
            <a:solidFill>
              <a:srgbClr val="E95332"/>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8565">
                <a:defRPr/>
              </a:pPr>
              <a:endParaRPr lang="en-US" sz="2400" kern="0">
                <a:solidFill>
                  <a:schemeClr val="bg1"/>
                </a:solidFill>
                <a:latin typeface="Calibri" panose="020F0502020204030204"/>
              </a:endParaRPr>
            </a:p>
          </p:txBody>
        </p:sp>
        <p:sp>
          <p:nvSpPr>
            <p:cNvPr id="84" name="TextBox 83"/>
            <p:cNvSpPr txBox="1"/>
            <p:nvPr/>
          </p:nvSpPr>
          <p:spPr>
            <a:xfrm flipH="1">
              <a:off x="3168345" y="3762553"/>
              <a:ext cx="631932" cy="438581"/>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218565">
                <a:lnSpc>
                  <a:spcPct val="100000"/>
                </a:lnSpc>
                <a:defRPr/>
              </a:pPr>
              <a:r>
                <a:rPr lang="zh-CN" altLang="en-US" sz="1600" b="1" dirty="0">
                  <a:ln>
                    <a:noFill/>
                  </a:ln>
                  <a:effectLst/>
                </a:rPr>
                <a:t>添加</a:t>
              </a:r>
              <a:endParaRPr lang="en-US" altLang="zh-CN" sz="1600" b="1" dirty="0">
                <a:ln>
                  <a:noFill/>
                </a:ln>
                <a:effectLst/>
              </a:endParaRPr>
            </a:p>
            <a:p>
              <a:pPr defTabSz="1218565">
                <a:lnSpc>
                  <a:spcPct val="100000"/>
                </a:lnSpc>
                <a:defRPr/>
              </a:pPr>
              <a:r>
                <a:rPr lang="zh-CN" altLang="en-US" sz="1600" b="1" dirty="0">
                  <a:ln>
                    <a:noFill/>
                  </a:ln>
                  <a:effectLst/>
                </a:rPr>
                <a:t>文本</a:t>
              </a:r>
            </a:p>
          </p:txBody>
        </p:sp>
      </p:grpSp>
      <p:grpSp>
        <p:nvGrpSpPr>
          <p:cNvPr id="85" name="组合 84"/>
          <p:cNvGrpSpPr/>
          <p:nvPr/>
        </p:nvGrpSpPr>
        <p:grpSpPr>
          <a:xfrm>
            <a:off x="2648299" y="2612948"/>
            <a:ext cx="1712870" cy="1713093"/>
            <a:chOff x="1985887" y="1962468"/>
            <a:chExt cx="1284820" cy="1284820"/>
          </a:xfrm>
        </p:grpSpPr>
        <p:sp>
          <p:nvSpPr>
            <p:cNvPr id="86" name="椭圆 8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218565">
                <a:defRPr/>
              </a:pPr>
              <a:endParaRPr lang="en-US" sz="2400" kern="0">
                <a:solidFill>
                  <a:schemeClr val="bg1"/>
                </a:solidFill>
                <a:latin typeface="Calibri" panose="020F0502020204030204"/>
              </a:endParaRPr>
            </a:p>
          </p:txBody>
        </p:sp>
        <p:sp>
          <p:nvSpPr>
            <p:cNvPr id="87" name="椭圆 86"/>
            <p:cNvSpPr/>
            <p:nvPr/>
          </p:nvSpPr>
          <p:spPr>
            <a:xfrm>
              <a:off x="2064848" y="2047290"/>
              <a:ext cx="1117070" cy="1117070"/>
            </a:xfrm>
            <a:prstGeom prst="ellipse">
              <a:avLst/>
            </a:prstGeom>
            <a:solidFill>
              <a:schemeClr val="accent4"/>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8565">
                <a:defRPr/>
              </a:pPr>
              <a:endParaRPr lang="en-US" sz="2400" kern="0">
                <a:solidFill>
                  <a:schemeClr val="bg1"/>
                </a:solidFill>
                <a:latin typeface="Calibri" panose="020F0502020204030204"/>
              </a:endParaRPr>
            </a:p>
          </p:txBody>
        </p:sp>
        <p:sp>
          <p:nvSpPr>
            <p:cNvPr id="88" name="TextBox 87"/>
            <p:cNvSpPr txBox="1"/>
            <p:nvPr/>
          </p:nvSpPr>
          <p:spPr>
            <a:xfrm flipH="1">
              <a:off x="2316293" y="2302827"/>
              <a:ext cx="631932" cy="553998"/>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218565">
                <a:lnSpc>
                  <a:spcPct val="100000"/>
                </a:lnSpc>
                <a:defRPr/>
              </a:pPr>
              <a:r>
                <a:rPr lang="zh-CN" altLang="en-US" sz="2100" b="1" dirty="0">
                  <a:ln>
                    <a:noFill/>
                  </a:ln>
                  <a:effectLst/>
                </a:rPr>
                <a:t>添加</a:t>
              </a:r>
              <a:endParaRPr lang="en-US" altLang="zh-CN" sz="2100" b="1" dirty="0">
                <a:ln>
                  <a:noFill/>
                </a:ln>
                <a:effectLst/>
              </a:endParaRPr>
            </a:p>
            <a:p>
              <a:pPr defTabSz="1218565">
                <a:lnSpc>
                  <a:spcPct val="100000"/>
                </a:lnSpc>
                <a:defRPr/>
              </a:pPr>
              <a:r>
                <a:rPr lang="zh-CN" altLang="en-US" sz="2100" b="1" dirty="0">
                  <a:ln>
                    <a:noFill/>
                  </a:ln>
                  <a:effectLst/>
                </a:rPr>
                <a:t>文本</a:t>
              </a:r>
            </a:p>
          </p:txBody>
        </p:sp>
      </p:grpSp>
      <p:grpSp>
        <p:nvGrpSpPr>
          <p:cNvPr id="89" name="组合 88"/>
          <p:cNvGrpSpPr/>
          <p:nvPr/>
        </p:nvGrpSpPr>
        <p:grpSpPr>
          <a:xfrm>
            <a:off x="4193035" y="1275918"/>
            <a:ext cx="1209842" cy="1210001"/>
            <a:chOff x="3144590" y="959695"/>
            <a:chExt cx="907500" cy="907501"/>
          </a:xfrm>
        </p:grpSpPr>
        <p:sp>
          <p:nvSpPr>
            <p:cNvPr id="90" name="椭圆 89"/>
            <p:cNvSpPr/>
            <p:nvPr/>
          </p:nvSpPr>
          <p:spPr>
            <a:xfrm rot="1245109">
              <a:off x="3144590" y="959695"/>
              <a:ext cx="907500" cy="907501"/>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218565">
                <a:defRPr/>
              </a:pPr>
              <a:endParaRPr lang="en-US" sz="2400" kern="0">
                <a:solidFill>
                  <a:schemeClr val="bg1"/>
                </a:solidFill>
                <a:latin typeface="Calibri" panose="020F0502020204030204"/>
              </a:endParaRPr>
            </a:p>
          </p:txBody>
        </p:sp>
        <p:sp>
          <p:nvSpPr>
            <p:cNvPr id="91" name="椭圆 90"/>
            <p:cNvSpPr/>
            <p:nvPr/>
          </p:nvSpPr>
          <p:spPr>
            <a:xfrm rot="212293">
              <a:off x="3216396" y="1032416"/>
              <a:ext cx="763652" cy="763652"/>
            </a:xfrm>
            <a:prstGeom prst="ellipse">
              <a:avLst/>
            </a:prstGeom>
            <a:solidFill>
              <a:schemeClr val="accent6"/>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8565">
                <a:defRPr/>
              </a:pPr>
              <a:endParaRPr lang="en-US" sz="2400" kern="0">
                <a:solidFill>
                  <a:schemeClr val="bg1"/>
                </a:solidFill>
                <a:latin typeface="Calibri" panose="020F0502020204030204"/>
              </a:endParaRPr>
            </a:p>
          </p:txBody>
        </p:sp>
        <p:sp>
          <p:nvSpPr>
            <p:cNvPr id="92" name="TextBox 91"/>
            <p:cNvSpPr txBox="1"/>
            <p:nvPr/>
          </p:nvSpPr>
          <p:spPr>
            <a:xfrm flipH="1">
              <a:off x="3282374" y="1182612"/>
              <a:ext cx="631932" cy="438581"/>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218565">
                <a:lnSpc>
                  <a:spcPct val="100000"/>
                </a:lnSpc>
                <a:defRPr/>
              </a:pPr>
              <a:r>
                <a:rPr lang="zh-CN" altLang="en-US" sz="1600" b="1" dirty="0">
                  <a:ln>
                    <a:noFill/>
                  </a:ln>
                  <a:effectLst/>
                </a:rPr>
                <a:t>添加</a:t>
              </a:r>
              <a:endParaRPr lang="en-US" altLang="zh-CN" sz="1600" b="1" dirty="0">
                <a:ln>
                  <a:noFill/>
                </a:ln>
                <a:effectLst/>
              </a:endParaRPr>
            </a:p>
            <a:p>
              <a:pPr defTabSz="1218565">
                <a:lnSpc>
                  <a:spcPct val="100000"/>
                </a:lnSpc>
                <a:defRPr/>
              </a:pPr>
              <a:r>
                <a:rPr lang="zh-CN" altLang="en-US" sz="1600" b="1" dirty="0">
                  <a:ln>
                    <a:noFill/>
                  </a:ln>
                  <a:effectLst/>
                </a:rPr>
                <a:t>文本</a:t>
              </a:r>
            </a:p>
          </p:txBody>
        </p:sp>
      </p:grpSp>
      <p:sp>
        <p:nvSpPr>
          <p:cNvPr id="93" name="TextBox 40"/>
          <p:cNvSpPr txBox="1"/>
          <p:nvPr/>
        </p:nvSpPr>
        <p:spPr>
          <a:xfrm>
            <a:off x="240112" y="3139614"/>
            <a:ext cx="2263788" cy="861775"/>
          </a:xfrm>
          <a:prstGeom prst="rect">
            <a:avLst/>
          </a:prstGeom>
          <a:noFill/>
        </p:spPr>
        <p:txBody>
          <a:bodyPr wrap="square" lIns="121908" tIns="60954" rIns="121908" bIns="60954" rtlCol="0">
            <a:spAutoFit/>
          </a:bodyPr>
          <a:lstStyle/>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p:txBody>
      </p:sp>
      <p:sp>
        <p:nvSpPr>
          <p:cNvPr id="94" name="TextBox 40"/>
          <p:cNvSpPr txBox="1"/>
          <p:nvPr/>
        </p:nvSpPr>
        <p:spPr>
          <a:xfrm>
            <a:off x="1776083" y="1315411"/>
            <a:ext cx="2263788" cy="861775"/>
          </a:xfrm>
          <a:prstGeom prst="rect">
            <a:avLst/>
          </a:prstGeom>
          <a:noFill/>
        </p:spPr>
        <p:txBody>
          <a:bodyPr wrap="square" lIns="121908" tIns="60954" rIns="121908" bIns="60954" rtlCol="0">
            <a:spAutoFit/>
          </a:bodyPr>
          <a:lstStyle/>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p:txBody>
      </p:sp>
      <p:sp>
        <p:nvSpPr>
          <p:cNvPr id="95" name="TextBox 40"/>
          <p:cNvSpPr txBox="1"/>
          <p:nvPr/>
        </p:nvSpPr>
        <p:spPr>
          <a:xfrm>
            <a:off x="1680085" y="4963816"/>
            <a:ext cx="2263788" cy="861775"/>
          </a:xfrm>
          <a:prstGeom prst="rect">
            <a:avLst/>
          </a:prstGeom>
          <a:noFill/>
        </p:spPr>
        <p:txBody>
          <a:bodyPr wrap="square" lIns="121908" tIns="60954" rIns="121908" bIns="60954" rtlCol="0">
            <a:spAutoFit/>
          </a:bodyPr>
          <a:lstStyle/>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pPr algn="r"/>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p:txBody>
      </p:sp>
      <p:sp>
        <p:nvSpPr>
          <p:cNvPr id="96" name="TextBox 41"/>
          <p:cNvSpPr txBox="1"/>
          <p:nvPr/>
        </p:nvSpPr>
        <p:spPr>
          <a:xfrm>
            <a:off x="9551935" y="3523656"/>
            <a:ext cx="2263788" cy="861775"/>
          </a:xfrm>
          <a:prstGeom prst="rect">
            <a:avLst/>
          </a:prstGeom>
          <a:noFill/>
        </p:spPr>
        <p:txBody>
          <a:bodyPr wrap="square" lIns="121908" tIns="60954" rIns="121908" bIns="60954" rtlCol="0">
            <a:spAutoFit/>
          </a:bodyPr>
          <a:lstStyle/>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p:txBody>
      </p:sp>
      <p:sp>
        <p:nvSpPr>
          <p:cNvPr id="97" name="TextBox 42"/>
          <p:cNvSpPr txBox="1"/>
          <p:nvPr/>
        </p:nvSpPr>
        <p:spPr>
          <a:xfrm>
            <a:off x="8335730" y="1603443"/>
            <a:ext cx="2263788" cy="861775"/>
          </a:xfrm>
          <a:prstGeom prst="rect">
            <a:avLst/>
          </a:prstGeom>
          <a:noFill/>
        </p:spPr>
        <p:txBody>
          <a:bodyPr wrap="square" lIns="121908" tIns="60954" rIns="121908" bIns="60954" rtlCol="0">
            <a:spAutoFit/>
          </a:bodyPr>
          <a:lstStyle/>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p:txBody>
      </p:sp>
      <p:sp>
        <p:nvSpPr>
          <p:cNvPr id="98" name="TextBox 41"/>
          <p:cNvSpPr txBox="1"/>
          <p:nvPr/>
        </p:nvSpPr>
        <p:spPr>
          <a:xfrm>
            <a:off x="8142578" y="5005627"/>
            <a:ext cx="2263788" cy="861775"/>
          </a:xfrm>
          <a:prstGeom prst="rect">
            <a:avLst/>
          </a:prstGeom>
          <a:noFill/>
        </p:spPr>
        <p:txBody>
          <a:bodyPr wrap="square" lIns="121908" tIns="60954" rIns="121908" bIns="60954" rtlCol="0">
            <a:spAutoFit/>
          </a:bodyPr>
          <a:lstStyle/>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a:p>
            <a:r>
              <a:rPr lang="zh-CN" altLang="en-US" sz="1600" dirty="0">
                <a:solidFill>
                  <a:schemeClr val="tx1">
                    <a:lumMod val="75000"/>
                    <a:lumOff val="25000"/>
                  </a:schemeClr>
                </a:solidFill>
              </a:rPr>
              <a:t>单击此处添加文本</a:t>
            </a:r>
            <a:endParaRPr lang="en-US" altLang="zh-CN" sz="1600" dirty="0">
              <a:solidFill>
                <a:schemeClr val="tx1">
                  <a:lumMod val="75000"/>
                  <a:lumOff val="25000"/>
                </a:schemeClr>
              </a:solidFill>
            </a:endParaRPr>
          </a:p>
        </p:txBody>
      </p:sp>
      <p:grpSp>
        <p:nvGrpSpPr>
          <p:cNvPr id="99" name="组合 98"/>
          <p:cNvGrpSpPr/>
          <p:nvPr/>
        </p:nvGrpSpPr>
        <p:grpSpPr>
          <a:xfrm>
            <a:off x="4827980" y="2627907"/>
            <a:ext cx="2372776" cy="2373085"/>
            <a:chOff x="3620861" y="1973687"/>
            <a:chExt cx="1779814" cy="1779814"/>
          </a:xfrm>
        </p:grpSpPr>
        <p:sp>
          <p:nvSpPr>
            <p:cNvPr id="100" name="TextBox 99"/>
            <p:cNvSpPr txBox="1"/>
            <p:nvPr/>
          </p:nvSpPr>
          <p:spPr>
            <a:xfrm flipH="1">
              <a:off x="4026467" y="2533659"/>
              <a:ext cx="981302" cy="70788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defTabSz="1218565">
                <a:lnSpc>
                  <a:spcPct val="100000"/>
                </a:lnSpc>
                <a:defRPr/>
              </a:pPr>
              <a:r>
                <a:rPr lang="zh-CN" altLang="en-US" sz="2700" b="1" dirty="0">
                  <a:ln>
                    <a:noFill/>
                  </a:ln>
                  <a:solidFill>
                    <a:schemeClr val="tx1">
                      <a:lumMod val="65000"/>
                      <a:lumOff val="35000"/>
                    </a:schemeClr>
                  </a:solidFill>
                  <a:effectLst>
                    <a:innerShdw blurRad="63500" dist="50800" dir="13500000">
                      <a:prstClr val="black">
                        <a:alpha val="50000"/>
                      </a:prstClr>
                    </a:innerShdw>
                  </a:effectLst>
                </a:rPr>
                <a:t>添加</a:t>
              </a:r>
              <a:endParaRPr lang="en-US" altLang="zh-CN" sz="2700" b="1" dirty="0">
                <a:ln>
                  <a:noFill/>
                </a:ln>
                <a:solidFill>
                  <a:schemeClr val="tx1">
                    <a:lumMod val="65000"/>
                    <a:lumOff val="35000"/>
                  </a:schemeClr>
                </a:solidFill>
                <a:effectLst>
                  <a:innerShdw blurRad="63500" dist="50800" dir="13500000">
                    <a:prstClr val="black">
                      <a:alpha val="50000"/>
                    </a:prstClr>
                  </a:innerShdw>
                </a:effectLst>
              </a:endParaRPr>
            </a:p>
            <a:p>
              <a:pPr defTabSz="1218565">
                <a:lnSpc>
                  <a:spcPct val="100000"/>
                </a:lnSpc>
                <a:defRPr/>
              </a:pPr>
              <a:r>
                <a:rPr lang="zh-CN" altLang="en-US" sz="2700" b="1" dirty="0">
                  <a:ln>
                    <a:noFill/>
                  </a:ln>
                  <a:solidFill>
                    <a:schemeClr val="tx1">
                      <a:lumMod val="65000"/>
                      <a:lumOff val="35000"/>
                    </a:schemeClr>
                  </a:solidFill>
                  <a:effectLst>
                    <a:innerShdw blurRad="63500" dist="50800" dir="13500000">
                      <a:prstClr val="black">
                        <a:alpha val="50000"/>
                      </a:prstClr>
                    </a:innerShdw>
                  </a:effectLst>
                </a:rPr>
                <a:t>文本</a:t>
              </a:r>
            </a:p>
          </p:txBody>
        </p:sp>
        <p:grpSp>
          <p:nvGrpSpPr>
            <p:cNvPr id="101" name="组合 100"/>
            <p:cNvGrpSpPr/>
            <p:nvPr/>
          </p:nvGrpSpPr>
          <p:grpSpPr>
            <a:xfrm>
              <a:off x="3620861" y="1973687"/>
              <a:ext cx="1779814" cy="1779814"/>
              <a:chOff x="2555776" y="915566"/>
              <a:chExt cx="1944216" cy="1944216"/>
            </a:xfrm>
            <a:effectLst>
              <a:outerShdw blurRad="63500" sx="102000" sy="102000" algn="ctr" rotWithShape="0">
                <a:prstClr val="black">
                  <a:alpha val="40000"/>
                </a:prstClr>
              </a:outerShdw>
            </a:effectLst>
          </p:grpSpPr>
          <p:sp>
            <p:nvSpPr>
              <p:cNvPr id="102" name="同心圆 10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25000"/>
                    </a:schemeClr>
                  </a:solidFill>
                </a:endParaRPr>
              </a:p>
            </p:txBody>
          </p:sp>
          <p:sp>
            <p:nvSpPr>
              <p:cNvPr id="103" name="同心圆 10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25000"/>
                    </a:schemeClr>
                  </a:solidFill>
                </a:endParaRP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animEffect transition="in" filter="fade">
                                      <p:cBhvr>
                                        <p:cTn id="9" dur="500"/>
                                        <p:tgtEl>
                                          <p:spTgt spid="99"/>
                                        </p:tgtEl>
                                      </p:cBhvr>
                                    </p:animEffect>
                                  </p:childTnLst>
                                </p:cTn>
                              </p:par>
                            </p:childTnLst>
                          </p:cTn>
                        </p:par>
                        <p:par>
                          <p:cTn id="10" fill="hold">
                            <p:stCondLst>
                              <p:cond delay="500"/>
                            </p:stCondLst>
                            <p:childTnLst>
                              <p:par>
                                <p:cTn id="11" presetID="2" presetClass="entr" presetSubtype="3"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additive="base">
                                        <p:cTn id="13" dur="500" fill="hold"/>
                                        <p:tgtEl>
                                          <p:spTgt spid="69"/>
                                        </p:tgtEl>
                                        <p:attrNameLst>
                                          <p:attrName>ppt_x</p:attrName>
                                        </p:attrNameLst>
                                      </p:cBhvr>
                                      <p:tavLst>
                                        <p:tav tm="0">
                                          <p:val>
                                            <p:strVal val="1+#ppt_w/2"/>
                                          </p:val>
                                        </p:tav>
                                        <p:tav tm="100000">
                                          <p:val>
                                            <p:strVal val="#ppt_x"/>
                                          </p:val>
                                        </p:tav>
                                      </p:tavLst>
                                    </p:anim>
                                    <p:anim calcmode="lin" valueType="num">
                                      <p:cBhvr additive="base">
                                        <p:cTn id="14" dur="500" fill="hold"/>
                                        <p:tgtEl>
                                          <p:spTgt spid="69"/>
                                        </p:tgtEl>
                                        <p:attrNameLst>
                                          <p:attrName>ppt_y</p:attrName>
                                        </p:attrNameLst>
                                      </p:cBhvr>
                                      <p:tavLst>
                                        <p:tav tm="0">
                                          <p:val>
                                            <p:strVal val="0-#ppt_h/2"/>
                                          </p:val>
                                        </p:tav>
                                        <p:tav tm="100000">
                                          <p:val>
                                            <p:strVal val="#ppt_y"/>
                                          </p:val>
                                        </p:tav>
                                      </p:tavLst>
                                    </p:anim>
                                  </p:childTnLst>
                                </p:cTn>
                              </p:par>
                              <p:par>
                                <p:cTn id="15" presetID="2" presetClass="entr" presetSubtype="9" fill="hold" nodeType="with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additive="base">
                                        <p:cTn id="17" dur="500" fill="hold"/>
                                        <p:tgtEl>
                                          <p:spTgt spid="89"/>
                                        </p:tgtEl>
                                        <p:attrNameLst>
                                          <p:attrName>ppt_x</p:attrName>
                                        </p:attrNameLst>
                                      </p:cBhvr>
                                      <p:tavLst>
                                        <p:tav tm="0">
                                          <p:val>
                                            <p:strVal val="0-#ppt_w/2"/>
                                          </p:val>
                                        </p:tav>
                                        <p:tav tm="100000">
                                          <p:val>
                                            <p:strVal val="#ppt_x"/>
                                          </p:val>
                                        </p:tav>
                                      </p:tavLst>
                                    </p:anim>
                                    <p:anim calcmode="lin" valueType="num">
                                      <p:cBhvr additive="base">
                                        <p:cTn id="18" dur="500" fill="hold"/>
                                        <p:tgtEl>
                                          <p:spTgt spid="89"/>
                                        </p:tgtEl>
                                        <p:attrNameLst>
                                          <p:attrName>ppt_y</p:attrName>
                                        </p:attrNameLst>
                                      </p:cBhvr>
                                      <p:tavLst>
                                        <p:tav tm="0">
                                          <p:val>
                                            <p:strVal val="0-#ppt_h/2"/>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85"/>
                                        </p:tgtEl>
                                        <p:attrNameLst>
                                          <p:attrName>style.visibility</p:attrName>
                                        </p:attrNameLst>
                                      </p:cBhvr>
                                      <p:to>
                                        <p:strVal val="visible"/>
                                      </p:to>
                                    </p:set>
                                    <p:anim calcmode="lin" valueType="num">
                                      <p:cBhvr additive="base">
                                        <p:cTn id="21" dur="500" fill="hold"/>
                                        <p:tgtEl>
                                          <p:spTgt spid="85"/>
                                        </p:tgtEl>
                                        <p:attrNameLst>
                                          <p:attrName>ppt_x</p:attrName>
                                        </p:attrNameLst>
                                      </p:cBhvr>
                                      <p:tavLst>
                                        <p:tav tm="0">
                                          <p:val>
                                            <p:strVal val="0-#ppt_w/2"/>
                                          </p:val>
                                        </p:tav>
                                        <p:tav tm="100000">
                                          <p:val>
                                            <p:strVal val="#ppt_x"/>
                                          </p:val>
                                        </p:tav>
                                      </p:tavLst>
                                    </p:anim>
                                    <p:anim calcmode="lin" valueType="num">
                                      <p:cBhvr additive="base">
                                        <p:cTn id="22" dur="500" fill="hold"/>
                                        <p:tgtEl>
                                          <p:spTgt spid="85"/>
                                        </p:tgtEl>
                                        <p:attrNameLst>
                                          <p:attrName>ppt_y</p:attrName>
                                        </p:attrNameLst>
                                      </p:cBhvr>
                                      <p:tavLst>
                                        <p:tav tm="0">
                                          <p:val>
                                            <p:strVal val="#ppt_y"/>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additive="base">
                                        <p:cTn id="25" dur="500" fill="hold"/>
                                        <p:tgtEl>
                                          <p:spTgt spid="81"/>
                                        </p:tgtEl>
                                        <p:attrNameLst>
                                          <p:attrName>ppt_x</p:attrName>
                                        </p:attrNameLst>
                                      </p:cBhvr>
                                      <p:tavLst>
                                        <p:tav tm="0">
                                          <p:val>
                                            <p:strVal val="0-#ppt_w/2"/>
                                          </p:val>
                                        </p:tav>
                                        <p:tav tm="100000">
                                          <p:val>
                                            <p:strVal val="#ppt_x"/>
                                          </p:val>
                                        </p:tav>
                                      </p:tavLst>
                                    </p:anim>
                                    <p:anim calcmode="lin" valueType="num">
                                      <p:cBhvr additive="base">
                                        <p:cTn id="26" dur="500" fill="hold"/>
                                        <p:tgtEl>
                                          <p:spTgt spid="81"/>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additive="base">
                                        <p:cTn id="29" dur="500" fill="hold"/>
                                        <p:tgtEl>
                                          <p:spTgt spid="77"/>
                                        </p:tgtEl>
                                        <p:attrNameLst>
                                          <p:attrName>ppt_x</p:attrName>
                                        </p:attrNameLst>
                                      </p:cBhvr>
                                      <p:tavLst>
                                        <p:tav tm="0">
                                          <p:val>
                                            <p:strVal val="1+#ppt_w/2"/>
                                          </p:val>
                                        </p:tav>
                                        <p:tav tm="100000">
                                          <p:val>
                                            <p:strVal val="#ppt_x"/>
                                          </p:val>
                                        </p:tav>
                                      </p:tavLst>
                                    </p:anim>
                                    <p:anim calcmode="lin" valueType="num">
                                      <p:cBhvr additive="base">
                                        <p:cTn id="30" dur="500" fill="hold"/>
                                        <p:tgtEl>
                                          <p:spTgt spid="77"/>
                                        </p:tgtEl>
                                        <p:attrNameLst>
                                          <p:attrName>ppt_y</p:attrName>
                                        </p:attrNameLst>
                                      </p:cBhvr>
                                      <p:tavLst>
                                        <p:tav tm="0">
                                          <p:val>
                                            <p:strVal val="1+#ppt_h/2"/>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 calcmode="lin" valueType="num">
                                      <p:cBhvr additive="base">
                                        <p:cTn id="33" dur="500" fill="hold"/>
                                        <p:tgtEl>
                                          <p:spTgt spid="73"/>
                                        </p:tgtEl>
                                        <p:attrNameLst>
                                          <p:attrName>ppt_x</p:attrName>
                                        </p:attrNameLst>
                                      </p:cBhvr>
                                      <p:tavLst>
                                        <p:tav tm="0">
                                          <p:val>
                                            <p:strVal val="1+#ppt_w/2"/>
                                          </p:val>
                                        </p:tav>
                                        <p:tav tm="100000">
                                          <p:val>
                                            <p:strVal val="#ppt_x"/>
                                          </p:val>
                                        </p:tav>
                                      </p:tavLst>
                                    </p:anim>
                                    <p:anim calcmode="lin" valueType="num">
                                      <p:cBhvr additive="base">
                                        <p:cTn id="34" dur="500" fill="hold"/>
                                        <p:tgtEl>
                                          <p:spTgt spid="73"/>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500"/>
                                        <p:tgtEl>
                                          <p:spTgt spid="68"/>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wipe(left)">
                                      <p:cBhvr>
                                        <p:cTn id="42" dur="500"/>
                                        <p:tgtEl>
                                          <p:spTgt spid="9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wipe(left)">
                                      <p:cBhvr>
                                        <p:cTn id="45" dur="500"/>
                                        <p:tgtEl>
                                          <p:spTgt spid="9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98"/>
                                        </p:tgtEl>
                                        <p:attrNameLst>
                                          <p:attrName>style.visibility</p:attrName>
                                        </p:attrNameLst>
                                      </p:cBhvr>
                                      <p:to>
                                        <p:strVal val="visible"/>
                                      </p:to>
                                    </p:set>
                                    <p:animEffect transition="in" filter="wipe(left)">
                                      <p:cBhvr>
                                        <p:cTn id="48" dur="500"/>
                                        <p:tgtEl>
                                          <p:spTgt spid="98"/>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wipe(right)">
                                      <p:cBhvr>
                                        <p:cTn id="51" dur="500"/>
                                        <p:tgtEl>
                                          <p:spTgt spid="9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wipe(right)">
                                      <p:cBhvr>
                                        <p:cTn id="54" dur="500"/>
                                        <p:tgtEl>
                                          <p:spTgt spid="93"/>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Effect transition="in" filter="wipe(right)">
                                      <p:cBhvr>
                                        <p:cTn id="5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93" grpId="0"/>
      <p:bldP spid="94" grpId="0"/>
      <p:bldP spid="95" grpId="0"/>
      <p:bldP spid="96" grpId="0"/>
      <p:bldP spid="97" grpId="0"/>
      <p:bldP spid="9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3365" y="1206366"/>
            <a:ext cx="3936488" cy="692497"/>
          </a:xfrm>
          <a:prstGeom prst="rect">
            <a:avLst/>
          </a:prstGeom>
          <a:noFill/>
        </p:spPr>
        <p:txBody>
          <a:bodyPr wrap="square" lIns="76192" tIns="38096" rIns="76192" bIns="38096" rtlCol="0">
            <a:spAutoFit/>
          </a:bodyPr>
          <a:lstStyle/>
          <a:p>
            <a:r>
              <a:rPr lang="zh-CN" altLang="en-US" sz="4000" b="1" dirty="0">
                <a:solidFill>
                  <a:schemeClr val="accent4"/>
                </a:solidFill>
                <a:latin typeface="+mn-ea"/>
              </a:rPr>
              <a:t>创意流程</a:t>
            </a:r>
            <a:endParaRPr lang="en-US" sz="4000" b="1" dirty="0">
              <a:solidFill>
                <a:schemeClr val="accent4"/>
              </a:solidFill>
              <a:latin typeface="+mn-ea"/>
            </a:endParaRPr>
          </a:p>
        </p:txBody>
      </p:sp>
      <p:sp>
        <p:nvSpPr>
          <p:cNvPr id="4" name="TextBox 3"/>
          <p:cNvSpPr txBox="1"/>
          <p:nvPr/>
        </p:nvSpPr>
        <p:spPr>
          <a:xfrm>
            <a:off x="1303136" y="2158864"/>
            <a:ext cx="4888864" cy="1231098"/>
          </a:xfrm>
          <a:prstGeom prst="rect">
            <a:avLst/>
          </a:prstGeom>
          <a:noFill/>
        </p:spPr>
        <p:txBody>
          <a:bodyPr wrap="square" lIns="76192" tIns="38096" rIns="76192" bIns="38096" rtlCol="0">
            <a:spAutoFit/>
          </a:bodyPr>
          <a:lstStyle/>
          <a:p>
            <a:r>
              <a:rPr lang="zh-CN" altLang="en-US" sz="1500" dirty="0">
                <a:solidFill>
                  <a:schemeClr val="tx1">
                    <a:lumMod val="75000"/>
                    <a:lumOff val="25000"/>
                  </a:schemeClr>
                </a:solidFill>
                <a:latin typeface="+mn-ea"/>
              </a:rPr>
              <a:t>此处添加详细文本描述，建议与标题相关并符合整体语言风格，语言描述尽量简洁生动。此处添加详细文本描述，建议与标题相关并符合整体语言风格，语言描述尽量简洁生动。</a:t>
            </a:r>
            <a:endParaRPr lang="en-US" altLang="zh-CN" sz="1500" dirty="0">
              <a:solidFill>
                <a:schemeClr val="tx1">
                  <a:lumMod val="75000"/>
                  <a:lumOff val="25000"/>
                </a:schemeClr>
              </a:solidFill>
              <a:latin typeface="+mn-ea"/>
            </a:endParaRPr>
          </a:p>
          <a:p>
            <a:endParaRPr lang="en-US" sz="1500" dirty="0">
              <a:solidFill>
                <a:schemeClr val="tx1">
                  <a:lumMod val="75000"/>
                  <a:lumOff val="25000"/>
                </a:schemeClr>
              </a:solidFill>
              <a:latin typeface="+mn-ea"/>
            </a:endParaRPr>
          </a:p>
        </p:txBody>
      </p:sp>
      <p:sp>
        <p:nvSpPr>
          <p:cNvPr id="5" name="Shape 22"/>
          <p:cNvSpPr/>
          <p:nvPr/>
        </p:nvSpPr>
        <p:spPr>
          <a:xfrm>
            <a:off x="8508687" y="3052657"/>
            <a:ext cx="2711535" cy="2711888"/>
          </a:xfrm>
          <a:prstGeom prst="gear9">
            <a:avLst/>
          </a:prstGeom>
          <a:solidFill>
            <a:schemeClr val="accent4"/>
          </a:solidFill>
        </p:spPr>
        <p:style>
          <a:lnRef idx="0">
            <a:schemeClr val="accent1"/>
          </a:lnRef>
          <a:fillRef idx="3">
            <a:schemeClr val="accent1"/>
          </a:fillRef>
          <a:effectRef idx="3">
            <a:schemeClr val="accent1"/>
          </a:effectRef>
          <a:fontRef idx="minor">
            <a:schemeClr val="lt1"/>
          </a:fontRef>
        </p:style>
      </p:sp>
      <p:sp>
        <p:nvSpPr>
          <p:cNvPr id="6" name="Shape 20"/>
          <p:cNvSpPr/>
          <p:nvPr/>
        </p:nvSpPr>
        <p:spPr>
          <a:xfrm rot="19625411">
            <a:off x="6565832" y="2545799"/>
            <a:ext cx="2167185" cy="2167467"/>
          </a:xfrm>
          <a:prstGeom prst="gear6">
            <a:avLst/>
          </a:prstGeom>
          <a:solidFill>
            <a:schemeClr val="accent6"/>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8116851" y="1209500"/>
            <a:ext cx="2123398" cy="2123675"/>
          </a:xfrm>
          <a:prstGeom prst="gear6">
            <a:avLst/>
          </a:prstGeom>
          <a:solidFill>
            <a:schemeClr val="accent3"/>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8582573" y="2045141"/>
            <a:ext cx="1269700"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rPr>
              <a:t>分析</a:t>
            </a:r>
            <a:endParaRPr lang="en-US" sz="2400" b="1" dirty="0">
              <a:solidFill>
                <a:schemeClr val="bg1"/>
              </a:solidFill>
              <a:latin typeface="+mn-ea"/>
            </a:endParaRPr>
          </a:p>
        </p:txBody>
      </p:sp>
      <p:sp>
        <p:nvSpPr>
          <p:cNvPr id="9" name="TextBox 8"/>
          <p:cNvSpPr txBox="1"/>
          <p:nvPr/>
        </p:nvSpPr>
        <p:spPr>
          <a:xfrm>
            <a:off x="9155786" y="4181531"/>
            <a:ext cx="1516133"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rPr>
              <a:t>创意</a:t>
            </a:r>
            <a:endParaRPr lang="en-US" sz="2400" b="1" dirty="0">
              <a:solidFill>
                <a:schemeClr val="bg1"/>
              </a:solidFill>
              <a:latin typeface="+mn-ea"/>
            </a:endParaRPr>
          </a:p>
        </p:txBody>
      </p:sp>
      <p:sp>
        <p:nvSpPr>
          <p:cNvPr id="10" name="TextBox 9"/>
          <p:cNvSpPr txBox="1"/>
          <p:nvPr/>
        </p:nvSpPr>
        <p:spPr>
          <a:xfrm>
            <a:off x="6899758" y="3378641"/>
            <a:ext cx="1516133"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rPr>
              <a:t>优化</a:t>
            </a:r>
            <a:endParaRPr lang="en-US" sz="2400" b="1" dirty="0">
              <a:solidFill>
                <a:schemeClr val="bg1"/>
              </a:solidFill>
              <a:latin typeface="+mn-ea"/>
            </a:endParaRPr>
          </a:p>
        </p:txBody>
      </p:sp>
      <p:pic>
        <p:nvPicPr>
          <p:cNvPr id="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58846" y="3291909"/>
            <a:ext cx="4619776" cy="2575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直接连接符 11"/>
          <p:cNvCxnSpPr/>
          <p:nvPr/>
        </p:nvCxnSpPr>
        <p:spPr>
          <a:xfrm>
            <a:off x="1392091" y="2026973"/>
            <a:ext cx="4586531" cy="0"/>
          </a:xfrm>
          <a:prstGeom prst="line">
            <a:avLst/>
          </a:prstGeom>
          <a:noFill/>
          <a:ln w="9525" cap="flat" cmpd="sng" algn="ctr">
            <a:solidFill>
              <a:schemeClr val="tx1">
                <a:lumMod val="50000"/>
                <a:lumOff val="50000"/>
              </a:schemeClr>
            </a:solidFill>
            <a:prstDash val="dash"/>
          </a:ln>
          <a:effectLst/>
        </p:spPr>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par>
                          <p:cTn id="27" fill="hold">
                            <p:stCondLst>
                              <p:cond delay="3000"/>
                            </p:stCondLst>
                            <p:childTnLst>
                              <p:par>
                                <p:cTn id="28" presetID="31" presetClass="entr" presetSubtype="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1000" fill="hold"/>
                                        <p:tgtEl>
                                          <p:spTgt spid="6"/>
                                        </p:tgtEl>
                                        <p:attrNameLst>
                                          <p:attrName>ppt_w</p:attrName>
                                        </p:attrNameLst>
                                      </p:cBhvr>
                                      <p:tavLst>
                                        <p:tav tm="0">
                                          <p:val>
                                            <p:fltVal val="0"/>
                                          </p:val>
                                        </p:tav>
                                        <p:tav tm="100000">
                                          <p:val>
                                            <p:strVal val="#ppt_w"/>
                                          </p:val>
                                        </p:tav>
                                      </p:tavLst>
                                    </p:anim>
                                    <p:anim calcmode="lin" valueType="num">
                                      <p:cBhvr>
                                        <p:cTn id="31" dur="1000" fill="hold"/>
                                        <p:tgtEl>
                                          <p:spTgt spid="6"/>
                                        </p:tgtEl>
                                        <p:attrNameLst>
                                          <p:attrName>ppt_h</p:attrName>
                                        </p:attrNameLst>
                                      </p:cBhvr>
                                      <p:tavLst>
                                        <p:tav tm="0">
                                          <p:val>
                                            <p:fltVal val="0"/>
                                          </p:val>
                                        </p:tav>
                                        <p:tav tm="100000">
                                          <p:val>
                                            <p:strVal val="#ppt_h"/>
                                          </p:val>
                                        </p:tav>
                                      </p:tavLst>
                                    </p:anim>
                                    <p:anim calcmode="lin" valueType="num">
                                      <p:cBhvr>
                                        <p:cTn id="32" dur="1000" fill="hold"/>
                                        <p:tgtEl>
                                          <p:spTgt spid="6"/>
                                        </p:tgtEl>
                                        <p:attrNameLst>
                                          <p:attrName>style.rotation</p:attrName>
                                        </p:attrNameLst>
                                      </p:cBhvr>
                                      <p:tavLst>
                                        <p:tav tm="0">
                                          <p:val>
                                            <p:fltVal val="90"/>
                                          </p:val>
                                        </p:tav>
                                        <p:tav tm="100000">
                                          <p:val>
                                            <p:fltVal val="0"/>
                                          </p:val>
                                        </p:tav>
                                      </p:tavLst>
                                    </p:anim>
                                    <p:animEffect transition="in" filter="fade">
                                      <p:cBhvr>
                                        <p:cTn id="33" dur="1000"/>
                                        <p:tgtEl>
                                          <p:spTgt spid="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p:stCondLst>
                              <p:cond delay="4500"/>
                            </p:stCondLst>
                            <p:childTnLst>
                              <p:par>
                                <p:cTn id="39" presetID="31"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1000" fill="hold"/>
                                        <p:tgtEl>
                                          <p:spTgt spid="5"/>
                                        </p:tgtEl>
                                        <p:attrNameLst>
                                          <p:attrName>ppt_w</p:attrName>
                                        </p:attrNameLst>
                                      </p:cBhvr>
                                      <p:tavLst>
                                        <p:tav tm="0">
                                          <p:val>
                                            <p:fltVal val="0"/>
                                          </p:val>
                                        </p:tav>
                                        <p:tav tm="100000">
                                          <p:val>
                                            <p:strVal val="#ppt_w"/>
                                          </p:val>
                                        </p:tav>
                                      </p:tavLst>
                                    </p:anim>
                                    <p:anim calcmode="lin" valueType="num">
                                      <p:cBhvr>
                                        <p:cTn id="42" dur="1000" fill="hold"/>
                                        <p:tgtEl>
                                          <p:spTgt spid="5"/>
                                        </p:tgtEl>
                                        <p:attrNameLst>
                                          <p:attrName>ppt_h</p:attrName>
                                        </p:attrNameLst>
                                      </p:cBhvr>
                                      <p:tavLst>
                                        <p:tav tm="0">
                                          <p:val>
                                            <p:fltVal val="0"/>
                                          </p:val>
                                        </p:tav>
                                        <p:tav tm="100000">
                                          <p:val>
                                            <p:strVal val="#ppt_h"/>
                                          </p:val>
                                        </p:tav>
                                      </p:tavLst>
                                    </p:anim>
                                    <p:anim calcmode="lin" valueType="num">
                                      <p:cBhvr>
                                        <p:cTn id="43" dur="1000" fill="hold"/>
                                        <p:tgtEl>
                                          <p:spTgt spid="5"/>
                                        </p:tgtEl>
                                        <p:attrNameLst>
                                          <p:attrName>style.rotation</p:attrName>
                                        </p:attrNameLst>
                                      </p:cBhvr>
                                      <p:tavLst>
                                        <p:tav tm="0">
                                          <p:val>
                                            <p:fltVal val="90"/>
                                          </p:val>
                                        </p:tav>
                                        <p:tav tm="100000">
                                          <p:val>
                                            <p:fltVal val="0"/>
                                          </p:val>
                                        </p:tav>
                                      </p:tavLst>
                                    </p:anim>
                                    <p:animEffect transition="in" filter="fade">
                                      <p:cBhvr>
                                        <p:cTn id="44" dur="1000"/>
                                        <p:tgtEl>
                                          <p:spTgt spid="5"/>
                                        </p:tgtEl>
                                      </p:cBhvr>
                                    </p:animEffect>
                                  </p:childTnLst>
                                </p:cTn>
                              </p:par>
                            </p:childTnLst>
                          </p:cTn>
                        </p:par>
                        <p:par>
                          <p:cTn id="45" fill="hold">
                            <p:stCondLst>
                              <p:cond delay="550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6000"/>
                            </p:stCondLst>
                            <p:childTnLst>
                              <p:par>
                                <p:cTn id="50" presetID="10" presetClass="entr" presetSubtype="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36397" y="2080583"/>
            <a:ext cx="7544259" cy="2571751"/>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45178" y="2079419"/>
            <a:ext cx="2582439" cy="2582439"/>
            <a:chOff x="2927898" y="1265661"/>
            <a:chExt cx="4688628" cy="4688628"/>
          </a:xfrm>
        </p:grpSpPr>
        <p:grpSp>
          <p:nvGrpSpPr>
            <p:cNvPr id="4" name="组合 3"/>
            <p:cNvGrpSpPr/>
            <p:nvPr/>
          </p:nvGrpSpPr>
          <p:grpSpPr>
            <a:xfrm>
              <a:off x="2927898" y="1265661"/>
              <a:ext cx="4688628" cy="2344314"/>
              <a:chOff x="51348" y="4427961"/>
              <a:chExt cx="1232360" cy="616180"/>
            </a:xfrm>
          </p:grpSpPr>
          <p:sp>
            <p:nvSpPr>
              <p:cNvPr id="8" name="直角三角形 7"/>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0800000">
              <a:off x="2927898" y="3609975"/>
              <a:ext cx="4688628" cy="2344314"/>
              <a:chOff x="51348" y="4427961"/>
              <a:chExt cx="1232360" cy="616180"/>
            </a:xfrm>
          </p:grpSpPr>
          <p:sp>
            <p:nvSpPr>
              <p:cNvPr id="6" name="直角三角形 5"/>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文本框 9"/>
          <p:cNvSpPr txBox="1"/>
          <p:nvPr/>
        </p:nvSpPr>
        <p:spPr>
          <a:xfrm>
            <a:off x="5456117" y="2475840"/>
            <a:ext cx="3694834" cy="1282274"/>
          </a:xfrm>
          <a:prstGeom prst="rect">
            <a:avLst/>
          </a:prstGeom>
          <a:noFill/>
        </p:spPr>
        <p:txBody>
          <a:bodyPr wrap="square" rtlCol="0">
            <a:spAutoFit/>
          </a:bodyPr>
          <a:lstStyle/>
          <a:p>
            <a:pPr defTabSz="608965">
              <a:lnSpc>
                <a:spcPct val="130000"/>
              </a:lnSpc>
            </a:pPr>
            <a:r>
              <a:rPr lang="zh-CN" altLang="en-US" sz="6600" b="1" dirty="0">
                <a:solidFill>
                  <a:srgbClr val="EA681C"/>
                </a:solidFill>
                <a:ea typeface="微软雅黑" panose="020B0503020204020204" pitchFamily="34" charset="-122"/>
              </a:rPr>
              <a:t>分析讨论</a:t>
            </a:r>
            <a:endParaRPr kumimoji="1" lang="zh-CN" altLang="en-US" sz="6600" b="1" dirty="0">
              <a:solidFill>
                <a:srgbClr val="EA681C"/>
              </a:solidFill>
              <a:ea typeface="微软雅黑" panose="020B0503020204020204" pitchFamily="34" charset="-122"/>
            </a:endParaRPr>
          </a:p>
        </p:txBody>
      </p:sp>
      <p:sp>
        <p:nvSpPr>
          <p:cNvPr id="11" name="文本框 10"/>
          <p:cNvSpPr txBox="1"/>
          <p:nvPr/>
        </p:nvSpPr>
        <p:spPr>
          <a:xfrm>
            <a:off x="5511890" y="3649187"/>
            <a:ext cx="3449937" cy="400110"/>
          </a:xfrm>
          <a:prstGeom prst="rect">
            <a:avLst/>
          </a:prstGeom>
          <a:noFill/>
        </p:spPr>
        <p:txBody>
          <a:bodyPr wrap="square" rtlCol="0">
            <a:spAutoFit/>
          </a:bodyPr>
          <a:lstStyle/>
          <a:p>
            <a:pPr algn="dist"/>
            <a:r>
              <a:rPr lang="en-US" altLang="zh-CN" sz="2000" dirty="0" smtClean="0">
                <a:solidFill>
                  <a:srgbClr val="88998C"/>
                </a:solidFill>
                <a:latin typeface="微软雅黑" panose="020B0503020204020204" pitchFamily="34" charset="-122"/>
                <a:ea typeface="微软雅黑" panose="020B0503020204020204" pitchFamily="34" charset="-122"/>
              </a:rPr>
              <a:t>ADD YOUR TITLE HERE</a:t>
            </a:r>
            <a:endParaRPr lang="zh-CN" altLang="en-US" sz="2000" dirty="0">
              <a:solidFill>
                <a:srgbClr val="88998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rot="5400000">
            <a:off x="3713679" y="3905258"/>
            <a:ext cx="4763591" cy="1057"/>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 name="Group 100"/>
          <p:cNvGrpSpPr/>
          <p:nvPr/>
        </p:nvGrpSpPr>
        <p:grpSpPr>
          <a:xfrm>
            <a:off x="5325101" y="3699949"/>
            <a:ext cx="1532806" cy="114301"/>
            <a:chOff x="3993750" y="2774961"/>
            <a:chExt cx="1149754" cy="85726"/>
          </a:xfrm>
        </p:grpSpPr>
        <p:cxnSp>
          <p:nvCxnSpPr>
            <p:cNvPr id="49" name="Straight Connector 48"/>
            <p:cNvCxnSpPr>
              <a:stCxn id="23" idx="3"/>
              <a:endCxn id="24" idx="1"/>
            </p:cNvCxnSpPr>
            <p:nvPr/>
          </p:nvCxnSpPr>
          <p:spPr>
            <a:xfrm>
              <a:off x="3993750" y="2818394"/>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8" name="Group 99"/>
          <p:cNvGrpSpPr/>
          <p:nvPr/>
        </p:nvGrpSpPr>
        <p:grpSpPr>
          <a:xfrm>
            <a:off x="5325101" y="2277548"/>
            <a:ext cx="1532806" cy="114301"/>
            <a:chOff x="3993750" y="1708160"/>
            <a:chExt cx="1149754" cy="85726"/>
          </a:xfrm>
        </p:grpSpPr>
        <p:cxnSp>
          <p:nvCxnSpPr>
            <p:cNvPr id="46" name="Straight Connector 45"/>
            <p:cNvCxnSpPr>
              <a:stCxn id="14" idx="3"/>
              <a:endCxn id="17" idx="1"/>
            </p:cNvCxnSpPr>
            <p:nvPr/>
          </p:nvCxnSpPr>
          <p:spPr>
            <a:xfrm>
              <a:off x="3993750" y="1746824"/>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10" name="Group 101"/>
          <p:cNvGrpSpPr/>
          <p:nvPr/>
        </p:nvGrpSpPr>
        <p:grpSpPr>
          <a:xfrm>
            <a:off x="5325101" y="5223948"/>
            <a:ext cx="1532806" cy="114301"/>
            <a:chOff x="3993750" y="3917960"/>
            <a:chExt cx="1149754" cy="85726"/>
          </a:xfrm>
        </p:grpSpPr>
        <p:cxnSp>
          <p:nvCxnSpPr>
            <p:cNvPr id="51" name="Straight Connector 50"/>
            <p:cNvCxnSpPr>
              <a:stCxn id="27" idx="3"/>
              <a:endCxn id="28" idx="1"/>
            </p:cNvCxnSpPr>
            <p:nvPr/>
          </p:nvCxnSpPr>
          <p:spPr>
            <a:xfrm>
              <a:off x="3993750" y="3961402"/>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11" name="Group 95"/>
          <p:cNvGrpSpPr/>
          <p:nvPr/>
        </p:nvGrpSpPr>
        <p:grpSpPr>
          <a:xfrm>
            <a:off x="476943" y="3238499"/>
            <a:ext cx="4848158" cy="996556"/>
            <a:chOff x="357158" y="2428874"/>
            <a:chExt cx="3636592" cy="747417"/>
          </a:xfrm>
        </p:grpSpPr>
        <p:grpSp>
          <p:nvGrpSpPr>
            <p:cNvPr id="12" name="Group 88"/>
            <p:cNvGrpSpPr/>
            <p:nvPr/>
          </p:nvGrpSpPr>
          <p:grpSpPr>
            <a:xfrm>
              <a:off x="357158" y="2428874"/>
              <a:ext cx="2643206" cy="747417"/>
              <a:chOff x="357158" y="2428874"/>
              <a:chExt cx="2643206" cy="747417"/>
            </a:xfrm>
          </p:grpSpPr>
          <p:sp>
            <p:nvSpPr>
              <p:cNvPr id="32" name="Rectangle 31"/>
              <p:cNvSpPr/>
              <p:nvPr/>
            </p:nvSpPr>
            <p:spPr>
              <a:xfrm>
                <a:off x="357158" y="271462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3" name="Rectangle 32"/>
              <p:cNvSpPr/>
              <p:nvPr/>
            </p:nvSpPr>
            <p:spPr>
              <a:xfrm>
                <a:off x="2209345"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anose="020B0606030504020204" pitchFamily="34" charset="0"/>
                  </a:rPr>
                  <a:t>团队合作</a:t>
                </a:r>
                <a:endParaRPr lang="en-US" sz="1600" dirty="0">
                  <a:solidFill>
                    <a:schemeClr val="tx1">
                      <a:lumMod val="50000"/>
                      <a:lumOff val="50000"/>
                    </a:schemeClr>
                  </a:solidFill>
                  <a:latin typeface="+mn-ea"/>
                  <a:cs typeface="Open Sans" panose="020B0606030504020204" pitchFamily="34" charset="0"/>
                </a:endParaRPr>
              </a:p>
            </p:txBody>
          </p:sp>
        </p:grpSp>
        <p:grpSp>
          <p:nvGrpSpPr>
            <p:cNvPr id="13" name="Group 84"/>
            <p:cNvGrpSpPr/>
            <p:nvPr/>
          </p:nvGrpSpPr>
          <p:grpSpPr>
            <a:xfrm>
              <a:off x="3357554" y="2500312"/>
              <a:ext cx="636196" cy="636164"/>
              <a:chOff x="3357554" y="2500312"/>
              <a:chExt cx="636196" cy="636164"/>
            </a:xfrm>
          </p:grpSpPr>
          <p:sp>
            <p:nvSpPr>
              <p:cNvPr id="23" name="Rectangle 22"/>
              <p:cNvSpPr/>
              <p:nvPr/>
            </p:nvSpPr>
            <p:spPr>
              <a:xfrm>
                <a:off x="3357554" y="2500312"/>
                <a:ext cx="636196" cy="6361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55"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grpSp>
      <p:grpSp>
        <p:nvGrpSpPr>
          <p:cNvPr id="15" name="Group 93"/>
          <p:cNvGrpSpPr/>
          <p:nvPr/>
        </p:nvGrpSpPr>
        <p:grpSpPr>
          <a:xfrm>
            <a:off x="476943" y="1809739"/>
            <a:ext cx="4848158" cy="996556"/>
            <a:chOff x="357158" y="1357304"/>
            <a:chExt cx="3636592" cy="747417"/>
          </a:xfrm>
        </p:grpSpPr>
        <p:grpSp>
          <p:nvGrpSpPr>
            <p:cNvPr id="16" name="Group 89"/>
            <p:cNvGrpSpPr/>
            <p:nvPr/>
          </p:nvGrpSpPr>
          <p:grpSpPr>
            <a:xfrm>
              <a:off x="357158" y="1357304"/>
              <a:ext cx="2643206" cy="747417"/>
              <a:chOff x="357158" y="1357304"/>
              <a:chExt cx="2643206" cy="747417"/>
            </a:xfrm>
          </p:grpSpPr>
          <p:sp>
            <p:nvSpPr>
              <p:cNvPr id="30" name="Rectangle 29"/>
              <p:cNvSpPr/>
              <p:nvPr/>
            </p:nvSpPr>
            <p:spPr>
              <a:xfrm>
                <a:off x="357158" y="164305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1" name="Rectangle 30"/>
              <p:cNvSpPr/>
              <p:nvPr/>
            </p:nvSpPr>
            <p:spPr>
              <a:xfrm>
                <a:off x="2209345" y="135730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anose="020B0606030504020204" pitchFamily="34" charset="0"/>
                  </a:rPr>
                  <a:t>品牌策略</a:t>
                </a:r>
                <a:endParaRPr lang="en-US" sz="1600" dirty="0">
                  <a:solidFill>
                    <a:schemeClr val="tx1">
                      <a:lumMod val="50000"/>
                      <a:lumOff val="50000"/>
                    </a:schemeClr>
                  </a:solidFill>
                  <a:latin typeface="+mn-ea"/>
                  <a:cs typeface="Open Sans" panose="020B0606030504020204" pitchFamily="34" charset="0"/>
                </a:endParaRPr>
              </a:p>
            </p:txBody>
          </p:sp>
        </p:grpSp>
        <p:grpSp>
          <p:nvGrpSpPr>
            <p:cNvPr id="18" name="Group 83"/>
            <p:cNvGrpSpPr/>
            <p:nvPr/>
          </p:nvGrpSpPr>
          <p:grpSpPr>
            <a:xfrm>
              <a:off x="3357554" y="1428742"/>
              <a:ext cx="636196" cy="636164"/>
              <a:chOff x="3357554" y="1428742"/>
              <a:chExt cx="636196" cy="636164"/>
            </a:xfrm>
          </p:grpSpPr>
          <p:sp>
            <p:nvSpPr>
              <p:cNvPr id="14" name="Rectangle 13"/>
              <p:cNvSpPr/>
              <p:nvPr/>
            </p:nvSpPr>
            <p:spPr>
              <a:xfrm>
                <a:off x="3357554" y="1428742"/>
                <a:ext cx="636196" cy="6361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59" name="Freeform 100"/>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grpSp>
      <p:grpSp>
        <p:nvGrpSpPr>
          <p:cNvPr id="19" name="Group 98"/>
          <p:cNvGrpSpPr/>
          <p:nvPr/>
        </p:nvGrpSpPr>
        <p:grpSpPr>
          <a:xfrm>
            <a:off x="6857906" y="4762510"/>
            <a:ext cx="4857152" cy="996556"/>
            <a:chOff x="5143504" y="3571882"/>
            <a:chExt cx="3643338" cy="747417"/>
          </a:xfrm>
        </p:grpSpPr>
        <p:grpSp>
          <p:nvGrpSpPr>
            <p:cNvPr id="20" name="Group 92"/>
            <p:cNvGrpSpPr/>
            <p:nvPr/>
          </p:nvGrpSpPr>
          <p:grpSpPr>
            <a:xfrm>
              <a:off x="6143636" y="3571882"/>
              <a:ext cx="2643206" cy="747417"/>
              <a:chOff x="6143636" y="3571882"/>
              <a:chExt cx="2643206" cy="747417"/>
            </a:xfrm>
          </p:grpSpPr>
          <p:sp>
            <p:nvSpPr>
              <p:cNvPr id="40" name="Rectangle 39"/>
              <p:cNvSpPr/>
              <p:nvPr/>
            </p:nvSpPr>
            <p:spPr>
              <a:xfrm>
                <a:off x="6143636" y="3857634"/>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41" name="Rectangle 40"/>
              <p:cNvSpPr/>
              <p:nvPr/>
            </p:nvSpPr>
            <p:spPr>
              <a:xfrm>
                <a:off x="6143636" y="3571882"/>
                <a:ext cx="754150" cy="253916"/>
              </a:xfrm>
              <a:prstGeom prst="rect">
                <a:avLst/>
              </a:prstGeom>
            </p:spPr>
            <p:txBody>
              <a:bodyPr wrap="none">
                <a:spAutoFit/>
              </a:bodyPr>
              <a:lstStyle/>
              <a:p>
                <a:r>
                  <a:rPr lang="zh-CN" altLang="en-US" sz="1600" dirty="0">
                    <a:solidFill>
                      <a:schemeClr val="tx1">
                        <a:lumMod val="50000"/>
                        <a:lumOff val="50000"/>
                      </a:schemeClr>
                    </a:solidFill>
                    <a:latin typeface="+mn-ea"/>
                    <a:cs typeface="Open Sans" panose="020B0606030504020204" pitchFamily="34" charset="0"/>
                  </a:rPr>
                  <a:t>家庭服务</a:t>
                </a:r>
                <a:endParaRPr lang="en-US" sz="1600" dirty="0">
                  <a:solidFill>
                    <a:schemeClr val="tx1">
                      <a:lumMod val="50000"/>
                      <a:lumOff val="50000"/>
                    </a:schemeClr>
                  </a:solidFill>
                  <a:latin typeface="+mn-ea"/>
                  <a:cs typeface="Open Sans" panose="020B0606030504020204" pitchFamily="34" charset="0"/>
                </a:endParaRPr>
              </a:p>
            </p:txBody>
          </p:sp>
        </p:grpSp>
        <p:grpSp>
          <p:nvGrpSpPr>
            <p:cNvPr id="21" name="Group 85"/>
            <p:cNvGrpSpPr/>
            <p:nvPr/>
          </p:nvGrpSpPr>
          <p:grpSpPr>
            <a:xfrm>
              <a:off x="5143504" y="3643320"/>
              <a:ext cx="636196" cy="636164"/>
              <a:chOff x="5143504" y="3643320"/>
              <a:chExt cx="636196" cy="636164"/>
            </a:xfrm>
          </p:grpSpPr>
          <p:sp>
            <p:nvSpPr>
              <p:cNvPr id="28" name="Rectangle 27"/>
              <p:cNvSpPr/>
              <p:nvPr/>
            </p:nvSpPr>
            <p:spPr>
              <a:xfrm>
                <a:off x="5143504" y="3643320"/>
                <a:ext cx="636196" cy="6361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63"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grpSp>
      <p:grpSp>
        <p:nvGrpSpPr>
          <p:cNvPr id="22" name="Group 97"/>
          <p:cNvGrpSpPr/>
          <p:nvPr/>
        </p:nvGrpSpPr>
        <p:grpSpPr>
          <a:xfrm>
            <a:off x="476943" y="4762510"/>
            <a:ext cx="4848158" cy="996556"/>
            <a:chOff x="357158" y="3571882"/>
            <a:chExt cx="3636592" cy="747417"/>
          </a:xfrm>
        </p:grpSpPr>
        <p:grpSp>
          <p:nvGrpSpPr>
            <p:cNvPr id="25" name="Group 87"/>
            <p:cNvGrpSpPr/>
            <p:nvPr/>
          </p:nvGrpSpPr>
          <p:grpSpPr>
            <a:xfrm>
              <a:off x="357158" y="3571882"/>
              <a:ext cx="2643206" cy="747417"/>
              <a:chOff x="357158" y="3571882"/>
              <a:chExt cx="2643206" cy="747417"/>
            </a:xfrm>
          </p:grpSpPr>
          <p:sp>
            <p:nvSpPr>
              <p:cNvPr id="34" name="Rectangle 33"/>
              <p:cNvSpPr/>
              <p:nvPr/>
            </p:nvSpPr>
            <p:spPr>
              <a:xfrm>
                <a:off x="357158" y="3857634"/>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5" name="Rectangle 34"/>
              <p:cNvSpPr/>
              <p:nvPr/>
            </p:nvSpPr>
            <p:spPr>
              <a:xfrm>
                <a:off x="2209343"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anose="020B0606030504020204" pitchFamily="34" charset="0"/>
                  </a:rPr>
                  <a:t>数据连接</a:t>
                </a:r>
                <a:endParaRPr lang="en-US" sz="1600" dirty="0">
                  <a:solidFill>
                    <a:schemeClr val="tx1">
                      <a:lumMod val="50000"/>
                      <a:lumOff val="50000"/>
                    </a:schemeClr>
                  </a:solidFill>
                  <a:latin typeface="+mn-ea"/>
                  <a:cs typeface="Open Sans" panose="020B0606030504020204" pitchFamily="34" charset="0"/>
                </a:endParaRPr>
              </a:p>
            </p:txBody>
          </p:sp>
        </p:grpSp>
        <p:grpSp>
          <p:nvGrpSpPr>
            <p:cNvPr id="26" name="Group 86"/>
            <p:cNvGrpSpPr/>
            <p:nvPr/>
          </p:nvGrpSpPr>
          <p:grpSpPr>
            <a:xfrm>
              <a:off x="3357554" y="3643320"/>
              <a:ext cx="636196" cy="636164"/>
              <a:chOff x="3357554" y="3643320"/>
              <a:chExt cx="636196" cy="636164"/>
            </a:xfrm>
          </p:grpSpPr>
          <p:sp>
            <p:nvSpPr>
              <p:cNvPr id="27" name="Rectangle 26"/>
              <p:cNvSpPr/>
              <p:nvPr/>
            </p:nvSpPr>
            <p:spPr>
              <a:xfrm>
                <a:off x="3357554" y="3643320"/>
                <a:ext cx="636196" cy="6361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29" name="Group 67"/>
              <p:cNvGrpSpPr/>
              <p:nvPr/>
            </p:nvGrpSpPr>
            <p:grpSpPr>
              <a:xfrm>
                <a:off x="3428992" y="3857634"/>
                <a:ext cx="503238" cy="177800"/>
                <a:chOff x="1441430" y="4357700"/>
                <a:chExt cx="503238" cy="177800"/>
              </a:xfrm>
              <a:solidFill>
                <a:schemeClr val="bg1"/>
              </a:solidFill>
            </p:grpSpPr>
            <p:sp>
              <p:nvSpPr>
                <p:cNvPr id="64"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5"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6"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grpSp>
      </p:grpSp>
      <p:grpSp>
        <p:nvGrpSpPr>
          <p:cNvPr id="42" name="Group 94"/>
          <p:cNvGrpSpPr/>
          <p:nvPr/>
        </p:nvGrpSpPr>
        <p:grpSpPr>
          <a:xfrm>
            <a:off x="6857906" y="1809739"/>
            <a:ext cx="4857152" cy="996556"/>
            <a:chOff x="5143504" y="1357304"/>
            <a:chExt cx="3643338" cy="747417"/>
          </a:xfrm>
        </p:grpSpPr>
        <p:grpSp>
          <p:nvGrpSpPr>
            <p:cNvPr id="43" name="Group 90"/>
            <p:cNvGrpSpPr/>
            <p:nvPr/>
          </p:nvGrpSpPr>
          <p:grpSpPr>
            <a:xfrm>
              <a:off x="6143636" y="1357304"/>
              <a:ext cx="2643206" cy="747417"/>
              <a:chOff x="6143636" y="1357304"/>
              <a:chExt cx="2643206" cy="747417"/>
            </a:xfrm>
          </p:grpSpPr>
          <p:sp>
            <p:nvSpPr>
              <p:cNvPr id="36" name="Rectangle 35"/>
              <p:cNvSpPr/>
              <p:nvPr/>
            </p:nvSpPr>
            <p:spPr>
              <a:xfrm>
                <a:off x="6143636" y="164305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7" name="Rectangle 36"/>
              <p:cNvSpPr/>
              <p:nvPr/>
            </p:nvSpPr>
            <p:spPr>
              <a:xfrm>
                <a:off x="6143636" y="1357304"/>
                <a:ext cx="754150" cy="253916"/>
              </a:xfrm>
              <a:prstGeom prst="rect">
                <a:avLst/>
              </a:prstGeom>
            </p:spPr>
            <p:txBody>
              <a:bodyPr wrap="none">
                <a:spAutoFit/>
              </a:bodyPr>
              <a:lstStyle/>
              <a:p>
                <a:r>
                  <a:rPr lang="zh-CN" altLang="en-US" sz="1600" dirty="0">
                    <a:solidFill>
                      <a:schemeClr val="tx1">
                        <a:lumMod val="50000"/>
                        <a:lumOff val="50000"/>
                      </a:schemeClr>
                    </a:solidFill>
                    <a:latin typeface="+mn-ea"/>
                    <a:cs typeface="Open Sans" panose="020B0606030504020204" pitchFamily="34" charset="0"/>
                  </a:rPr>
                  <a:t>文件归档</a:t>
                </a:r>
                <a:endParaRPr lang="en-US" sz="1600" dirty="0">
                  <a:solidFill>
                    <a:schemeClr val="tx1">
                      <a:lumMod val="50000"/>
                      <a:lumOff val="50000"/>
                    </a:schemeClr>
                  </a:solidFill>
                  <a:latin typeface="+mn-ea"/>
                  <a:cs typeface="Open Sans" panose="020B0606030504020204" pitchFamily="34" charset="0"/>
                </a:endParaRPr>
              </a:p>
            </p:txBody>
          </p:sp>
        </p:grpSp>
        <p:grpSp>
          <p:nvGrpSpPr>
            <p:cNvPr id="44" name="Group 82"/>
            <p:cNvGrpSpPr/>
            <p:nvPr/>
          </p:nvGrpSpPr>
          <p:grpSpPr>
            <a:xfrm>
              <a:off x="5143504" y="1428742"/>
              <a:ext cx="636196" cy="636164"/>
              <a:chOff x="5143504" y="1428742"/>
              <a:chExt cx="636196" cy="636164"/>
            </a:xfrm>
          </p:grpSpPr>
          <p:sp>
            <p:nvSpPr>
              <p:cNvPr id="17" name="Rectangle 16"/>
              <p:cNvSpPr/>
              <p:nvPr/>
            </p:nvSpPr>
            <p:spPr>
              <a:xfrm>
                <a:off x="5143504" y="1428742"/>
                <a:ext cx="636196" cy="63616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45" name="Group 68"/>
              <p:cNvGrpSpPr/>
              <p:nvPr/>
            </p:nvGrpSpPr>
            <p:grpSpPr>
              <a:xfrm>
                <a:off x="5301319" y="1581456"/>
                <a:ext cx="337042" cy="337616"/>
                <a:chOff x="6998061" y="3496249"/>
                <a:chExt cx="366051" cy="366676"/>
              </a:xfrm>
              <a:solidFill>
                <a:schemeClr val="bg1"/>
              </a:solidFill>
            </p:grpSpPr>
            <p:sp>
              <p:nvSpPr>
                <p:cNvPr id="70" name="AutoShape 7"/>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1" name="AutoShape 8"/>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2" name="AutoShape 9"/>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3" name="AutoShape 10"/>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4" name="AutoShape 11"/>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5" name="AutoShape 12"/>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6" name="AutoShape 13"/>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7" name="AutoShape 14"/>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78" name="AutoShape 15"/>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grpSp>
        <p:nvGrpSpPr>
          <p:cNvPr id="47" name="Group 96"/>
          <p:cNvGrpSpPr/>
          <p:nvPr/>
        </p:nvGrpSpPr>
        <p:grpSpPr>
          <a:xfrm>
            <a:off x="6857906" y="3238499"/>
            <a:ext cx="4857152" cy="996556"/>
            <a:chOff x="5143504" y="2428874"/>
            <a:chExt cx="3643338" cy="747417"/>
          </a:xfrm>
        </p:grpSpPr>
        <p:grpSp>
          <p:nvGrpSpPr>
            <p:cNvPr id="48" name="Group 91"/>
            <p:cNvGrpSpPr/>
            <p:nvPr/>
          </p:nvGrpSpPr>
          <p:grpSpPr>
            <a:xfrm>
              <a:off x="6143636" y="2428874"/>
              <a:ext cx="2643206" cy="747417"/>
              <a:chOff x="6143636" y="2428874"/>
              <a:chExt cx="2643206" cy="747417"/>
            </a:xfrm>
          </p:grpSpPr>
          <p:sp>
            <p:nvSpPr>
              <p:cNvPr id="38" name="Rectangle 37"/>
              <p:cNvSpPr/>
              <p:nvPr/>
            </p:nvSpPr>
            <p:spPr>
              <a:xfrm>
                <a:off x="6143636" y="271462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9" name="Rectangle 38"/>
              <p:cNvSpPr/>
              <p:nvPr/>
            </p:nvSpPr>
            <p:spPr>
              <a:xfrm>
                <a:off x="6143636" y="2428874"/>
                <a:ext cx="754150" cy="253916"/>
              </a:xfrm>
              <a:prstGeom prst="rect">
                <a:avLst/>
              </a:prstGeom>
            </p:spPr>
            <p:txBody>
              <a:bodyPr wrap="none">
                <a:spAutoFit/>
              </a:bodyPr>
              <a:lstStyle/>
              <a:p>
                <a:r>
                  <a:rPr lang="zh-CN" altLang="en-US" sz="1600" dirty="0">
                    <a:solidFill>
                      <a:schemeClr val="tx1">
                        <a:lumMod val="50000"/>
                        <a:lumOff val="50000"/>
                      </a:schemeClr>
                    </a:solidFill>
                    <a:latin typeface="+mn-ea"/>
                    <a:cs typeface="Open Sans" panose="020B0606030504020204" pitchFamily="34" charset="0"/>
                  </a:rPr>
                  <a:t>数据安全</a:t>
                </a:r>
                <a:endParaRPr lang="en-US" sz="1600" dirty="0">
                  <a:solidFill>
                    <a:schemeClr val="tx1">
                      <a:lumMod val="50000"/>
                      <a:lumOff val="50000"/>
                    </a:schemeClr>
                  </a:solidFill>
                  <a:latin typeface="+mn-ea"/>
                  <a:cs typeface="Open Sans" panose="020B0606030504020204" pitchFamily="34" charset="0"/>
                </a:endParaRPr>
              </a:p>
            </p:txBody>
          </p:sp>
        </p:grpSp>
        <p:grpSp>
          <p:nvGrpSpPr>
            <p:cNvPr id="50" name="Group 81"/>
            <p:cNvGrpSpPr/>
            <p:nvPr/>
          </p:nvGrpSpPr>
          <p:grpSpPr>
            <a:xfrm>
              <a:off x="5143504" y="2500312"/>
              <a:ext cx="636196" cy="636164"/>
              <a:chOff x="5143504" y="2500312"/>
              <a:chExt cx="636196" cy="636164"/>
            </a:xfrm>
          </p:grpSpPr>
          <p:sp>
            <p:nvSpPr>
              <p:cNvPr id="24" name="Rectangle 23"/>
              <p:cNvSpPr/>
              <p:nvPr/>
            </p:nvSpPr>
            <p:spPr>
              <a:xfrm>
                <a:off x="5143504" y="2500312"/>
                <a:ext cx="636196" cy="6361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56" name="Group 78"/>
              <p:cNvGrpSpPr/>
              <p:nvPr/>
            </p:nvGrpSpPr>
            <p:grpSpPr>
              <a:xfrm>
                <a:off x="5333133" y="2643188"/>
                <a:ext cx="272454" cy="363686"/>
                <a:chOff x="1868971" y="2767277"/>
                <a:chExt cx="274694" cy="366676"/>
              </a:xfrm>
              <a:solidFill>
                <a:schemeClr val="bg1"/>
              </a:solidFill>
            </p:grpSpPr>
            <p:sp>
              <p:nvSpPr>
                <p:cNvPr id="8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Top)">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Left)">
                                      <p:cBhvr>
                                        <p:cTn id="11" dur="500"/>
                                        <p:tgtEl>
                                          <p:spTgt spid="8"/>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Right)">
                                      <p:cBhvr>
                                        <p:cTn id="15" dur="500"/>
                                        <p:tgtEl>
                                          <p:spTgt spid="15"/>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slide(fromLeft)">
                                      <p:cBhvr>
                                        <p:cTn id="19" dur="500"/>
                                        <p:tgtEl>
                                          <p:spTgt spid="42"/>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Left)">
                                      <p:cBhvr>
                                        <p:cTn id="23" dur="500"/>
                                        <p:tgtEl>
                                          <p:spTgt spid="7"/>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Right)">
                                      <p:cBhvr>
                                        <p:cTn id="27" dur="500"/>
                                        <p:tgtEl>
                                          <p:spTgt spid="11"/>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lide(fromLeft)">
                                      <p:cBhvr>
                                        <p:cTn id="31" dur="500"/>
                                        <p:tgtEl>
                                          <p:spTgt spid="47"/>
                                        </p:tgtEl>
                                      </p:cBhvr>
                                    </p:animEffect>
                                  </p:childTnLst>
                                </p:cTn>
                              </p:par>
                            </p:childTnLst>
                          </p:cTn>
                        </p:par>
                        <p:par>
                          <p:cTn id="32" fill="hold">
                            <p:stCondLst>
                              <p:cond delay="3500"/>
                            </p:stCondLst>
                            <p:childTnLst>
                              <p:par>
                                <p:cTn id="33" presetID="1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slide(fromLeft)">
                                      <p:cBhvr>
                                        <p:cTn id="35" dur="500"/>
                                        <p:tgtEl>
                                          <p:spTgt spid="10"/>
                                        </p:tgtEl>
                                      </p:cBhvr>
                                    </p:animEffect>
                                  </p:childTnLst>
                                </p:cTn>
                              </p:par>
                            </p:childTnLst>
                          </p:cTn>
                        </p:par>
                        <p:par>
                          <p:cTn id="36" fill="hold">
                            <p:stCondLst>
                              <p:cond delay="4000"/>
                            </p:stCondLst>
                            <p:childTnLst>
                              <p:par>
                                <p:cTn id="37" presetID="1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slide(fromRight)">
                                      <p:cBhvr>
                                        <p:cTn id="39" dur="500"/>
                                        <p:tgtEl>
                                          <p:spTgt spid="22"/>
                                        </p:tgtEl>
                                      </p:cBhvr>
                                    </p:animEffect>
                                  </p:childTnLst>
                                </p:cTn>
                              </p:par>
                            </p:childTnLst>
                          </p:cTn>
                        </p:par>
                        <p:par>
                          <p:cTn id="40" fill="hold">
                            <p:stCondLst>
                              <p:cond delay="4500"/>
                            </p:stCondLst>
                            <p:childTnLst>
                              <p:par>
                                <p:cTn id="41" presetID="12" presetClass="entr" presetSubtype="8"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slide(fromLeft)">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07"/>
          <p:cNvGrpSpPr/>
          <p:nvPr/>
        </p:nvGrpSpPr>
        <p:grpSpPr>
          <a:xfrm>
            <a:off x="6000762" y="2190741"/>
            <a:ext cx="5142866" cy="1168750"/>
            <a:chOff x="4500562" y="1643056"/>
            <a:chExt cx="3857652" cy="876563"/>
          </a:xfrm>
        </p:grpSpPr>
        <p:sp>
          <p:nvSpPr>
            <p:cNvPr id="15" name="Rectangle 14"/>
            <p:cNvSpPr/>
            <p:nvPr/>
          </p:nvSpPr>
          <p:spPr>
            <a:xfrm>
              <a:off x="4500562" y="1643056"/>
              <a:ext cx="1235115" cy="288541"/>
            </a:xfrm>
            <a:prstGeom prst="rect">
              <a:avLst/>
            </a:prstGeom>
          </p:spPr>
          <p:txBody>
            <a:bodyPr wrap="none">
              <a:spAutoFit/>
            </a:bodyPr>
            <a:lstStyle/>
            <a:p>
              <a:r>
                <a:rPr lang="zh-CN" altLang="en-US" sz="1900" dirty="0">
                  <a:solidFill>
                    <a:schemeClr val="tx1">
                      <a:lumMod val="50000"/>
                      <a:lumOff val="50000"/>
                    </a:schemeClr>
                  </a:solidFill>
                  <a:latin typeface="+mn-ea"/>
                  <a:cs typeface="Open Sans" panose="020B0606030504020204" pitchFamily="34" charset="0"/>
                </a:rPr>
                <a:t>团队合作方案</a:t>
              </a:r>
              <a:endParaRPr lang="en-US" sz="1900" dirty="0">
                <a:solidFill>
                  <a:schemeClr val="tx1">
                    <a:lumMod val="50000"/>
                    <a:lumOff val="50000"/>
                  </a:schemeClr>
                </a:solidFill>
                <a:latin typeface="+mn-ea"/>
                <a:cs typeface="Open Sans" panose="020B0606030504020204" pitchFamily="34" charset="0"/>
              </a:endParaRPr>
            </a:p>
          </p:txBody>
        </p:sp>
        <p:sp>
          <p:nvSpPr>
            <p:cNvPr id="16" name="Rectangle 15"/>
            <p:cNvSpPr/>
            <p:nvPr/>
          </p:nvSpPr>
          <p:spPr>
            <a:xfrm>
              <a:off x="4500562" y="2000246"/>
              <a:ext cx="3857652" cy="519373"/>
            </a:xfrm>
            <a:prstGeom prst="rect">
              <a:avLst/>
            </a:prstGeom>
          </p:spPr>
          <p:txBody>
            <a:bodyPr wrap="square">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a:t>
              </a:r>
            </a:p>
          </p:txBody>
        </p:sp>
      </p:grpSp>
      <p:sp>
        <p:nvSpPr>
          <p:cNvPr id="18" name="Freeform 26"/>
          <p:cNvSpPr/>
          <p:nvPr/>
        </p:nvSpPr>
        <p:spPr bwMode="auto">
          <a:xfrm>
            <a:off x="6313981" y="3828996"/>
            <a:ext cx="15267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08" tIns="60954" rIns="121908" bIns="60954" numCol="1" anchor="t" anchorCtr="0" compatLnSpc="1"/>
          <a:lstStyle/>
          <a:p>
            <a:endParaRPr lang="en-US" dirty="0">
              <a:solidFill>
                <a:schemeClr val="tx1">
                  <a:lumMod val="50000"/>
                  <a:lumOff val="50000"/>
                </a:schemeClr>
              </a:solidFill>
              <a:latin typeface="+mn-ea"/>
            </a:endParaRPr>
          </a:p>
        </p:txBody>
      </p:sp>
      <p:grpSp>
        <p:nvGrpSpPr>
          <p:cNvPr id="4" name="Group 98"/>
          <p:cNvGrpSpPr/>
          <p:nvPr/>
        </p:nvGrpSpPr>
        <p:grpSpPr>
          <a:xfrm>
            <a:off x="572181" y="1809739"/>
            <a:ext cx="4041708" cy="4042235"/>
            <a:chOff x="428596" y="1357304"/>
            <a:chExt cx="3031676" cy="3031676"/>
          </a:xfrm>
        </p:grpSpPr>
        <p:sp>
          <p:nvSpPr>
            <p:cNvPr id="8" name="Oval 7"/>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9" name="Rectangle 18"/>
            <p:cNvSpPr/>
            <p:nvPr/>
          </p:nvSpPr>
          <p:spPr>
            <a:xfrm>
              <a:off x="928662" y="1714494"/>
              <a:ext cx="484811" cy="276999"/>
            </a:xfrm>
            <a:prstGeom prst="rect">
              <a:avLst/>
            </a:prstGeom>
          </p:spPr>
          <p:txBody>
            <a:bodyPr wrap="none">
              <a:spAutoFit/>
            </a:bodyPr>
            <a:lstStyle/>
            <a:p>
              <a:r>
                <a:rPr lang="zh-CN" altLang="en-US" b="1" dirty="0">
                  <a:solidFill>
                    <a:schemeClr val="tx1">
                      <a:lumMod val="50000"/>
                      <a:lumOff val="50000"/>
                    </a:schemeClr>
                  </a:solidFill>
                  <a:latin typeface="+mn-ea"/>
                  <a:cs typeface="Open Sans" panose="020B0606030504020204" pitchFamily="34" charset="0"/>
                </a:rPr>
                <a:t>创意</a:t>
              </a:r>
              <a:endParaRPr lang="en-US" b="1" dirty="0">
                <a:solidFill>
                  <a:schemeClr val="tx1">
                    <a:lumMod val="50000"/>
                    <a:lumOff val="50000"/>
                  </a:schemeClr>
                </a:solidFill>
                <a:latin typeface="+mn-ea"/>
                <a:cs typeface="Open Sans" panose="020B0606030504020204" pitchFamily="34" charset="0"/>
              </a:endParaRPr>
            </a:p>
          </p:txBody>
        </p:sp>
        <p:grpSp>
          <p:nvGrpSpPr>
            <p:cNvPr id="5" name="Group 19"/>
            <p:cNvGrpSpPr/>
            <p:nvPr/>
          </p:nvGrpSpPr>
          <p:grpSpPr>
            <a:xfrm>
              <a:off x="543090" y="2405823"/>
              <a:ext cx="2329721" cy="1766692"/>
              <a:chOff x="543090" y="2405823"/>
              <a:chExt cx="2329721" cy="1766692"/>
            </a:xfrm>
          </p:grpSpPr>
          <p:sp>
            <p:nvSpPr>
              <p:cNvPr id="21" name="Freeform 7"/>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2" name="Freeform 8"/>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3" name="Freeform 9"/>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4" name="Freeform 10"/>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5" name="Freeform 12"/>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6" name="Freeform 13"/>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7" name="Freeform 14"/>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8" name="Freeform 15"/>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29" name="Freeform 16"/>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0"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1" name="Freeform 18"/>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2" name="Freeform 19"/>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3" name="Freeform 20"/>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4" name="Freeform 21"/>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5" name="Freeform 22"/>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6"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7" name="Freeform 24"/>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8" name="Freeform 25"/>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39" name="Freeform 26"/>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0" name="Freeform 27"/>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1" name="Freeform 28"/>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2"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3" name="Freeform 30"/>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4" name="Freeform 31"/>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5" name="Freeform 33"/>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6" name="Freeform 34"/>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7" name="Freeform 35"/>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8" name="Freeform 36"/>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49" name="Rectangle 37"/>
              <p:cNvSpPr>
                <a:spLocks noChangeArrowheads="1"/>
              </p:cNvSpPr>
              <p:nvPr/>
            </p:nvSpPr>
            <p:spPr bwMode="auto">
              <a:xfrm rot="1800000">
                <a:off x="1476585" y="2531148"/>
                <a:ext cx="1081824" cy="823076"/>
              </a:xfrm>
              <a:prstGeom prst="rect">
                <a:avLst/>
              </a:prstGeom>
              <a:solidFill>
                <a:srgbClr val="FFFFFF"/>
              </a:solidFill>
              <a:ln w="9525">
                <a:noFill/>
                <a:miter lim="800000"/>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0" name="Freeform 40"/>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1" name="Freeform 59"/>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2" name="Freeform 60"/>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3" name="Freeform 61"/>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4" name="Freeform 62"/>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5" name="Freeform 63"/>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6" name="Freeform 64"/>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7" name="Freeform 65"/>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8"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59" name="Freeform 67"/>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0" name="Freeform 68"/>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1" name="Freeform 69"/>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2" name="Freeform 70"/>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3" name="Freeform 71"/>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4"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5" name="Freeform 73"/>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6" name="Freeform 74"/>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7"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8"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9" name="Freeform 77"/>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0" name="Freeform 78"/>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1" name="Freeform 79"/>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2"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3" name="Freeform 150"/>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4" name="Freeform 151"/>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5" name="Freeform 152"/>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6" name="Freeform 153"/>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7"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8" name="Freeform 155"/>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79" name="Freeform 156"/>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0" name="Freeform 157"/>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1" name="Freeform 158"/>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2"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3" name="Freeform 160"/>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4" name="Freeform 161"/>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5" name="Freeform 190"/>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6"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87"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88"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89"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cxnSp>
            <p:nvCxnSpPr>
              <p:cNvPr id="90" name="Straight Connector 89"/>
              <p:cNvCxnSpPr>
                <a:stCxn id="86" idx="2"/>
                <a:endCxn id="87"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87" idx="5"/>
                <a:endCxn id="88"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88" idx="2"/>
                <a:endCxn id="89"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6" name="Group 105"/>
          <p:cNvGrpSpPr/>
          <p:nvPr/>
        </p:nvGrpSpPr>
        <p:grpSpPr>
          <a:xfrm>
            <a:off x="6096001" y="4191005"/>
            <a:ext cx="3904769" cy="943848"/>
            <a:chOff x="4572000" y="3143254"/>
            <a:chExt cx="2928958" cy="707886"/>
          </a:xfrm>
        </p:grpSpPr>
        <p:sp>
          <p:nvSpPr>
            <p:cNvPr id="17" name="Rectangle 16"/>
            <p:cNvSpPr/>
            <p:nvPr/>
          </p:nvSpPr>
          <p:spPr>
            <a:xfrm>
              <a:off x="5857884" y="3286130"/>
              <a:ext cx="1643074"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a:t>
              </a:r>
              <a:endParaRPr lang="en-US" sz="1100" dirty="0">
                <a:solidFill>
                  <a:schemeClr val="tx1">
                    <a:lumMod val="50000"/>
                    <a:lumOff val="50000"/>
                  </a:schemeClr>
                </a:solidFill>
                <a:latin typeface="+mn-ea"/>
                <a:cs typeface="Open Sans Light" pitchFamily="34" charset="0"/>
              </a:endParaRPr>
            </a:p>
          </p:txBody>
        </p:sp>
        <p:sp>
          <p:nvSpPr>
            <p:cNvPr id="93" name="Rectangle 92"/>
            <p:cNvSpPr/>
            <p:nvPr/>
          </p:nvSpPr>
          <p:spPr>
            <a:xfrm>
              <a:off x="4572000" y="3143254"/>
              <a:ext cx="1285884" cy="707886"/>
            </a:xfrm>
            <a:prstGeom prst="rect">
              <a:avLst/>
            </a:prstGeom>
          </p:spPr>
          <p:txBody>
            <a:bodyPr wrap="square">
              <a:spAutoFit/>
            </a:bodyPr>
            <a:lstStyle/>
            <a:p>
              <a:r>
                <a:rPr lang="en-US" sz="5300" b="1" dirty="0">
                  <a:solidFill>
                    <a:schemeClr val="tx1">
                      <a:lumMod val="50000"/>
                      <a:lumOff val="50000"/>
                    </a:schemeClr>
                  </a:solidFill>
                  <a:latin typeface="+mn-ea"/>
                  <a:cs typeface="Open Sans" panose="020B0606030504020204" pitchFamily="34" charset="0"/>
                </a:rPr>
                <a:t>89%</a:t>
              </a:r>
              <a:endParaRPr lang="en-US" sz="5300" b="1" dirty="0">
                <a:solidFill>
                  <a:schemeClr val="tx1">
                    <a:lumMod val="50000"/>
                    <a:lumOff val="50000"/>
                  </a:schemeClr>
                </a:solidFill>
                <a:latin typeface="+mn-ea"/>
                <a:cs typeface="Open Sans Light" pitchFamily="34" charset="0"/>
              </a:endParaRPr>
            </a:p>
          </p:txBody>
        </p:sp>
      </p:grpSp>
      <p:grpSp>
        <p:nvGrpSpPr>
          <p:cNvPr id="7" name="Group 106"/>
          <p:cNvGrpSpPr/>
          <p:nvPr/>
        </p:nvGrpSpPr>
        <p:grpSpPr>
          <a:xfrm>
            <a:off x="6096001" y="5238763"/>
            <a:ext cx="3904769" cy="943848"/>
            <a:chOff x="4572000" y="3929072"/>
            <a:chExt cx="2928958" cy="707886"/>
          </a:xfrm>
        </p:grpSpPr>
        <p:sp>
          <p:nvSpPr>
            <p:cNvPr id="94" name="Rectangle 93"/>
            <p:cNvSpPr/>
            <p:nvPr/>
          </p:nvSpPr>
          <p:spPr>
            <a:xfrm>
              <a:off x="5857884" y="4071948"/>
              <a:ext cx="1643074"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a:t>
              </a:r>
              <a:endParaRPr lang="en-US" altLang="zh-CN" sz="1100" dirty="0">
                <a:solidFill>
                  <a:schemeClr val="tx1">
                    <a:lumMod val="50000"/>
                    <a:lumOff val="50000"/>
                  </a:schemeClr>
                </a:solidFill>
                <a:latin typeface="+mn-ea"/>
                <a:cs typeface="Open Sans Light" pitchFamily="34" charset="0"/>
              </a:endParaRPr>
            </a:p>
          </p:txBody>
        </p:sp>
        <p:sp>
          <p:nvSpPr>
            <p:cNvPr id="95" name="Rectangle 94"/>
            <p:cNvSpPr/>
            <p:nvPr/>
          </p:nvSpPr>
          <p:spPr>
            <a:xfrm>
              <a:off x="4572000" y="3929072"/>
              <a:ext cx="1428760" cy="707886"/>
            </a:xfrm>
            <a:prstGeom prst="rect">
              <a:avLst/>
            </a:prstGeom>
          </p:spPr>
          <p:txBody>
            <a:bodyPr wrap="square">
              <a:spAutoFit/>
            </a:bodyPr>
            <a:lstStyle/>
            <a:p>
              <a:r>
                <a:rPr lang="en-US" sz="5300" b="1" dirty="0">
                  <a:solidFill>
                    <a:schemeClr val="tx1">
                      <a:lumMod val="50000"/>
                      <a:lumOff val="50000"/>
                    </a:schemeClr>
                  </a:solidFill>
                  <a:latin typeface="+mn-ea"/>
                  <a:cs typeface="Open Sans" panose="020B0606030504020204" pitchFamily="34" charset="0"/>
                </a:rPr>
                <a:t>60</a:t>
              </a:r>
              <a:r>
                <a:rPr lang="zh-CN" altLang="en-US" sz="5300" b="1" dirty="0">
                  <a:solidFill>
                    <a:schemeClr val="tx1">
                      <a:lumMod val="50000"/>
                      <a:lumOff val="50000"/>
                    </a:schemeClr>
                  </a:solidFill>
                  <a:latin typeface="+mn-ea"/>
                  <a:cs typeface="Open Sans" panose="020B0606030504020204" pitchFamily="34" charset="0"/>
                </a:rPr>
                <a:t>万</a:t>
              </a:r>
              <a:endParaRPr lang="en-US" sz="5300" b="1" dirty="0">
                <a:solidFill>
                  <a:schemeClr val="tx1">
                    <a:lumMod val="50000"/>
                    <a:lumOff val="50000"/>
                  </a:schemeClr>
                </a:solidFill>
                <a:latin typeface="+mn-ea"/>
                <a:cs typeface="Open Sans Light" pitchFamily="34" charset="0"/>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Left)">
                                      <p:cBhvr>
                                        <p:cTn id="11" dur="500"/>
                                        <p:tgtEl>
                                          <p:spTgt spid="3"/>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Left)">
                                      <p:cBhvr>
                                        <p:cTn id="15" dur="500"/>
                                        <p:tgtEl>
                                          <p:spTgt spid="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lide(fromLef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857897" y="5619765"/>
            <a:ext cx="10361851" cy="1123372"/>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a:t>
            </a:r>
            <a:r>
              <a:rPr lang="zh-CN" altLang="en-US" sz="1300" dirty="0" smtClean="0">
                <a:solidFill>
                  <a:schemeClr val="tx1">
                    <a:lumMod val="50000"/>
                    <a:lumOff val="50000"/>
                  </a:schemeClr>
                </a:solidFill>
                <a:latin typeface="+mn-ea"/>
                <a:cs typeface="Open Sans Light" pitchFamily="34" charset="0"/>
              </a:rPr>
              <a:t>。亮亮图文旗舰店</a:t>
            </a:r>
          </a:p>
          <a:p>
            <a:r>
              <a:rPr lang="en-US" altLang="zh-CN" sz="1300" dirty="0" smtClean="0">
                <a:solidFill>
                  <a:schemeClr val="tx1">
                    <a:lumMod val="50000"/>
                    <a:lumOff val="50000"/>
                  </a:schemeClr>
                </a:solidFill>
                <a:latin typeface="+mn-ea"/>
                <a:cs typeface="Open Sans Light" pitchFamily="34" charset="0"/>
              </a:rPr>
              <a:t>https://liangliangtuwen.tmall.com</a:t>
            </a:r>
          </a:p>
          <a:p>
            <a:endParaRPr lang="ms-MY" sz="1300" dirty="0">
              <a:solidFill>
                <a:schemeClr val="tx1">
                  <a:lumMod val="50000"/>
                  <a:lumOff val="50000"/>
                </a:schemeClr>
              </a:solidFill>
              <a:latin typeface="+mn-ea"/>
              <a:cs typeface="Open Sans Light" pitchFamily="34" charset="0"/>
            </a:endParaRPr>
          </a:p>
        </p:txBody>
      </p:sp>
      <p:grpSp>
        <p:nvGrpSpPr>
          <p:cNvPr id="9" name="Group 18"/>
          <p:cNvGrpSpPr/>
          <p:nvPr/>
        </p:nvGrpSpPr>
        <p:grpSpPr>
          <a:xfrm>
            <a:off x="381704" y="1619239"/>
            <a:ext cx="5714296" cy="3718495"/>
            <a:chOff x="285720" y="1214428"/>
            <a:chExt cx="4286280" cy="2788871"/>
          </a:xfrm>
        </p:grpSpPr>
        <p:graphicFrame>
          <p:nvGraphicFramePr>
            <p:cNvPr id="2" name="Chart 1"/>
            <p:cNvGraphicFramePr/>
            <p:nvPr/>
          </p:nvGraphicFramePr>
          <p:xfrm>
            <a:off x="285720" y="1214428"/>
            <a:ext cx="4286280" cy="2571768"/>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428596" y="1214428"/>
              <a:ext cx="869582" cy="288541"/>
            </a:xfrm>
            <a:prstGeom prst="rect">
              <a:avLst/>
            </a:prstGeom>
          </p:spPr>
          <p:txBody>
            <a:bodyPr wrap="none">
              <a:spAutoFit/>
            </a:bodyPr>
            <a:lstStyle/>
            <a:p>
              <a:r>
                <a:rPr lang="zh-CN" altLang="en-US" sz="1900" dirty="0">
                  <a:solidFill>
                    <a:schemeClr val="tx1">
                      <a:lumMod val="50000"/>
                      <a:lumOff val="50000"/>
                    </a:schemeClr>
                  </a:solidFill>
                  <a:latin typeface="+mn-ea"/>
                  <a:cs typeface="Open Sans" panose="020B0606030504020204" pitchFamily="34" charset="0"/>
                </a:rPr>
                <a:t>图表标题</a:t>
              </a:r>
              <a:endParaRPr lang="en-US" sz="1900" dirty="0">
                <a:solidFill>
                  <a:schemeClr val="tx1">
                    <a:lumMod val="50000"/>
                    <a:lumOff val="50000"/>
                  </a:schemeClr>
                </a:solidFill>
                <a:latin typeface="+mn-ea"/>
                <a:cs typeface="Open Sans" panose="020B0606030504020204" pitchFamily="34" charset="0"/>
              </a:endParaRPr>
            </a:p>
          </p:txBody>
        </p:sp>
        <p:sp>
          <p:nvSpPr>
            <p:cNvPr id="12" name="Rectangle 11"/>
            <p:cNvSpPr/>
            <p:nvPr/>
          </p:nvSpPr>
          <p:spPr>
            <a:xfrm>
              <a:off x="642910"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pitchFamily="34" charset="0"/>
                </a:rPr>
                <a:t>2016</a:t>
              </a:r>
              <a:endParaRPr lang="en-US" sz="1900" dirty="0">
                <a:solidFill>
                  <a:schemeClr val="tx1">
                    <a:lumMod val="50000"/>
                    <a:lumOff val="50000"/>
                  </a:schemeClr>
                </a:solidFill>
                <a:latin typeface="+mn-ea"/>
                <a:cs typeface="Open Sans" panose="020B0606030504020204" pitchFamily="34" charset="0"/>
              </a:endParaRPr>
            </a:p>
          </p:txBody>
        </p:sp>
        <p:sp>
          <p:nvSpPr>
            <p:cNvPr id="13" name="Rectangle 12"/>
            <p:cNvSpPr/>
            <p:nvPr/>
          </p:nvSpPr>
          <p:spPr>
            <a:xfrm>
              <a:off x="1643042"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pitchFamily="34" charset="0"/>
                </a:rPr>
                <a:t>2017</a:t>
              </a:r>
              <a:endParaRPr lang="en-US" sz="1900" dirty="0">
                <a:solidFill>
                  <a:schemeClr val="tx1">
                    <a:lumMod val="50000"/>
                    <a:lumOff val="50000"/>
                  </a:schemeClr>
                </a:solidFill>
                <a:latin typeface="+mn-ea"/>
                <a:cs typeface="Open Sans" panose="020B0606030504020204" pitchFamily="34" charset="0"/>
              </a:endParaRPr>
            </a:p>
          </p:txBody>
        </p:sp>
        <p:sp>
          <p:nvSpPr>
            <p:cNvPr id="14" name="Rectangle 13"/>
            <p:cNvSpPr/>
            <p:nvPr/>
          </p:nvSpPr>
          <p:spPr>
            <a:xfrm>
              <a:off x="2643174"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pitchFamily="34" charset="0"/>
                </a:rPr>
                <a:t>2018</a:t>
              </a:r>
              <a:endParaRPr lang="en-US" sz="1900" dirty="0">
                <a:solidFill>
                  <a:schemeClr val="tx1">
                    <a:lumMod val="50000"/>
                    <a:lumOff val="50000"/>
                  </a:schemeClr>
                </a:solidFill>
                <a:latin typeface="+mn-ea"/>
                <a:cs typeface="Open Sans" panose="020B0606030504020204" pitchFamily="34" charset="0"/>
              </a:endParaRPr>
            </a:p>
          </p:txBody>
        </p:sp>
        <p:sp>
          <p:nvSpPr>
            <p:cNvPr id="15" name="Rectangle 14"/>
            <p:cNvSpPr/>
            <p:nvPr/>
          </p:nvSpPr>
          <p:spPr>
            <a:xfrm>
              <a:off x="3643306"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pitchFamily="34" charset="0"/>
                </a:rPr>
                <a:t>2019</a:t>
              </a:r>
              <a:endParaRPr lang="en-US" sz="1900" dirty="0">
                <a:solidFill>
                  <a:schemeClr val="tx1">
                    <a:lumMod val="50000"/>
                    <a:lumOff val="50000"/>
                  </a:schemeClr>
                </a:solidFill>
                <a:latin typeface="+mn-ea"/>
                <a:cs typeface="Open Sans" panose="020B0606030504020204" pitchFamily="34" charset="0"/>
              </a:endParaRPr>
            </a:p>
          </p:txBody>
        </p:sp>
      </p:grpSp>
      <p:grpSp>
        <p:nvGrpSpPr>
          <p:cNvPr id="17" name="Group 16"/>
          <p:cNvGrpSpPr/>
          <p:nvPr/>
        </p:nvGrpSpPr>
        <p:grpSpPr>
          <a:xfrm>
            <a:off x="6762668" y="1904991"/>
            <a:ext cx="4857152" cy="2925995"/>
            <a:chOff x="5072066" y="1428742"/>
            <a:chExt cx="3643338" cy="2194496"/>
          </a:xfrm>
        </p:grpSpPr>
        <p:sp>
          <p:nvSpPr>
            <p:cNvPr id="3" name="Rectangle 2"/>
            <p:cNvSpPr/>
            <p:nvPr/>
          </p:nvSpPr>
          <p:spPr>
            <a:xfrm>
              <a:off x="5072066" y="1857370"/>
              <a:ext cx="3429024" cy="1765868"/>
            </a:xfrm>
            <a:prstGeom prst="rect">
              <a:avLst/>
            </a:prstGeom>
          </p:spPr>
          <p:txBody>
            <a:bodyPr wrap="square">
              <a:spAutoFit/>
            </a:bodyPr>
            <a:lstStyle/>
            <a:p>
              <a:pPr marL="475615" indent="-475615">
                <a:spcBef>
                  <a:spcPts val="335"/>
                </a:spcBef>
              </a:pPr>
              <a:endParaRPr lang="id-ID" sz="1200" dirty="0">
                <a:solidFill>
                  <a:schemeClr val="tx1">
                    <a:lumMod val="50000"/>
                    <a:lumOff val="50000"/>
                  </a:schemeClr>
                </a:solidFill>
                <a:latin typeface="+mn-ea"/>
                <a:cs typeface="Open Sans Light" pitchFamily="34" charset="0"/>
              </a:endParaRPr>
            </a:p>
            <a:p>
              <a:pPr marL="475615" indent="-475615">
                <a:spcBef>
                  <a:spcPts val="335"/>
                </a:spcBef>
                <a:buFont typeface="Wingdings" panose="05000000000000000000" pitchFamily="2" charset="2"/>
                <a:buChar char="Ø"/>
              </a:pP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en-US" altLang="zh-CN" sz="1200" dirty="0">
                <a:solidFill>
                  <a:schemeClr val="tx1">
                    <a:lumMod val="50000"/>
                    <a:lumOff val="50000"/>
                  </a:schemeClr>
                </a:solidFill>
                <a:latin typeface="+mn-ea"/>
                <a:cs typeface="Open Sans Light" pitchFamily="34" charset="0"/>
              </a:endParaRPr>
            </a:p>
            <a:p>
              <a:pPr marL="475615" indent="-475615">
                <a:spcBef>
                  <a:spcPts val="335"/>
                </a:spcBef>
                <a:buFont typeface="Wingdings" panose="05000000000000000000" pitchFamily="2" charset="2"/>
                <a:buChar char="Ø"/>
              </a:pPr>
              <a:endParaRPr lang="id-ID" sz="1200" dirty="0">
                <a:solidFill>
                  <a:schemeClr val="tx1">
                    <a:lumMod val="50000"/>
                    <a:lumOff val="50000"/>
                  </a:schemeClr>
                </a:solidFill>
                <a:latin typeface="+mn-ea"/>
                <a:cs typeface="Open Sans Light" pitchFamily="34" charset="0"/>
              </a:endParaRPr>
            </a:p>
            <a:p>
              <a:pPr marL="475615" indent="-475615">
                <a:spcBef>
                  <a:spcPts val="335"/>
                </a:spcBef>
                <a:buFont typeface="Wingdings" panose="05000000000000000000" pitchFamily="2" charset="2"/>
                <a:buChar char="Ø"/>
              </a:pP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en-US" altLang="zh-CN" sz="1200" dirty="0">
                <a:solidFill>
                  <a:schemeClr val="tx1">
                    <a:lumMod val="50000"/>
                    <a:lumOff val="50000"/>
                  </a:schemeClr>
                </a:solidFill>
                <a:latin typeface="+mn-ea"/>
                <a:cs typeface="Open Sans Light" pitchFamily="34" charset="0"/>
              </a:endParaRPr>
            </a:p>
            <a:p>
              <a:pPr marL="475615" indent="-475615">
                <a:spcBef>
                  <a:spcPts val="335"/>
                </a:spcBef>
              </a:pPr>
              <a:endParaRPr lang="id-ID" sz="1200" dirty="0">
                <a:solidFill>
                  <a:schemeClr val="tx1">
                    <a:lumMod val="50000"/>
                    <a:lumOff val="50000"/>
                  </a:schemeClr>
                </a:solidFill>
                <a:latin typeface="+mn-ea"/>
                <a:cs typeface="Open Sans Light" pitchFamily="34" charset="0"/>
              </a:endParaRPr>
            </a:p>
            <a:p>
              <a:pPr marL="475615" indent="-475615">
                <a:spcBef>
                  <a:spcPts val="335"/>
                </a:spcBef>
                <a:buFont typeface="Wingdings" panose="05000000000000000000" pitchFamily="2" charset="2"/>
                <a:buChar char="Ø"/>
              </a:pPr>
              <a:r>
                <a:rPr lang="zh-CN" altLang="en-US" sz="1200" dirty="0" smtClean="0">
                  <a:solidFill>
                    <a:schemeClr val="tx1">
                      <a:lumMod val="50000"/>
                      <a:lumOff val="50000"/>
                    </a:schemeClr>
                  </a:solidFill>
                  <a:latin typeface="+mn-ea"/>
                  <a:cs typeface="Open Sans Light" pitchFamily="34" charset="0"/>
                </a:rPr>
                <a:t>亮亮图文旗舰店</a:t>
              </a:r>
            </a:p>
            <a:p>
              <a:pPr marL="475615" indent="-475615">
                <a:spcBef>
                  <a:spcPts val="335"/>
                </a:spcBef>
                <a:buFont typeface="Wingdings" panose="05000000000000000000" pitchFamily="2" charset="2"/>
                <a:buChar char="Ø"/>
              </a:pPr>
              <a:r>
                <a:rPr lang="en-US" altLang="zh-CN" sz="1200" dirty="0" smtClean="0">
                  <a:solidFill>
                    <a:schemeClr val="tx1">
                      <a:lumMod val="50000"/>
                      <a:lumOff val="50000"/>
                    </a:schemeClr>
                  </a:solidFill>
                  <a:latin typeface="+mn-ea"/>
                  <a:cs typeface="Open Sans Light" pitchFamily="34" charset="0"/>
                </a:rPr>
                <a:t>https://liangliangtuwen.tmall.com</a:t>
              </a:r>
              <a:endParaRPr lang="en-US" altLang="zh-CN" sz="1200" dirty="0">
                <a:solidFill>
                  <a:schemeClr val="tx1">
                    <a:lumMod val="50000"/>
                    <a:lumOff val="50000"/>
                  </a:schemeClr>
                </a:solidFill>
                <a:latin typeface="+mn-ea"/>
                <a:cs typeface="Open Sans Light" pitchFamily="34" charset="0"/>
              </a:endParaRPr>
            </a:p>
          </p:txBody>
        </p:sp>
        <p:sp>
          <p:nvSpPr>
            <p:cNvPr id="16" name="Rectangle 15"/>
            <p:cNvSpPr/>
            <p:nvPr/>
          </p:nvSpPr>
          <p:spPr>
            <a:xfrm>
              <a:off x="5072066" y="1428742"/>
              <a:ext cx="3643338" cy="369332"/>
            </a:xfrm>
            <a:prstGeom prst="rect">
              <a:avLst/>
            </a:prstGeom>
          </p:spPr>
          <p:txBody>
            <a:bodyPr wrap="square">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a:t>
              </a:r>
              <a:endParaRPr lang="ms-MY" sz="1300" dirty="0">
                <a:solidFill>
                  <a:schemeClr val="tx1">
                    <a:lumMod val="50000"/>
                    <a:lumOff val="50000"/>
                  </a:schemeClr>
                </a:solidFill>
                <a:latin typeface="+mn-ea"/>
                <a:cs typeface="Open Sans Light" pitchFamily="34" charset="0"/>
              </a:endParaRPr>
            </a:p>
          </p:txBody>
        </p:sp>
      </p:gr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slide(fromLeft)">
                                      <p:cBhvr>
                                        <p:cTn id="11" dur="500"/>
                                        <p:tgtEl>
                                          <p:spTgt spid="1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lide(from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2"/>
          <p:cNvGrpSpPr/>
          <p:nvPr/>
        </p:nvGrpSpPr>
        <p:grpSpPr>
          <a:xfrm>
            <a:off x="476943" y="2000241"/>
            <a:ext cx="2190480" cy="4094461"/>
            <a:chOff x="357158" y="1500180"/>
            <a:chExt cx="1643074" cy="3070846"/>
          </a:xfrm>
        </p:grpSpPr>
        <p:sp>
          <p:nvSpPr>
            <p:cNvPr id="4" name="Arc 3"/>
            <p:cNvSpPr/>
            <p:nvPr/>
          </p:nvSpPr>
          <p:spPr>
            <a:xfrm>
              <a:off x="357158" y="1500180"/>
              <a:ext cx="1587688" cy="1587688"/>
            </a:xfrm>
            <a:prstGeom prst="arc">
              <a:avLst>
                <a:gd name="adj1" fmla="val 6246170"/>
                <a:gd name="adj2" fmla="val 11025538"/>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6" name="Arc 5"/>
            <p:cNvSpPr/>
            <p:nvPr/>
          </p:nvSpPr>
          <p:spPr>
            <a:xfrm>
              <a:off x="357158" y="1500180"/>
              <a:ext cx="1587688" cy="1587688"/>
            </a:xfrm>
            <a:prstGeom prst="arc">
              <a:avLst>
                <a:gd name="adj1" fmla="val 10911891"/>
                <a:gd name="adj2" fmla="val 4270614"/>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16" name="Oval 15"/>
            <p:cNvSpPr/>
            <p:nvPr/>
          </p:nvSpPr>
          <p:spPr>
            <a:xfrm>
              <a:off x="848649" y="2668223"/>
              <a:ext cx="652930" cy="652930"/>
            </a:xfrm>
            <a:prstGeom prst="ellipse">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20" name="AutoShape 117"/>
            <p:cNvSpPr/>
            <p:nvPr/>
          </p:nvSpPr>
          <p:spPr bwMode="auto">
            <a:xfrm>
              <a:off x="1036277" y="2915148"/>
              <a:ext cx="293698" cy="22039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1" name="Rectangle 30"/>
            <p:cNvSpPr/>
            <p:nvPr/>
          </p:nvSpPr>
          <p:spPr>
            <a:xfrm>
              <a:off x="357158" y="3786196"/>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en-US" sz="1200" dirty="0">
                <a:solidFill>
                  <a:schemeClr val="tx1">
                    <a:lumMod val="50000"/>
                    <a:lumOff val="50000"/>
                  </a:schemeClr>
                </a:solidFill>
                <a:latin typeface="+mn-ea"/>
                <a:cs typeface="Open Sans Light" pitchFamily="34" charset="0"/>
              </a:endParaRPr>
            </a:p>
          </p:txBody>
        </p:sp>
        <p:sp>
          <p:nvSpPr>
            <p:cNvPr id="32" name="Rectangle 31"/>
            <p:cNvSpPr/>
            <p:nvPr/>
          </p:nvSpPr>
          <p:spPr>
            <a:xfrm>
              <a:off x="644282" y="1928808"/>
              <a:ext cx="1090825" cy="623248"/>
            </a:xfrm>
            <a:prstGeom prst="rect">
              <a:avLst/>
            </a:prstGeom>
          </p:spPr>
          <p:txBody>
            <a:bodyPr wrap="none">
              <a:spAutoFit/>
            </a:bodyPr>
            <a:lstStyle/>
            <a:p>
              <a:pPr algn="ctr"/>
              <a:r>
                <a:rPr lang="en-US" sz="4800" dirty="0">
                  <a:solidFill>
                    <a:schemeClr val="tx1">
                      <a:lumMod val="50000"/>
                      <a:lumOff val="50000"/>
                    </a:schemeClr>
                  </a:solidFill>
                  <a:latin typeface="+mn-ea"/>
                  <a:cs typeface="Open Sans" panose="020B0606030504020204" pitchFamily="34" charset="0"/>
                </a:rPr>
                <a:t>80%</a:t>
              </a:r>
            </a:p>
          </p:txBody>
        </p:sp>
        <p:sp>
          <p:nvSpPr>
            <p:cNvPr id="33" name="Rectangle 32"/>
            <p:cNvSpPr/>
            <p:nvPr/>
          </p:nvSpPr>
          <p:spPr>
            <a:xfrm>
              <a:off x="758214" y="3429006"/>
              <a:ext cx="869582" cy="288541"/>
            </a:xfrm>
            <a:prstGeom prst="rect">
              <a:avLst/>
            </a:prstGeom>
          </p:spPr>
          <p:txBody>
            <a:bodyPr wrap="none">
              <a:spAutoFit/>
            </a:bodyPr>
            <a:lstStyle/>
            <a:p>
              <a:pPr algn="ctr"/>
              <a:r>
                <a:rPr lang="zh-CN" altLang="en-US" sz="1900" dirty="0">
                  <a:solidFill>
                    <a:schemeClr val="tx1">
                      <a:lumMod val="50000"/>
                      <a:lumOff val="50000"/>
                    </a:schemeClr>
                  </a:solidFill>
                  <a:latin typeface="+mn-ea"/>
                  <a:cs typeface="Open Sans" panose="020B0606030504020204" pitchFamily="34" charset="0"/>
                </a:rPr>
                <a:t>添加标题</a:t>
              </a:r>
              <a:endParaRPr lang="en-US" sz="1900" dirty="0">
                <a:solidFill>
                  <a:schemeClr val="tx1">
                    <a:lumMod val="50000"/>
                    <a:lumOff val="50000"/>
                  </a:schemeClr>
                </a:solidFill>
                <a:latin typeface="+mn-ea"/>
                <a:cs typeface="Open Sans" panose="020B0606030504020204" pitchFamily="34" charset="0"/>
              </a:endParaRPr>
            </a:p>
          </p:txBody>
        </p:sp>
      </p:grpSp>
      <p:grpSp>
        <p:nvGrpSpPr>
          <p:cNvPr id="21" name="Group 43"/>
          <p:cNvGrpSpPr/>
          <p:nvPr/>
        </p:nvGrpSpPr>
        <p:grpSpPr>
          <a:xfrm>
            <a:off x="3524567" y="2000241"/>
            <a:ext cx="2190480" cy="4094461"/>
            <a:chOff x="2643174" y="1500180"/>
            <a:chExt cx="1643074" cy="3070846"/>
          </a:xfrm>
        </p:grpSpPr>
        <p:sp>
          <p:nvSpPr>
            <p:cNvPr id="3" name="Arc 2"/>
            <p:cNvSpPr/>
            <p:nvPr/>
          </p:nvSpPr>
          <p:spPr>
            <a:xfrm>
              <a:off x="2643174" y="1500180"/>
              <a:ext cx="1587688" cy="1587688"/>
            </a:xfrm>
            <a:prstGeom prst="arc">
              <a:avLst>
                <a:gd name="adj1" fmla="val 6246170"/>
                <a:gd name="adj2" fmla="val 13766270"/>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9" name="Arc 8"/>
            <p:cNvSpPr/>
            <p:nvPr/>
          </p:nvSpPr>
          <p:spPr>
            <a:xfrm>
              <a:off x="2643174" y="1500180"/>
              <a:ext cx="1587688" cy="1587688"/>
            </a:xfrm>
            <a:prstGeom prst="arc">
              <a:avLst>
                <a:gd name="adj1" fmla="val 13603009"/>
                <a:gd name="adj2" fmla="val 4270614"/>
              </a:avLst>
            </a:prstGeom>
            <a:ln w="762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17" name="Oval 16"/>
            <p:cNvSpPr/>
            <p:nvPr/>
          </p:nvSpPr>
          <p:spPr>
            <a:xfrm>
              <a:off x="3134665" y="2668223"/>
              <a:ext cx="652930" cy="652930"/>
            </a:xfrm>
            <a:prstGeom prst="ellipse">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24" name="Group 23"/>
            <p:cNvGrpSpPr/>
            <p:nvPr/>
          </p:nvGrpSpPr>
          <p:grpSpPr>
            <a:xfrm>
              <a:off x="3322293" y="2853221"/>
              <a:ext cx="293696" cy="293696"/>
              <a:chOff x="3288121" y="2035176"/>
              <a:chExt cx="366050" cy="366050"/>
            </a:xfrm>
            <a:solidFill>
              <a:schemeClr val="bg1"/>
            </a:solidFill>
          </p:grpSpPr>
          <p:sp>
            <p:nvSpPr>
              <p:cNvPr id="25" name="AutoShape 123"/>
              <p:cNvSpPr/>
              <p:nvPr/>
            </p:nvSpPr>
            <p:spPr bwMode="auto">
              <a:xfrm>
                <a:off x="3288121" y="2035176"/>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6" name="AutoShape 124"/>
              <p:cNvSpPr/>
              <p:nvPr/>
            </p:nvSpPr>
            <p:spPr bwMode="auto">
              <a:xfrm>
                <a:off x="3391366" y="2137795"/>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7" name="AutoShape 125"/>
              <p:cNvSpPr/>
              <p:nvPr/>
            </p:nvSpPr>
            <p:spPr bwMode="auto">
              <a:xfrm>
                <a:off x="3425156" y="2172210"/>
                <a:ext cx="91982"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sp>
          <p:nvSpPr>
            <p:cNvPr id="34" name="Rectangle 33"/>
            <p:cNvSpPr/>
            <p:nvPr/>
          </p:nvSpPr>
          <p:spPr>
            <a:xfrm>
              <a:off x="2643174" y="3786196"/>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en-US" altLang="zh-CN" sz="1200" dirty="0">
                <a:solidFill>
                  <a:schemeClr val="tx1">
                    <a:lumMod val="50000"/>
                    <a:lumOff val="50000"/>
                  </a:schemeClr>
                </a:solidFill>
                <a:latin typeface="+mn-ea"/>
                <a:cs typeface="Open Sans Light" pitchFamily="34" charset="0"/>
              </a:endParaRPr>
            </a:p>
          </p:txBody>
        </p:sp>
        <p:sp>
          <p:nvSpPr>
            <p:cNvPr id="35" name="Rectangle 34"/>
            <p:cNvSpPr/>
            <p:nvPr/>
          </p:nvSpPr>
          <p:spPr>
            <a:xfrm>
              <a:off x="3019488" y="3429006"/>
              <a:ext cx="869582" cy="288541"/>
            </a:xfrm>
            <a:prstGeom prst="rect">
              <a:avLst/>
            </a:prstGeom>
          </p:spPr>
          <p:txBody>
            <a:bodyPr wrap="none">
              <a:spAutoFit/>
            </a:bodyPr>
            <a:lstStyle/>
            <a:p>
              <a:pPr algn="ctr"/>
              <a:r>
                <a:rPr lang="zh-CN" altLang="en-US" sz="1900" dirty="0">
                  <a:solidFill>
                    <a:schemeClr val="tx1">
                      <a:lumMod val="50000"/>
                      <a:lumOff val="50000"/>
                    </a:schemeClr>
                  </a:solidFill>
                  <a:latin typeface="+mn-ea"/>
                  <a:cs typeface="Open Sans" panose="020B0606030504020204" pitchFamily="34" charset="0"/>
                </a:rPr>
                <a:t>添加标题</a:t>
              </a:r>
              <a:endParaRPr lang="en-US" altLang="zh-CN" sz="1900" dirty="0">
                <a:solidFill>
                  <a:schemeClr val="tx1">
                    <a:lumMod val="50000"/>
                    <a:lumOff val="50000"/>
                  </a:schemeClr>
                </a:solidFill>
                <a:latin typeface="+mn-ea"/>
                <a:cs typeface="Open Sans" panose="020B0606030504020204" pitchFamily="34" charset="0"/>
              </a:endParaRPr>
            </a:p>
          </p:txBody>
        </p:sp>
        <p:sp>
          <p:nvSpPr>
            <p:cNvPr id="40" name="Rectangle 39"/>
            <p:cNvSpPr/>
            <p:nvPr/>
          </p:nvSpPr>
          <p:spPr>
            <a:xfrm>
              <a:off x="2930298" y="1928808"/>
              <a:ext cx="1090825" cy="623248"/>
            </a:xfrm>
            <a:prstGeom prst="rect">
              <a:avLst/>
            </a:prstGeom>
          </p:spPr>
          <p:txBody>
            <a:bodyPr wrap="none">
              <a:spAutoFit/>
            </a:bodyPr>
            <a:lstStyle/>
            <a:p>
              <a:pPr algn="ctr"/>
              <a:r>
                <a:rPr lang="en-US" sz="4800" dirty="0">
                  <a:solidFill>
                    <a:schemeClr val="tx1">
                      <a:lumMod val="50000"/>
                      <a:lumOff val="50000"/>
                    </a:schemeClr>
                  </a:solidFill>
                  <a:latin typeface="+mn-ea"/>
                  <a:cs typeface="Open Sans" panose="020B0606030504020204" pitchFamily="34" charset="0"/>
                </a:rPr>
                <a:t>75%</a:t>
              </a:r>
            </a:p>
          </p:txBody>
        </p:sp>
      </p:grpSp>
      <p:grpSp>
        <p:nvGrpSpPr>
          <p:cNvPr id="28" name="Group 44"/>
          <p:cNvGrpSpPr/>
          <p:nvPr/>
        </p:nvGrpSpPr>
        <p:grpSpPr>
          <a:xfrm>
            <a:off x="6572192" y="2000241"/>
            <a:ext cx="2190480" cy="4094461"/>
            <a:chOff x="4929190" y="1500180"/>
            <a:chExt cx="1643074" cy="3070846"/>
          </a:xfrm>
        </p:grpSpPr>
        <p:sp>
          <p:nvSpPr>
            <p:cNvPr id="2" name="Arc 1"/>
            <p:cNvSpPr/>
            <p:nvPr/>
          </p:nvSpPr>
          <p:spPr>
            <a:xfrm>
              <a:off x="4929190" y="1500180"/>
              <a:ext cx="1587688" cy="1587688"/>
            </a:xfrm>
            <a:prstGeom prst="arc">
              <a:avLst>
                <a:gd name="adj1" fmla="val 6246170"/>
                <a:gd name="adj2" fmla="val 8658572"/>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7" name="Arc 6"/>
            <p:cNvSpPr/>
            <p:nvPr/>
          </p:nvSpPr>
          <p:spPr>
            <a:xfrm>
              <a:off x="4929190" y="1500180"/>
              <a:ext cx="1587688" cy="1587688"/>
            </a:xfrm>
            <a:prstGeom prst="arc">
              <a:avLst>
                <a:gd name="adj1" fmla="val 8639899"/>
                <a:gd name="adj2" fmla="val 4270614"/>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18" name="Oval 17"/>
            <p:cNvSpPr/>
            <p:nvPr/>
          </p:nvSpPr>
          <p:spPr>
            <a:xfrm>
              <a:off x="5420681" y="2668223"/>
              <a:ext cx="652930" cy="65293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43" name="Group 27"/>
            <p:cNvGrpSpPr/>
            <p:nvPr/>
          </p:nvGrpSpPr>
          <p:grpSpPr>
            <a:xfrm>
              <a:off x="5616550" y="2851935"/>
              <a:ext cx="294198" cy="293696"/>
              <a:chOff x="1823293" y="2035176"/>
              <a:chExt cx="366676" cy="366050"/>
            </a:xfrm>
            <a:solidFill>
              <a:schemeClr val="bg1"/>
            </a:solidFill>
          </p:grpSpPr>
          <p:sp>
            <p:nvSpPr>
              <p:cNvPr id="29" name="AutoShape 128"/>
              <p:cNvSpPr/>
              <p:nvPr/>
            </p:nvSpPr>
            <p:spPr bwMode="auto">
              <a:xfrm>
                <a:off x="1823293" y="2035176"/>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0" name="AutoShape 129"/>
              <p:cNvSpPr/>
              <p:nvPr/>
            </p:nvSpPr>
            <p:spPr bwMode="auto">
              <a:xfrm>
                <a:off x="2052309" y="2080854"/>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sp>
          <p:nvSpPr>
            <p:cNvPr id="36" name="Rectangle 35"/>
            <p:cNvSpPr/>
            <p:nvPr/>
          </p:nvSpPr>
          <p:spPr>
            <a:xfrm>
              <a:off x="4929190" y="3786196"/>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en-US" altLang="zh-CN" sz="1200" dirty="0">
                <a:solidFill>
                  <a:schemeClr val="tx1">
                    <a:lumMod val="50000"/>
                    <a:lumOff val="50000"/>
                  </a:schemeClr>
                </a:solidFill>
                <a:latin typeface="+mn-ea"/>
                <a:cs typeface="Open Sans Light" pitchFamily="34" charset="0"/>
              </a:endParaRPr>
            </a:p>
          </p:txBody>
        </p:sp>
        <p:sp>
          <p:nvSpPr>
            <p:cNvPr id="37" name="Rectangle 36"/>
            <p:cNvSpPr/>
            <p:nvPr/>
          </p:nvSpPr>
          <p:spPr>
            <a:xfrm>
              <a:off x="5330959" y="3429006"/>
              <a:ext cx="869582" cy="288541"/>
            </a:xfrm>
            <a:prstGeom prst="rect">
              <a:avLst/>
            </a:prstGeom>
          </p:spPr>
          <p:txBody>
            <a:bodyPr wrap="none">
              <a:spAutoFit/>
            </a:bodyPr>
            <a:lstStyle/>
            <a:p>
              <a:pPr algn="ctr"/>
              <a:r>
                <a:rPr lang="zh-CN" altLang="en-US" sz="1900" dirty="0">
                  <a:solidFill>
                    <a:schemeClr val="tx1">
                      <a:lumMod val="50000"/>
                      <a:lumOff val="50000"/>
                    </a:schemeClr>
                  </a:solidFill>
                  <a:latin typeface="+mn-ea"/>
                  <a:cs typeface="Open Sans" panose="020B0606030504020204" pitchFamily="34" charset="0"/>
                </a:rPr>
                <a:t>添加标题</a:t>
              </a:r>
              <a:endParaRPr lang="en-US" altLang="zh-CN" sz="1900" dirty="0">
                <a:solidFill>
                  <a:schemeClr val="tx1">
                    <a:lumMod val="50000"/>
                    <a:lumOff val="50000"/>
                  </a:schemeClr>
                </a:solidFill>
                <a:latin typeface="+mn-ea"/>
                <a:cs typeface="Open Sans" panose="020B0606030504020204" pitchFamily="34" charset="0"/>
              </a:endParaRPr>
            </a:p>
          </p:txBody>
        </p:sp>
        <p:sp>
          <p:nvSpPr>
            <p:cNvPr id="41" name="Rectangle 40"/>
            <p:cNvSpPr/>
            <p:nvPr/>
          </p:nvSpPr>
          <p:spPr>
            <a:xfrm>
              <a:off x="5216314" y="1928808"/>
              <a:ext cx="1090825" cy="623248"/>
            </a:xfrm>
            <a:prstGeom prst="rect">
              <a:avLst/>
            </a:prstGeom>
          </p:spPr>
          <p:txBody>
            <a:bodyPr wrap="none">
              <a:spAutoFit/>
            </a:bodyPr>
            <a:lstStyle/>
            <a:p>
              <a:pPr algn="ctr"/>
              <a:r>
                <a:rPr lang="en-US" sz="4800" dirty="0">
                  <a:solidFill>
                    <a:schemeClr val="tx1">
                      <a:lumMod val="50000"/>
                      <a:lumOff val="50000"/>
                    </a:schemeClr>
                  </a:solidFill>
                  <a:latin typeface="+mn-ea"/>
                  <a:cs typeface="Open Sans" panose="020B0606030504020204" pitchFamily="34" charset="0"/>
                </a:rPr>
                <a:t>90%</a:t>
              </a:r>
            </a:p>
          </p:txBody>
        </p:sp>
      </p:grpSp>
      <p:grpSp>
        <p:nvGrpSpPr>
          <p:cNvPr id="44" name="Group 45"/>
          <p:cNvGrpSpPr/>
          <p:nvPr/>
        </p:nvGrpSpPr>
        <p:grpSpPr>
          <a:xfrm>
            <a:off x="9524578" y="2000241"/>
            <a:ext cx="2190480" cy="4094461"/>
            <a:chOff x="7143768" y="1500180"/>
            <a:chExt cx="1643074" cy="3070846"/>
          </a:xfrm>
        </p:grpSpPr>
        <p:sp>
          <p:nvSpPr>
            <p:cNvPr id="5" name="Arc 4"/>
            <p:cNvSpPr/>
            <p:nvPr/>
          </p:nvSpPr>
          <p:spPr>
            <a:xfrm>
              <a:off x="7143768" y="1500180"/>
              <a:ext cx="1587688" cy="1587688"/>
            </a:xfrm>
            <a:prstGeom prst="arc">
              <a:avLst>
                <a:gd name="adj1" fmla="val 6246170"/>
                <a:gd name="adj2" fmla="val 16335005"/>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8" name="Arc 7"/>
            <p:cNvSpPr/>
            <p:nvPr/>
          </p:nvSpPr>
          <p:spPr>
            <a:xfrm>
              <a:off x="7143768" y="1500180"/>
              <a:ext cx="1587688" cy="1587688"/>
            </a:xfrm>
            <a:prstGeom prst="arc">
              <a:avLst>
                <a:gd name="adj1" fmla="val 16280784"/>
                <a:gd name="adj2" fmla="val 4270614"/>
              </a:avLst>
            </a:prstGeom>
            <a:ln w="762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latin typeface="+mn-ea"/>
              </a:endParaRPr>
            </a:p>
          </p:txBody>
        </p:sp>
        <p:sp>
          <p:nvSpPr>
            <p:cNvPr id="19" name="Oval 18"/>
            <p:cNvSpPr/>
            <p:nvPr/>
          </p:nvSpPr>
          <p:spPr>
            <a:xfrm>
              <a:off x="7635259" y="2668223"/>
              <a:ext cx="652930" cy="652930"/>
            </a:xfrm>
            <a:prstGeom prst="ellipse">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45" name="Group 20"/>
            <p:cNvGrpSpPr/>
            <p:nvPr/>
          </p:nvGrpSpPr>
          <p:grpSpPr>
            <a:xfrm>
              <a:off x="7822887" y="2884650"/>
              <a:ext cx="293698" cy="220398"/>
              <a:chOff x="359092" y="2813581"/>
              <a:chExt cx="366051" cy="274694"/>
            </a:xfrm>
            <a:solidFill>
              <a:schemeClr val="bg1"/>
            </a:solidFill>
          </p:grpSpPr>
          <p:sp>
            <p:nvSpPr>
              <p:cNvPr id="22"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3"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sp>
          <p:nvSpPr>
            <p:cNvPr id="38" name="Rectangle 37"/>
            <p:cNvSpPr/>
            <p:nvPr/>
          </p:nvSpPr>
          <p:spPr>
            <a:xfrm>
              <a:off x="7143768" y="3786196"/>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en-US" altLang="zh-CN" sz="1200" dirty="0">
                <a:solidFill>
                  <a:schemeClr val="tx1">
                    <a:lumMod val="50000"/>
                    <a:lumOff val="50000"/>
                  </a:schemeClr>
                </a:solidFill>
                <a:latin typeface="+mn-ea"/>
                <a:cs typeface="Open Sans Light" pitchFamily="34" charset="0"/>
              </a:endParaRPr>
            </a:p>
          </p:txBody>
        </p:sp>
        <p:sp>
          <p:nvSpPr>
            <p:cNvPr id="39" name="Rectangle 38"/>
            <p:cNvSpPr/>
            <p:nvPr/>
          </p:nvSpPr>
          <p:spPr>
            <a:xfrm>
              <a:off x="7525796" y="3429006"/>
              <a:ext cx="869582" cy="288541"/>
            </a:xfrm>
            <a:prstGeom prst="rect">
              <a:avLst/>
            </a:prstGeom>
          </p:spPr>
          <p:txBody>
            <a:bodyPr wrap="none">
              <a:spAutoFit/>
            </a:bodyPr>
            <a:lstStyle/>
            <a:p>
              <a:pPr algn="ctr"/>
              <a:r>
                <a:rPr lang="zh-CN" altLang="en-US" sz="1900" dirty="0">
                  <a:solidFill>
                    <a:schemeClr val="tx1">
                      <a:lumMod val="50000"/>
                      <a:lumOff val="50000"/>
                    </a:schemeClr>
                  </a:solidFill>
                  <a:latin typeface="+mn-ea"/>
                  <a:cs typeface="Open Sans" panose="020B0606030504020204" pitchFamily="34" charset="0"/>
                </a:rPr>
                <a:t>添加标题</a:t>
              </a:r>
              <a:endParaRPr lang="en-US" altLang="zh-CN" sz="1900" dirty="0">
                <a:solidFill>
                  <a:schemeClr val="tx1">
                    <a:lumMod val="50000"/>
                    <a:lumOff val="50000"/>
                  </a:schemeClr>
                </a:solidFill>
                <a:latin typeface="+mn-ea"/>
                <a:cs typeface="Open Sans" panose="020B0606030504020204" pitchFamily="34" charset="0"/>
              </a:endParaRPr>
            </a:p>
          </p:txBody>
        </p:sp>
        <p:sp>
          <p:nvSpPr>
            <p:cNvPr id="42" name="Rectangle 41"/>
            <p:cNvSpPr/>
            <p:nvPr/>
          </p:nvSpPr>
          <p:spPr>
            <a:xfrm>
              <a:off x="7430892" y="1928808"/>
              <a:ext cx="1090825" cy="623248"/>
            </a:xfrm>
            <a:prstGeom prst="rect">
              <a:avLst/>
            </a:prstGeom>
          </p:spPr>
          <p:txBody>
            <a:bodyPr wrap="none">
              <a:spAutoFit/>
            </a:bodyPr>
            <a:lstStyle/>
            <a:p>
              <a:pPr algn="ctr"/>
              <a:r>
                <a:rPr lang="en-US" sz="4800" dirty="0">
                  <a:solidFill>
                    <a:schemeClr val="tx1">
                      <a:lumMod val="50000"/>
                      <a:lumOff val="50000"/>
                    </a:schemeClr>
                  </a:solidFill>
                  <a:latin typeface="+mn-ea"/>
                  <a:cs typeface="Open Sans" panose="020B0606030504020204" pitchFamily="34" charset="0"/>
                </a:rPr>
                <a:t>60%</a:t>
              </a:r>
            </a:p>
          </p:txBody>
        </p:sp>
      </p:grpSp>
      <p:sp>
        <p:nvSpPr>
          <p:cNvPr id="10" name="标题 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lide(fromTop)">
                                      <p:cBhvr>
                                        <p:cTn id="7" dur="500"/>
                                        <p:tgtEl>
                                          <p:spTgt spid="15"/>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Top)">
                                      <p:cBhvr>
                                        <p:cTn id="11" dur="500"/>
                                        <p:tgtEl>
                                          <p:spTgt spid="21"/>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slide(fromTop)">
                                      <p:cBhvr>
                                        <p:cTn id="15" dur="500"/>
                                        <p:tgtEl>
                                          <p:spTgt spid="28"/>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slide(fromTop)">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9" name="Group 1629"/>
          <p:cNvGrpSpPr/>
          <p:nvPr/>
        </p:nvGrpSpPr>
        <p:grpSpPr>
          <a:xfrm>
            <a:off x="1539550" y="3436338"/>
            <a:ext cx="1257137" cy="2656959"/>
            <a:chOff x="0" y="-9647"/>
            <a:chExt cx="1257300" cy="2656957"/>
          </a:xfrm>
        </p:grpSpPr>
        <p:sp>
          <p:nvSpPr>
            <p:cNvPr id="1626" name="Shape 1626"/>
            <p:cNvSpPr/>
            <p:nvPr/>
          </p:nvSpPr>
          <p:spPr>
            <a:xfrm flipH="1">
              <a:off x="662644" y="-9647"/>
              <a:ext cx="1" cy="1529368"/>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27" name="Chart 1627"/>
            <p:cNvGraphicFramePr/>
            <p:nvPr/>
          </p:nvGraphicFramePr>
          <p:xfrm>
            <a:off x="0" y="1390009"/>
            <a:ext cx="1257300" cy="1257301"/>
          </p:xfrm>
          <a:graphic>
            <a:graphicData uri="http://schemas.openxmlformats.org/drawingml/2006/chart">
              <c:chart xmlns:c="http://schemas.openxmlformats.org/drawingml/2006/chart" xmlns:r="http://schemas.openxmlformats.org/officeDocument/2006/relationships" r:id="rId3"/>
            </a:graphicData>
          </a:graphic>
        </p:graphicFrame>
        <p:sp>
          <p:nvSpPr>
            <p:cNvPr id="1628" name="Shape 1628"/>
            <p:cNvSpPr/>
            <p:nvPr/>
          </p:nvSpPr>
          <p:spPr>
            <a:xfrm>
              <a:off x="382136" y="188888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1633" name="Group 1633"/>
          <p:cNvGrpSpPr/>
          <p:nvPr/>
        </p:nvGrpSpPr>
        <p:grpSpPr>
          <a:xfrm>
            <a:off x="1287255" y="2466012"/>
            <a:ext cx="2043778" cy="1314827"/>
            <a:chOff x="0" y="379713"/>
            <a:chExt cx="2044043" cy="1314825"/>
          </a:xfrm>
        </p:grpSpPr>
        <p:sp>
          <p:nvSpPr>
            <p:cNvPr id="1630" name="Shape 1630"/>
            <p:cNvSpPr/>
            <p:nvPr/>
          </p:nvSpPr>
          <p:spPr>
            <a:xfrm>
              <a:off x="0" y="1359686"/>
              <a:ext cx="1970470" cy="334852"/>
            </a:xfrm>
            <a:prstGeom prst="chevron">
              <a:avLst>
                <a:gd name="adj" fmla="val 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1" name="Shape 1631"/>
            <p:cNvSpPr/>
            <p:nvPr/>
          </p:nvSpPr>
          <p:spPr>
            <a:xfrm>
              <a:off x="281145" y="919523"/>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2005 - 2008</a:t>
              </a:r>
            </a:p>
          </p:txBody>
        </p:sp>
        <p:sp>
          <p:nvSpPr>
            <p:cNvPr id="1632" name="Shape 1632"/>
            <p:cNvSpPr/>
            <p:nvPr/>
          </p:nvSpPr>
          <p:spPr>
            <a:xfrm>
              <a:off x="73573" y="379713"/>
              <a:ext cx="1970470"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37" name="Group 1637"/>
          <p:cNvGrpSpPr/>
          <p:nvPr/>
        </p:nvGrpSpPr>
        <p:grpSpPr>
          <a:xfrm>
            <a:off x="3257468" y="3445983"/>
            <a:ext cx="1970215" cy="1286562"/>
            <a:chOff x="0" y="0"/>
            <a:chExt cx="1970470" cy="1286561"/>
          </a:xfrm>
        </p:grpSpPr>
        <p:sp>
          <p:nvSpPr>
            <p:cNvPr id="1634" name="Shape 1634"/>
            <p:cNvSpPr/>
            <p:nvPr/>
          </p:nvSpPr>
          <p:spPr>
            <a:xfrm>
              <a:off x="0" y="0"/>
              <a:ext cx="1970470" cy="334852"/>
            </a:xfrm>
            <a:prstGeom prst="chevron">
              <a:avLst>
                <a:gd name="adj" fmla="val 0"/>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5" name="Shape 1635"/>
            <p:cNvSpPr/>
            <p:nvPr/>
          </p:nvSpPr>
          <p:spPr>
            <a:xfrm>
              <a:off x="262463" y="451222"/>
              <a:ext cx="1406975" cy="369330"/>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2008 - 2009</a:t>
              </a:r>
            </a:p>
          </p:txBody>
        </p:sp>
        <p:sp>
          <p:nvSpPr>
            <p:cNvPr id="1636" name="Shape 1636"/>
            <p:cNvSpPr/>
            <p:nvPr/>
          </p:nvSpPr>
          <p:spPr>
            <a:xfrm>
              <a:off x="0" y="794121"/>
              <a:ext cx="1970470" cy="492440"/>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638" name="Chart 1638"/>
          <p:cNvGraphicFramePr/>
          <p:nvPr/>
        </p:nvGraphicFramePr>
        <p:xfrm>
          <a:off x="3476985" y="1471378"/>
          <a:ext cx="1423531" cy="1715816"/>
        </p:xfrm>
        <a:graphic>
          <a:graphicData uri="http://schemas.openxmlformats.org/drawingml/2006/chart">
            <c:chart xmlns:c="http://schemas.openxmlformats.org/drawingml/2006/chart" xmlns:r="http://schemas.openxmlformats.org/officeDocument/2006/relationships" r:id="rId4"/>
          </a:graphicData>
        </a:graphic>
      </p:graphicFrame>
      <p:grpSp>
        <p:nvGrpSpPr>
          <p:cNvPr id="1642" name="Group 1642"/>
          <p:cNvGrpSpPr/>
          <p:nvPr/>
        </p:nvGrpSpPr>
        <p:grpSpPr>
          <a:xfrm>
            <a:off x="5227680" y="2466011"/>
            <a:ext cx="1992099" cy="1314826"/>
            <a:chOff x="0" y="379714"/>
            <a:chExt cx="1992357" cy="1314824"/>
          </a:xfrm>
        </p:grpSpPr>
        <p:sp>
          <p:nvSpPr>
            <p:cNvPr id="1639" name="Shape 1639"/>
            <p:cNvSpPr/>
            <p:nvPr/>
          </p:nvSpPr>
          <p:spPr>
            <a:xfrm>
              <a:off x="0" y="1359686"/>
              <a:ext cx="1970470" cy="334852"/>
            </a:xfrm>
            <a:prstGeom prst="chevron">
              <a:avLst>
                <a:gd name="adj" fmla="val 0"/>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 name="Shape 1640"/>
            <p:cNvSpPr/>
            <p:nvPr/>
          </p:nvSpPr>
          <p:spPr>
            <a:xfrm>
              <a:off x="217575" y="920168"/>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2009 - 2012</a:t>
              </a:r>
            </a:p>
          </p:txBody>
        </p:sp>
        <p:sp>
          <p:nvSpPr>
            <p:cNvPr id="1641" name="Shape 1641"/>
            <p:cNvSpPr/>
            <p:nvPr/>
          </p:nvSpPr>
          <p:spPr>
            <a:xfrm>
              <a:off x="21888" y="379714"/>
              <a:ext cx="1970469"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6" name="Group 1646"/>
          <p:cNvGrpSpPr/>
          <p:nvPr/>
        </p:nvGrpSpPr>
        <p:grpSpPr>
          <a:xfrm>
            <a:off x="5424010" y="3780837"/>
            <a:ext cx="1257137" cy="2215135"/>
            <a:chOff x="0" y="334852"/>
            <a:chExt cx="1257300" cy="2215133"/>
          </a:xfrm>
        </p:grpSpPr>
        <p:sp>
          <p:nvSpPr>
            <p:cNvPr id="1643" name="Shape 1643"/>
            <p:cNvSpPr/>
            <p:nvPr/>
          </p:nvSpPr>
          <p:spPr>
            <a:xfrm flipH="1">
              <a:off x="628377" y="334852"/>
              <a:ext cx="0" cy="1194516"/>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44" name="Chart 1644"/>
            <p:cNvGraphicFramePr/>
            <p:nvPr/>
          </p:nvGraphicFramePr>
          <p:xfrm>
            <a:off x="0" y="1292684"/>
            <a:ext cx="1257300" cy="1257301"/>
          </p:xfrm>
          <a:graphic>
            <a:graphicData uri="http://schemas.openxmlformats.org/drawingml/2006/chart">
              <c:chart xmlns:c="http://schemas.openxmlformats.org/drawingml/2006/chart" xmlns:r="http://schemas.openxmlformats.org/officeDocument/2006/relationships" r:id="rId5"/>
            </a:graphicData>
          </a:graphic>
        </p:graphicFrame>
        <p:sp>
          <p:nvSpPr>
            <p:cNvPr id="1645" name="Shape 1645"/>
            <p:cNvSpPr/>
            <p:nvPr/>
          </p:nvSpPr>
          <p:spPr>
            <a:xfrm>
              <a:off x="424529" y="1787434"/>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1653" name="Group 1653"/>
          <p:cNvGrpSpPr/>
          <p:nvPr/>
        </p:nvGrpSpPr>
        <p:grpSpPr>
          <a:xfrm>
            <a:off x="7571742" y="1945456"/>
            <a:ext cx="1059893" cy="1266960"/>
            <a:chOff x="0" y="0"/>
            <a:chExt cx="1060030" cy="1266959"/>
          </a:xfrm>
        </p:grpSpPr>
        <p:sp>
          <p:nvSpPr>
            <p:cNvPr id="1647" name="Shape 1647"/>
            <p:cNvSpPr/>
            <p:nvPr/>
          </p:nvSpPr>
          <p:spPr>
            <a:xfrm>
              <a:off x="-1"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8" name="Shape 1648"/>
            <p:cNvSpPr/>
            <p:nvPr/>
          </p:nvSpPr>
          <p:spPr>
            <a:xfrm>
              <a:off x="416002"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9" name="Shape 1649"/>
            <p:cNvSpPr/>
            <p:nvPr/>
          </p:nvSpPr>
          <p:spPr>
            <a:xfrm>
              <a:off x="832005"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0" name="Shape 1650"/>
            <p:cNvSpPr/>
            <p:nvPr/>
          </p:nvSpPr>
          <p:spPr>
            <a:xfrm>
              <a:off x="-1" y="539343"/>
              <a:ext cx="228025" cy="727617"/>
            </a:xfrm>
            <a:prstGeom prst="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1" name="Shape 1651"/>
            <p:cNvSpPr/>
            <p:nvPr/>
          </p:nvSpPr>
          <p:spPr>
            <a:xfrm>
              <a:off x="416002" y="209266"/>
              <a:ext cx="228025" cy="1057694"/>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2" name="Shape 1652"/>
            <p:cNvSpPr/>
            <p:nvPr/>
          </p:nvSpPr>
          <p:spPr>
            <a:xfrm>
              <a:off x="832005" y="821186"/>
              <a:ext cx="228025" cy="445774"/>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57" name="Group 1657"/>
          <p:cNvGrpSpPr/>
          <p:nvPr/>
        </p:nvGrpSpPr>
        <p:grpSpPr>
          <a:xfrm>
            <a:off x="7197892" y="3445983"/>
            <a:ext cx="1970215" cy="1286562"/>
            <a:chOff x="0" y="0"/>
            <a:chExt cx="1970470" cy="1286561"/>
          </a:xfrm>
        </p:grpSpPr>
        <p:sp>
          <p:nvSpPr>
            <p:cNvPr id="1654" name="Shape 1654"/>
            <p:cNvSpPr/>
            <p:nvPr/>
          </p:nvSpPr>
          <p:spPr>
            <a:xfrm>
              <a:off x="0" y="0"/>
              <a:ext cx="1970470" cy="334852"/>
            </a:xfrm>
            <a:prstGeom prst="chevron">
              <a:avLst>
                <a:gd name="adj" fmla="val 0"/>
              </a:avLst>
            </a:pr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5" name="Shape 1655"/>
            <p:cNvSpPr/>
            <p:nvPr/>
          </p:nvSpPr>
          <p:spPr>
            <a:xfrm>
              <a:off x="245797" y="451222"/>
              <a:ext cx="1432626" cy="369330"/>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2012 – 2013</a:t>
              </a:r>
            </a:p>
          </p:txBody>
        </p:sp>
        <p:sp>
          <p:nvSpPr>
            <p:cNvPr id="1656" name="Shape 1656"/>
            <p:cNvSpPr/>
            <p:nvPr/>
          </p:nvSpPr>
          <p:spPr>
            <a:xfrm>
              <a:off x="0" y="794121"/>
              <a:ext cx="1970470" cy="492440"/>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61" name="Group 1661"/>
          <p:cNvGrpSpPr/>
          <p:nvPr/>
        </p:nvGrpSpPr>
        <p:grpSpPr>
          <a:xfrm>
            <a:off x="9168104" y="3005819"/>
            <a:ext cx="2040465" cy="1337660"/>
            <a:chOff x="0" y="0"/>
            <a:chExt cx="2040729" cy="1337658"/>
          </a:xfrm>
        </p:grpSpPr>
        <p:sp>
          <p:nvSpPr>
            <p:cNvPr id="1658" name="Shape 1658"/>
            <p:cNvSpPr/>
            <p:nvPr/>
          </p:nvSpPr>
          <p:spPr>
            <a:xfrm>
              <a:off x="0" y="440163"/>
              <a:ext cx="1970470" cy="334852"/>
            </a:xfrm>
            <a:prstGeom prst="chevron">
              <a:avLst>
                <a:gd name="adj" fmla="val 0"/>
              </a:avLst>
            </a:prstGeom>
            <a:solidFill>
              <a:schemeClr val="tx1">
                <a:lumMod val="50000"/>
              </a:schemeClr>
            </a:solidFill>
            <a:ln w="12700" cap="flat">
              <a:noFill/>
              <a:miter lim="400000"/>
            </a:ln>
            <a:effectLst/>
          </p:spPr>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9" name="Shape 1659"/>
            <p:cNvSpPr/>
            <p:nvPr/>
          </p:nvSpPr>
          <p:spPr>
            <a:xfrm>
              <a:off x="257818" y="0"/>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2013 - 201</a:t>
              </a:r>
              <a:r>
                <a:rPr lang="en-US"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6</a:t>
              </a:r>
              <a:endPar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0" name="Shape 1660"/>
            <p:cNvSpPr/>
            <p:nvPr/>
          </p:nvSpPr>
          <p:spPr>
            <a:xfrm>
              <a:off x="70259" y="845219"/>
              <a:ext cx="1970470"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1661"/>
                                        </p:tgtEl>
                                        <p:attrNameLst>
                                          <p:attrName>style.visibility</p:attrName>
                                        </p:attrNameLst>
                                      </p:cBhvr>
                                      <p:to>
                                        <p:strVal val="visible"/>
                                      </p:to>
                                    </p:set>
                                    <p:anim calcmode="lin" valueType="num">
                                      <p:cBhvr>
                                        <p:cTn id="7" dur="500" fill="hold"/>
                                        <p:tgtEl>
                                          <p:spTgt spid="1661"/>
                                        </p:tgtEl>
                                        <p:attrNameLst>
                                          <p:attrName>ppt_x</p:attrName>
                                        </p:attrNameLst>
                                      </p:cBhvr>
                                      <p:tavLst>
                                        <p:tav tm="0">
                                          <p:val>
                                            <p:strVal val="0-#ppt_w/2"/>
                                          </p:val>
                                        </p:tav>
                                        <p:tav tm="100000">
                                          <p:val>
                                            <p:strVal val="#ppt_x"/>
                                          </p:val>
                                        </p:tav>
                                      </p:tavLst>
                                    </p:anim>
                                    <p:anim calcmode="lin" valueType="num">
                                      <p:cBhvr>
                                        <p:cTn id="8" dur="500" fill="hold"/>
                                        <p:tgtEl>
                                          <p:spTgt spid="16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1657"/>
                                        </p:tgtEl>
                                        <p:attrNameLst>
                                          <p:attrName>style.visibility</p:attrName>
                                        </p:attrNameLst>
                                      </p:cBhvr>
                                      <p:to>
                                        <p:strVal val="visible"/>
                                      </p:to>
                                    </p:set>
                                    <p:anim calcmode="lin" valueType="num">
                                      <p:cBhvr>
                                        <p:cTn id="12" dur="500" fill="hold"/>
                                        <p:tgtEl>
                                          <p:spTgt spid="1657"/>
                                        </p:tgtEl>
                                        <p:attrNameLst>
                                          <p:attrName>ppt_x</p:attrName>
                                        </p:attrNameLst>
                                      </p:cBhvr>
                                      <p:tavLst>
                                        <p:tav tm="0">
                                          <p:val>
                                            <p:strVal val="0-#ppt_w/2"/>
                                          </p:val>
                                        </p:tav>
                                        <p:tav tm="100000">
                                          <p:val>
                                            <p:strVal val="#ppt_x"/>
                                          </p:val>
                                        </p:tav>
                                      </p:tavLst>
                                    </p:anim>
                                    <p:anim calcmode="lin" valueType="num">
                                      <p:cBhvr>
                                        <p:cTn id="13" dur="500" fill="hold"/>
                                        <p:tgtEl>
                                          <p:spTgt spid="165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indefinite" fill="hold"/>
                                        <p:tgtEl>
                                          <p:spTgt spid="1653"/>
                                        </p:tgtEl>
                                        <p:attrNameLst>
                                          <p:attrName>style.visibility</p:attrName>
                                        </p:attrNameLst>
                                      </p:cBhvr>
                                      <p:to>
                                        <p:strVal val="visible"/>
                                      </p:to>
                                    </p:set>
                                    <p:anim calcmode="lin" valueType="num">
                                      <p:cBhvr>
                                        <p:cTn id="17" dur="500" fill="hold"/>
                                        <p:tgtEl>
                                          <p:spTgt spid="1653"/>
                                        </p:tgtEl>
                                        <p:attrNameLst>
                                          <p:attrName>ppt_x</p:attrName>
                                        </p:attrNameLst>
                                      </p:cBhvr>
                                      <p:tavLst>
                                        <p:tav tm="0">
                                          <p:val>
                                            <p:strVal val="#ppt_x"/>
                                          </p:val>
                                        </p:tav>
                                        <p:tav tm="100000">
                                          <p:val>
                                            <p:strVal val="#ppt_x"/>
                                          </p:val>
                                        </p:tav>
                                      </p:tavLst>
                                    </p:anim>
                                    <p:anim calcmode="lin" valueType="num">
                                      <p:cBhvr>
                                        <p:cTn id="18" dur="500" fill="hold"/>
                                        <p:tgtEl>
                                          <p:spTgt spid="165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indefinite" fill="hold"/>
                                        <p:tgtEl>
                                          <p:spTgt spid="1642"/>
                                        </p:tgtEl>
                                        <p:attrNameLst>
                                          <p:attrName>style.visibility</p:attrName>
                                        </p:attrNameLst>
                                      </p:cBhvr>
                                      <p:to>
                                        <p:strVal val="visible"/>
                                      </p:to>
                                    </p:set>
                                    <p:anim calcmode="lin" valueType="num">
                                      <p:cBhvr>
                                        <p:cTn id="22" dur="500" fill="hold"/>
                                        <p:tgtEl>
                                          <p:spTgt spid="1642"/>
                                        </p:tgtEl>
                                        <p:attrNameLst>
                                          <p:attrName>ppt_x</p:attrName>
                                        </p:attrNameLst>
                                      </p:cBhvr>
                                      <p:tavLst>
                                        <p:tav tm="0">
                                          <p:val>
                                            <p:strVal val="0-#ppt_w/2"/>
                                          </p:val>
                                        </p:tav>
                                        <p:tav tm="100000">
                                          <p:val>
                                            <p:strVal val="#ppt_x"/>
                                          </p:val>
                                        </p:tav>
                                      </p:tavLst>
                                    </p:anim>
                                    <p:anim calcmode="lin" valueType="num">
                                      <p:cBhvr>
                                        <p:cTn id="23" dur="500" fill="hold"/>
                                        <p:tgtEl>
                                          <p:spTgt spid="164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indefinite" fill="hold"/>
                                        <p:tgtEl>
                                          <p:spTgt spid="1646"/>
                                        </p:tgtEl>
                                        <p:attrNameLst>
                                          <p:attrName>style.visibility</p:attrName>
                                        </p:attrNameLst>
                                      </p:cBhvr>
                                      <p:to>
                                        <p:strVal val="visible"/>
                                      </p:to>
                                    </p:set>
                                    <p:anim calcmode="lin" valueType="num">
                                      <p:cBhvr>
                                        <p:cTn id="27" dur="500" fill="hold"/>
                                        <p:tgtEl>
                                          <p:spTgt spid="1646"/>
                                        </p:tgtEl>
                                        <p:attrNameLst>
                                          <p:attrName>ppt_x</p:attrName>
                                        </p:attrNameLst>
                                      </p:cBhvr>
                                      <p:tavLst>
                                        <p:tav tm="0">
                                          <p:val>
                                            <p:strVal val="#ppt_x"/>
                                          </p:val>
                                        </p:tav>
                                        <p:tav tm="100000">
                                          <p:val>
                                            <p:strVal val="#ppt_x"/>
                                          </p:val>
                                        </p:tav>
                                      </p:tavLst>
                                    </p:anim>
                                    <p:anim calcmode="lin" valueType="num">
                                      <p:cBhvr>
                                        <p:cTn id="28" dur="500" fill="hold"/>
                                        <p:tgtEl>
                                          <p:spTgt spid="164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1637"/>
                                        </p:tgtEl>
                                        <p:attrNameLst>
                                          <p:attrName>style.visibility</p:attrName>
                                        </p:attrNameLst>
                                      </p:cBhvr>
                                      <p:to>
                                        <p:strVal val="visible"/>
                                      </p:to>
                                    </p:set>
                                    <p:anim calcmode="lin" valueType="num">
                                      <p:cBhvr>
                                        <p:cTn id="32" dur="500" fill="hold"/>
                                        <p:tgtEl>
                                          <p:spTgt spid="1637"/>
                                        </p:tgtEl>
                                        <p:attrNameLst>
                                          <p:attrName>ppt_x</p:attrName>
                                        </p:attrNameLst>
                                      </p:cBhvr>
                                      <p:tavLst>
                                        <p:tav tm="0">
                                          <p:val>
                                            <p:strVal val="0-#ppt_w/2"/>
                                          </p:val>
                                        </p:tav>
                                        <p:tav tm="100000">
                                          <p:val>
                                            <p:strVal val="#ppt_x"/>
                                          </p:val>
                                        </p:tav>
                                      </p:tavLst>
                                    </p:anim>
                                    <p:anim calcmode="lin" valueType="num">
                                      <p:cBhvr>
                                        <p:cTn id="33" dur="500" fill="hold"/>
                                        <p:tgtEl>
                                          <p:spTgt spid="163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indefinite" fill="hold"/>
                                        <p:tgtEl>
                                          <p:spTgt spid="1638"/>
                                        </p:tgtEl>
                                        <p:attrNameLst>
                                          <p:attrName>style.visibility</p:attrName>
                                        </p:attrNameLst>
                                      </p:cBhvr>
                                      <p:to>
                                        <p:strVal val="visible"/>
                                      </p:to>
                                    </p:set>
                                    <p:anim calcmode="lin" valueType="num">
                                      <p:cBhvr>
                                        <p:cTn id="37" dur="500" fill="hold"/>
                                        <p:tgtEl>
                                          <p:spTgt spid="1638"/>
                                        </p:tgtEl>
                                        <p:attrNameLst>
                                          <p:attrName>ppt_x</p:attrName>
                                        </p:attrNameLst>
                                      </p:cBhvr>
                                      <p:tavLst>
                                        <p:tav tm="0">
                                          <p:val>
                                            <p:strVal val="#ppt_x"/>
                                          </p:val>
                                        </p:tav>
                                        <p:tav tm="100000">
                                          <p:val>
                                            <p:strVal val="#ppt_x"/>
                                          </p:val>
                                        </p:tav>
                                      </p:tavLst>
                                    </p:anim>
                                    <p:anim calcmode="lin" valueType="num">
                                      <p:cBhvr>
                                        <p:cTn id="38" dur="500" fill="hold"/>
                                        <p:tgtEl>
                                          <p:spTgt spid="163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indefinite" fill="hold"/>
                                        <p:tgtEl>
                                          <p:spTgt spid="1633"/>
                                        </p:tgtEl>
                                        <p:attrNameLst>
                                          <p:attrName>style.visibility</p:attrName>
                                        </p:attrNameLst>
                                      </p:cBhvr>
                                      <p:to>
                                        <p:strVal val="visible"/>
                                      </p:to>
                                    </p:set>
                                    <p:anim calcmode="lin" valueType="num">
                                      <p:cBhvr>
                                        <p:cTn id="42" dur="500" fill="hold"/>
                                        <p:tgtEl>
                                          <p:spTgt spid="1633"/>
                                        </p:tgtEl>
                                        <p:attrNameLst>
                                          <p:attrName>ppt_x</p:attrName>
                                        </p:attrNameLst>
                                      </p:cBhvr>
                                      <p:tavLst>
                                        <p:tav tm="0">
                                          <p:val>
                                            <p:strVal val="0-#ppt_w/2"/>
                                          </p:val>
                                        </p:tav>
                                        <p:tav tm="100000">
                                          <p:val>
                                            <p:strVal val="#ppt_x"/>
                                          </p:val>
                                        </p:tav>
                                      </p:tavLst>
                                    </p:anim>
                                    <p:anim calcmode="lin" valueType="num">
                                      <p:cBhvr>
                                        <p:cTn id="43" dur="500" fill="hold"/>
                                        <p:tgtEl>
                                          <p:spTgt spid="163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indefinite" fill="hold"/>
                                        <p:tgtEl>
                                          <p:spTgt spid="1629"/>
                                        </p:tgtEl>
                                        <p:attrNameLst>
                                          <p:attrName>style.visibility</p:attrName>
                                        </p:attrNameLst>
                                      </p:cBhvr>
                                      <p:to>
                                        <p:strVal val="visible"/>
                                      </p:to>
                                    </p:set>
                                    <p:anim calcmode="lin" valueType="num">
                                      <p:cBhvr>
                                        <p:cTn id="47" dur="500" fill="hold"/>
                                        <p:tgtEl>
                                          <p:spTgt spid="1629"/>
                                        </p:tgtEl>
                                        <p:attrNameLst>
                                          <p:attrName>ppt_x</p:attrName>
                                        </p:attrNameLst>
                                      </p:cBhvr>
                                      <p:tavLst>
                                        <p:tav tm="0">
                                          <p:val>
                                            <p:strVal val="#ppt_x"/>
                                          </p:val>
                                        </p:tav>
                                        <p:tav tm="100000">
                                          <p:val>
                                            <p:strVal val="#ppt_x"/>
                                          </p:val>
                                        </p:tav>
                                      </p:tavLst>
                                    </p:anim>
                                    <p:anim calcmode="lin" valueType="num">
                                      <p:cBhvr>
                                        <p:cTn id="48" dur="500" fill="hold"/>
                                        <p:tgtEl>
                                          <p:spTgt spid="16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9" grpId="0" advAuto="0"/>
      <p:bldP spid="1633" grpId="0" advAuto="0"/>
      <p:bldP spid="1637" grpId="0" advAuto="0"/>
      <p:bldP spid="1638" grpId="0" advAuto="0"/>
      <p:bldP spid="1642" grpId="0" advAuto="0"/>
      <p:bldP spid="1646" grpId="0" advAuto="0"/>
      <p:bldP spid="1653" grpId="0" advAuto="0"/>
      <p:bldP spid="1657" grpId="0" advAuto="0"/>
      <p:bldP spid="1661" grpId="0"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36397" y="2080583"/>
            <a:ext cx="7544259" cy="2571751"/>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45178" y="2079419"/>
            <a:ext cx="2582439" cy="2582439"/>
            <a:chOff x="2927898" y="1265661"/>
            <a:chExt cx="4688628" cy="4688628"/>
          </a:xfrm>
        </p:grpSpPr>
        <p:grpSp>
          <p:nvGrpSpPr>
            <p:cNvPr id="4" name="组合 3"/>
            <p:cNvGrpSpPr/>
            <p:nvPr/>
          </p:nvGrpSpPr>
          <p:grpSpPr>
            <a:xfrm>
              <a:off x="2927898" y="1265661"/>
              <a:ext cx="4688628" cy="2344314"/>
              <a:chOff x="51348" y="4427961"/>
              <a:chExt cx="1232360" cy="616180"/>
            </a:xfrm>
          </p:grpSpPr>
          <p:sp>
            <p:nvSpPr>
              <p:cNvPr id="8" name="直角三角形 7"/>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0800000">
              <a:off x="2927898" y="3609975"/>
              <a:ext cx="4688628" cy="2344314"/>
              <a:chOff x="51348" y="4427961"/>
              <a:chExt cx="1232360" cy="616180"/>
            </a:xfrm>
          </p:grpSpPr>
          <p:sp>
            <p:nvSpPr>
              <p:cNvPr id="6" name="直角三角形 5"/>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文本框 9"/>
          <p:cNvSpPr txBox="1"/>
          <p:nvPr/>
        </p:nvSpPr>
        <p:spPr>
          <a:xfrm>
            <a:off x="5456117" y="2475840"/>
            <a:ext cx="3694834" cy="1282274"/>
          </a:xfrm>
          <a:prstGeom prst="rect">
            <a:avLst/>
          </a:prstGeom>
          <a:noFill/>
        </p:spPr>
        <p:txBody>
          <a:bodyPr wrap="square" rtlCol="0">
            <a:spAutoFit/>
          </a:bodyPr>
          <a:lstStyle/>
          <a:p>
            <a:pPr defTabSz="608965">
              <a:lnSpc>
                <a:spcPct val="130000"/>
              </a:lnSpc>
            </a:pPr>
            <a:r>
              <a:rPr lang="zh-CN" altLang="en-US" sz="6600" b="1" dirty="0">
                <a:solidFill>
                  <a:srgbClr val="EA681C"/>
                </a:solidFill>
                <a:ea typeface="微软雅黑" panose="020B0503020204020204" pitchFamily="34" charset="-122"/>
              </a:rPr>
              <a:t>主要结论</a:t>
            </a:r>
            <a:endParaRPr kumimoji="1" lang="zh-CN" altLang="en-US" sz="6600" b="1" dirty="0">
              <a:solidFill>
                <a:srgbClr val="EA681C"/>
              </a:solidFill>
              <a:ea typeface="微软雅黑" panose="020B0503020204020204" pitchFamily="34" charset="-122"/>
            </a:endParaRPr>
          </a:p>
        </p:txBody>
      </p:sp>
      <p:sp>
        <p:nvSpPr>
          <p:cNvPr id="11" name="文本框 10"/>
          <p:cNvSpPr txBox="1"/>
          <p:nvPr/>
        </p:nvSpPr>
        <p:spPr>
          <a:xfrm>
            <a:off x="5511890" y="3649187"/>
            <a:ext cx="3449937" cy="400110"/>
          </a:xfrm>
          <a:prstGeom prst="rect">
            <a:avLst/>
          </a:prstGeom>
          <a:noFill/>
        </p:spPr>
        <p:txBody>
          <a:bodyPr wrap="square" rtlCol="0">
            <a:spAutoFit/>
          </a:bodyPr>
          <a:lstStyle/>
          <a:p>
            <a:pPr algn="dist"/>
            <a:r>
              <a:rPr lang="en-US" altLang="zh-CN" sz="2000" dirty="0" smtClean="0">
                <a:solidFill>
                  <a:srgbClr val="88998C"/>
                </a:solidFill>
                <a:latin typeface="微软雅黑" panose="020B0503020204020204" pitchFamily="34" charset="-122"/>
                <a:ea typeface="微软雅黑" panose="020B0503020204020204" pitchFamily="34" charset="-122"/>
              </a:rPr>
              <a:t>ADD YOUR TITLE HERE</a:t>
            </a:r>
            <a:endParaRPr lang="zh-CN" altLang="en-US" sz="2000" dirty="0">
              <a:solidFill>
                <a:srgbClr val="88998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1850" name="Shape 1850"/>
          <p:cNvSpPr>
            <a:spLocks noGrp="1"/>
          </p:cNvSpPr>
          <p:nvPr>
            <p:ph type="sldNum" sz="quarter" idx="12"/>
          </p:nvPr>
        </p:nvSpPr>
        <p:spPr>
          <a:xfrm>
            <a:off x="10897418" y="6369635"/>
            <a:ext cx="457176" cy="338554"/>
          </a:xfrm>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pPr lvl="0">
                <a:defRPr sz="1800">
                  <a:solidFill>
                    <a:srgbClr val="000000"/>
                  </a:solidFill>
                </a:defRPr>
              </a:pPr>
              <a:t>29</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5" name="Group 1855"/>
          <p:cNvGrpSpPr/>
          <p:nvPr/>
        </p:nvGrpSpPr>
        <p:grpSpPr>
          <a:xfrm>
            <a:off x="5280960" y="3418045"/>
            <a:ext cx="1400839" cy="1401583"/>
            <a:chOff x="0" y="0"/>
            <a:chExt cx="1401020" cy="1401581"/>
          </a:xfrm>
        </p:grpSpPr>
        <p:sp>
          <p:nvSpPr>
            <p:cNvPr id="1851" name="Shape 1851"/>
            <p:cNvSpPr/>
            <p:nvPr/>
          </p:nvSpPr>
          <p:spPr>
            <a:xfrm>
              <a:off x="-1" y="-1"/>
              <a:ext cx="1401021" cy="1401583"/>
            </a:xfrm>
            <a:custGeom>
              <a:avLst/>
              <a:gdLst/>
              <a:ahLst/>
              <a:cxnLst>
                <a:cxn ang="0">
                  <a:pos x="wd2" y="hd2"/>
                </a:cxn>
                <a:cxn ang="5400000">
                  <a:pos x="wd2" y="hd2"/>
                </a:cxn>
                <a:cxn ang="10800000">
                  <a:pos x="wd2" y="hd2"/>
                </a:cxn>
                <a:cxn ang="16200000">
                  <a:pos x="wd2" y="hd2"/>
                </a:cxn>
              </a:cxnLst>
              <a:rect l="0" t="0" r="r" b="b"/>
              <a:pathLst>
                <a:path w="20594" h="19678" extrusionOk="0">
                  <a:moveTo>
                    <a:pt x="3014" y="2883"/>
                  </a:moveTo>
                  <a:lnTo>
                    <a:pt x="3014" y="2883"/>
                  </a:lnTo>
                  <a:cubicBezTo>
                    <a:pt x="7035" y="-960"/>
                    <a:pt x="13555" y="-961"/>
                    <a:pt x="17577" y="2881"/>
                  </a:cubicBezTo>
                  <a:cubicBezTo>
                    <a:pt x="21599" y="6722"/>
                    <a:pt x="21600" y="12952"/>
                    <a:pt x="17580" y="16795"/>
                  </a:cubicBezTo>
                  <a:cubicBezTo>
                    <a:pt x="13559" y="20638"/>
                    <a:pt x="7039" y="20639"/>
                    <a:pt x="3017" y="16797"/>
                  </a:cubicBezTo>
                  <a:cubicBezTo>
                    <a:pt x="1085" y="14952"/>
                    <a:pt x="0" y="12449"/>
                    <a:pt x="0" y="9839"/>
                  </a:cubicBezTo>
                  <a:lnTo>
                    <a:pt x="2624" y="9839"/>
                  </a:lnTo>
                  <a:cubicBezTo>
                    <a:pt x="2624" y="13889"/>
                    <a:pt x="6059" y="17172"/>
                    <a:pt x="10297" y="17172"/>
                  </a:cubicBezTo>
                  <a:cubicBezTo>
                    <a:pt x="14535" y="17172"/>
                    <a:pt x="17970" y="13889"/>
                    <a:pt x="17970" y="9839"/>
                  </a:cubicBezTo>
                  <a:cubicBezTo>
                    <a:pt x="17970" y="5789"/>
                    <a:pt x="14535" y="2506"/>
                    <a:pt x="10297" y="2506"/>
                  </a:cubicBezTo>
                  <a:cubicBezTo>
                    <a:pt x="8261" y="2506"/>
                    <a:pt x="6309" y="3279"/>
                    <a:pt x="4870" y="4655"/>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4" name="Group 1854"/>
            <p:cNvGrpSpPr/>
            <p:nvPr/>
          </p:nvGrpSpPr>
          <p:grpSpPr>
            <a:xfrm>
              <a:off x="479232" y="509780"/>
              <a:ext cx="440101" cy="427318"/>
              <a:chOff x="0" y="0"/>
              <a:chExt cx="440100" cy="427316"/>
            </a:xfrm>
          </p:grpSpPr>
          <p:sp>
            <p:nvSpPr>
              <p:cNvPr id="1852" name="Shape 1852"/>
              <p:cNvSpPr/>
              <p:nvPr/>
            </p:nvSpPr>
            <p:spPr>
              <a:xfrm>
                <a:off x="220429" y="233971"/>
                <a:ext cx="54920" cy="5567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8" y="0"/>
                      <a:pt x="0" y="4841"/>
                      <a:pt x="0" y="10800"/>
                    </a:cubicBezTo>
                    <a:cubicBezTo>
                      <a:pt x="0" y="16759"/>
                      <a:pt x="4838" y="21600"/>
                      <a:pt x="10800" y="21600"/>
                    </a:cubicBezTo>
                    <a:cubicBezTo>
                      <a:pt x="16761" y="21600"/>
                      <a:pt x="21600" y="16759"/>
                      <a:pt x="21600" y="10800"/>
                    </a:cubicBezTo>
                    <a:cubicBezTo>
                      <a:pt x="21600" y="4841"/>
                      <a:pt x="16761" y="0"/>
                      <a:pt x="10800" y="0"/>
                    </a:cubicBezTo>
                  </a:path>
                </a:pathLst>
              </a:custGeom>
              <a:solidFill>
                <a:srgbClr val="619405"/>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53" name="Shape 1853"/>
              <p:cNvSpPr/>
              <p:nvPr/>
            </p:nvSpPr>
            <p:spPr>
              <a:xfrm>
                <a:off x="0" y="-1"/>
                <a:ext cx="440101" cy="427318"/>
              </a:xfrm>
              <a:custGeom>
                <a:avLst/>
                <a:gdLst/>
                <a:ahLst/>
                <a:cxnLst>
                  <a:cxn ang="0">
                    <a:pos x="wd2" y="hd2"/>
                  </a:cxn>
                  <a:cxn ang="5400000">
                    <a:pos x="wd2" y="hd2"/>
                  </a:cxn>
                  <a:cxn ang="10800000">
                    <a:pos x="wd2" y="hd2"/>
                  </a:cxn>
                  <a:cxn ang="16200000">
                    <a:pos x="wd2" y="hd2"/>
                  </a:cxn>
                </a:cxnLst>
                <a:rect l="0" t="0" r="r" b="b"/>
                <a:pathLst>
                  <a:path w="20946" h="21600" extrusionOk="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7018" y="1393"/>
                    </a:lnTo>
                    <a:cubicBezTo>
                      <a:pt x="17379" y="1393"/>
                      <a:pt x="17673" y="1705"/>
                      <a:pt x="17673" y="2090"/>
                    </a:cubicBezTo>
                    <a:lnTo>
                      <a:pt x="17673" y="6398"/>
                    </a:lnTo>
                    <a:cubicBezTo>
                      <a:pt x="17466" y="6321"/>
                      <a:pt x="17249" y="6270"/>
                      <a:pt x="17018" y="6270"/>
                    </a:cubicBezTo>
                    <a:lnTo>
                      <a:pt x="17018" y="2787"/>
                    </a:lnTo>
                    <a:cubicBezTo>
                      <a:pt x="17018" y="2401"/>
                      <a:pt x="16724" y="2090"/>
                      <a:pt x="16363" y="2090"/>
                    </a:cubicBezTo>
                    <a:lnTo>
                      <a:pt x="2617" y="2090"/>
                    </a:lnTo>
                    <a:cubicBezTo>
                      <a:pt x="2256" y="2090"/>
                      <a:pt x="1963" y="2401"/>
                      <a:pt x="1963" y="2787"/>
                    </a:cubicBezTo>
                    <a:lnTo>
                      <a:pt x="1963" y="5534"/>
                    </a:lnTo>
                    <a:cubicBezTo>
                      <a:pt x="1559" y="5094"/>
                      <a:pt x="1309" y="4495"/>
                      <a:pt x="1309" y="3832"/>
                    </a:cubicBezTo>
                    <a:cubicBezTo>
                      <a:pt x="1309" y="2485"/>
                      <a:pt x="2334" y="1393"/>
                      <a:pt x="3600" y="1393"/>
                    </a:cubicBezTo>
                    <a:moveTo>
                      <a:pt x="18983" y="8361"/>
                    </a:moveTo>
                    <a:lnTo>
                      <a:pt x="18982" y="8361"/>
                    </a:lnTo>
                    <a:lnTo>
                      <a:pt x="18982" y="2090"/>
                    </a:lnTo>
                    <a:cubicBezTo>
                      <a:pt x="18982" y="935"/>
                      <a:pt x="18102" y="0"/>
                      <a:pt x="17018" y="0"/>
                    </a:cubicBez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0" name="Group 1860"/>
          <p:cNvGrpSpPr/>
          <p:nvPr/>
        </p:nvGrpSpPr>
        <p:grpSpPr>
          <a:xfrm>
            <a:off x="4826198" y="2482969"/>
            <a:ext cx="1196782" cy="1495429"/>
            <a:chOff x="0" y="0"/>
            <a:chExt cx="1196936" cy="1495427"/>
          </a:xfrm>
        </p:grpSpPr>
        <p:sp>
          <p:nvSpPr>
            <p:cNvPr id="1856" name="Shape 1856"/>
            <p:cNvSpPr/>
            <p:nvPr/>
          </p:nvSpPr>
          <p:spPr>
            <a:xfrm>
              <a:off x="0" y="0"/>
              <a:ext cx="1196937" cy="1495428"/>
            </a:xfrm>
            <a:custGeom>
              <a:avLst/>
              <a:gdLst/>
              <a:ahLst/>
              <a:cxnLst>
                <a:cxn ang="0">
                  <a:pos x="wd2" y="hd2"/>
                </a:cxn>
                <a:cxn ang="5400000">
                  <a:pos x="wd2" y="hd2"/>
                </a:cxn>
                <a:cxn ang="10800000">
                  <a:pos x="wd2" y="hd2"/>
                </a:cxn>
                <a:cxn ang="16200000">
                  <a:pos x="wd2" y="hd2"/>
                </a:cxn>
              </a:cxnLst>
              <a:rect l="0" t="0" r="r" b="b"/>
              <a:pathLst>
                <a:path w="20455" h="20673" extrusionOk="0">
                  <a:moveTo>
                    <a:pt x="20455" y="2841"/>
                  </a:moveTo>
                  <a:lnTo>
                    <a:pt x="18291" y="4592"/>
                  </a:lnTo>
                  <a:lnTo>
                    <a:pt x="18291" y="4592"/>
                  </a:lnTo>
                  <a:cubicBezTo>
                    <a:pt x="14808" y="1773"/>
                    <a:pt x="9160" y="1772"/>
                    <a:pt x="5676" y="4590"/>
                  </a:cubicBezTo>
                  <a:cubicBezTo>
                    <a:pt x="2192" y="7409"/>
                    <a:pt x="2191" y="11979"/>
                    <a:pt x="5675" y="14798"/>
                  </a:cubicBezTo>
                  <a:cubicBezTo>
                    <a:pt x="6654" y="15591"/>
                    <a:pt x="7848" y="16188"/>
                    <a:pt x="9163" y="16542"/>
                  </a:cubicBezTo>
                  <a:lnTo>
                    <a:pt x="9032" y="15051"/>
                  </a:lnTo>
                  <a:lnTo>
                    <a:pt x="12719" y="18129"/>
                  </a:lnTo>
                  <a:lnTo>
                    <a:pt x="9523" y="20673"/>
                  </a:lnTo>
                  <a:lnTo>
                    <a:pt x="9391" y="19158"/>
                  </a:lnTo>
                  <a:lnTo>
                    <a:pt x="9391" y="19158"/>
                  </a:lnTo>
                  <a:cubicBezTo>
                    <a:pt x="2931" y="18000"/>
                    <a:pt x="-1145" y="12824"/>
                    <a:pt x="287" y="7598"/>
                  </a:cubicBezTo>
                  <a:cubicBezTo>
                    <a:pt x="1718" y="2371"/>
                    <a:pt x="8115" y="-927"/>
                    <a:pt x="14575" y="231"/>
                  </a:cubicBezTo>
                  <a:cubicBezTo>
                    <a:pt x="16802" y="631"/>
                    <a:pt x="18842" y="1536"/>
                    <a:pt x="20455" y="2841"/>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9" name="Group 1859"/>
            <p:cNvGrpSpPr/>
            <p:nvPr/>
          </p:nvGrpSpPr>
          <p:grpSpPr>
            <a:xfrm>
              <a:off x="491812" y="491937"/>
              <a:ext cx="418746" cy="418727"/>
              <a:chOff x="0" y="0"/>
              <a:chExt cx="418744" cy="418726"/>
            </a:xfrm>
          </p:grpSpPr>
          <p:sp>
            <p:nvSpPr>
              <p:cNvPr id="1857" name="Shape 1857"/>
              <p:cNvSpPr/>
              <p:nvPr/>
            </p:nvSpPr>
            <p:spPr>
              <a:xfrm>
                <a:off x="-1" y="-1"/>
                <a:ext cx="418746" cy="418728"/>
              </a:xfrm>
              <a:custGeom>
                <a:avLst/>
                <a:gdLst/>
                <a:ahLst/>
                <a:cxnLst>
                  <a:cxn ang="0">
                    <a:pos x="wd2" y="hd2"/>
                  </a:cxn>
                  <a:cxn ang="5400000">
                    <a:pos x="wd2" y="hd2"/>
                  </a:cxn>
                  <a:cxn ang="10800000">
                    <a:pos x="wd2" y="hd2"/>
                  </a:cxn>
                  <a:cxn ang="16200000">
                    <a:pos x="wd2" y="hd2"/>
                  </a:cxn>
                </a:cxnLst>
                <a:rect l="0" t="0" r="r" b="b"/>
                <a:pathLst>
                  <a:path w="21600" h="21600" extrusionOk="0">
                    <a:moveTo>
                      <a:pt x="20235" y="9811"/>
                    </a:moveTo>
                    <a:cubicBezTo>
                      <a:pt x="20220" y="10144"/>
                      <a:pt x="20081" y="10800"/>
                      <a:pt x="18899" y="10800"/>
                    </a:cubicBezTo>
                    <a:lnTo>
                      <a:pt x="17549" y="10800"/>
                    </a:lnTo>
                    <a:cubicBezTo>
                      <a:pt x="17363" y="10800"/>
                      <a:pt x="17212" y="10951"/>
                      <a:pt x="17212" y="11138"/>
                    </a:cubicBezTo>
                    <a:cubicBezTo>
                      <a:pt x="17212" y="11325"/>
                      <a:pt x="17363" y="11476"/>
                      <a:pt x="17549" y="11476"/>
                    </a:cubicBezTo>
                    <a:lnTo>
                      <a:pt x="18858" y="11476"/>
                    </a:lnTo>
                    <a:cubicBezTo>
                      <a:pt x="19870" y="11476"/>
                      <a:pt x="20003" y="12315"/>
                      <a:pt x="19938" y="12720"/>
                    </a:cubicBezTo>
                    <a:cubicBezTo>
                      <a:pt x="19855" y="13224"/>
                      <a:pt x="19618" y="14176"/>
                      <a:pt x="18478" y="14176"/>
                    </a:cubicBezTo>
                    <a:lnTo>
                      <a:pt x="16874" y="14176"/>
                    </a:lnTo>
                    <a:cubicBezTo>
                      <a:pt x="16688" y="14176"/>
                      <a:pt x="16537" y="14326"/>
                      <a:pt x="16537" y="14513"/>
                    </a:cubicBezTo>
                    <a:cubicBezTo>
                      <a:pt x="16537" y="14700"/>
                      <a:pt x="16688" y="14851"/>
                      <a:pt x="16874" y="14851"/>
                    </a:cubicBezTo>
                    <a:lnTo>
                      <a:pt x="18203" y="14851"/>
                    </a:lnTo>
                    <a:cubicBezTo>
                      <a:pt x="19343" y="14851"/>
                      <a:pt x="19243" y="15719"/>
                      <a:pt x="19079" y="16238"/>
                    </a:cubicBezTo>
                    <a:cubicBezTo>
                      <a:pt x="18864" y="16919"/>
                      <a:pt x="18732" y="17550"/>
                      <a:pt x="17297" y="17550"/>
                    </a:cubicBezTo>
                    <a:lnTo>
                      <a:pt x="16196" y="17550"/>
                    </a:lnTo>
                    <a:cubicBezTo>
                      <a:pt x="16009" y="17550"/>
                      <a:pt x="15859" y="17701"/>
                      <a:pt x="15859" y="17888"/>
                    </a:cubicBezTo>
                    <a:cubicBezTo>
                      <a:pt x="15859" y="18074"/>
                      <a:pt x="16009" y="18226"/>
                      <a:pt x="16196" y="18226"/>
                    </a:cubicBezTo>
                    <a:lnTo>
                      <a:pt x="17255" y="18226"/>
                    </a:lnTo>
                    <a:cubicBezTo>
                      <a:pt x="17993" y="18226"/>
                      <a:pt x="18027" y="18924"/>
                      <a:pt x="17950" y="19175"/>
                    </a:cubicBezTo>
                    <a:cubicBezTo>
                      <a:pt x="17866" y="19449"/>
                      <a:pt x="17767" y="19652"/>
                      <a:pt x="17762" y="19661"/>
                    </a:cubicBezTo>
                    <a:cubicBezTo>
                      <a:pt x="17558" y="20029"/>
                      <a:pt x="17229" y="20250"/>
                      <a:pt x="16534" y="20250"/>
                    </a:cubicBezTo>
                    <a:lnTo>
                      <a:pt x="12844" y="20250"/>
                    </a:lnTo>
                    <a:cubicBezTo>
                      <a:pt x="10990" y="20250"/>
                      <a:pt x="9151" y="19830"/>
                      <a:pt x="9104" y="19819"/>
                    </a:cubicBezTo>
                    <a:cubicBezTo>
                      <a:pt x="6299" y="19173"/>
                      <a:pt x="6152" y="19123"/>
                      <a:pt x="5976" y="19073"/>
                    </a:cubicBezTo>
                    <a:cubicBezTo>
                      <a:pt x="5976" y="19073"/>
                      <a:pt x="5405" y="18977"/>
                      <a:pt x="5405" y="18479"/>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6"/>
                    </a:moveTo>
                    <a:cubicBezTo>
                      <a:pt x="4724" y="19949"/>
                      <a:pt x="4423" y="20250"/>
                      <a:pt x="4049" y="20250"/>
                    </a:cubicBezTo>
                    <a:lnTo>
                      <a:pt x="2024" y="20250"/>
                    </a:lnTo>
                    <a:cubicBezTo>
                      <a:pt x="1652" y="20250"/>
                      <a:pt x="1349" y="19949"/>
                      <a:pt x="1349" y="19576"/>
                    </a:cubicBezTo>
                    <a:lnTo>
                      <a:pt x="1349" y="8774"/>
                    </a:lnTo>
                    <a:cubicBezTo>
                      <a:pt x="1349" y="8401"/>
                      <a:pt x="1652" y="8100"/>
                      <a:pt x="2024" y="8100"/>
                    </a:cubicBezTo>
                    <a:lnTo>
                      <a:pt x="4049" y="8100"/>
                    </a:lnTo>
                    <a:cubicBezTo>
                      <a:pt x="4423" y="8100"/>
                      <a:pt x="4724" y="8401"/>
                      <a:pt x="4724" y="8774"/>
                    </a:cubicBezTo>
                    <a:cubicBezTo>
                      <a:pt x="4724" y="8774"/>
                      <a:pt x="4724" y="19576"/>
                      <a:pt x="4724" y="19576"/>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6"/>
                    </a:lnTo>
                    <a:cubicBezTo>
                      <a:pt x="0" y="20692"/>
                      <a:pt x="908" y="21600"/>
                      <a:pt x="2024" y="21600"/>
                    </a:cubicBezTo>
                    <a:lnTo>
                      <a:pt x="4049" y="21600"/>
                    </a:lnTo>
                    <a:cubicBezTo>
                      <a:pt x="4853" y="21600"/>
                      <a:pt x="5525" y="21115"/>
                      <a:pt x="5850" y="20435"/>
                    </a:cubicBezTo>
                    <a:cubicBezTo>
                      <a:pt x="5859" y="20438"/>
                      <a:pt x="5873" y="20442"/>
                      <a:pt x="5882" y="20443"/>
                    </a:cubicBezTo>
                    <a:cubicBezTo>
                      <a:pt x="5927" y="20455"/>
                      <a:pt x="5979" y="20468"/>
                      <a:pt x="6044" y="20486"/>
                    </a:cubicBezTo>
                    <a:cubicBezTo>
                      <a:pt x="6056" y="20488"/>
                      <a:pt x="6062" y="20489"/>
                      <a:pt x="6074" y="20493"/>
                    </a:cubicBezTo>
                    <a:cubicBezTo>
                      <a:pt x="6464" y="20589"/>
                      <a:pt x="7212" y="20769"/>
                      <a:pt x="8812" y="21136"/>
                    </a:cubicBezTo>
                    <a:cubicBezTo>
                      <a:pt x="9155" y="21214"/>
                      <a:pt x="10966" y="21600"/>
                      <a:pt x="12844" y="21600"/>
                    </a:cubicBezTo>
                    <a:lnTo>
                      <a:pt x="16534" y="21600"/>
                    </a:lnTo>
                    <a:cubicBezTo>
                      <a:pt x="17659" y="21600"/>
                      <a:pt x="18469" y="21168"/>
                      <a:pt x="18952" y="20299"/>
                    </a:cubicBezTo>
                    <a:cubicBezTo>
                      <a:pt x="18958" y="20286"/>
                      <a:pt x="19114" y="19983"/>
                      <a:pt x="19240" y="19573"/>
                    </a:cubicBezTo>
                    <a:cubicBezTo>
                      <a:pt x="19336" y="19264"/>
                      <a:pt x="19371" y="18828"/>
                      <a:pt x="19256" y="18385"/>
                    </a:cubicBezTo>
                    <a:cubicBezTo>
                      <a:pt x="19981" y="17887"/>
                      <a:pt x="20214" y="17134"/>
                      <a:pt x="20366" y="16644"/>
                    </a:cubicBezTo>
                    <a:cubicBezTo>
                      <a:pt x="20620" y="15839"/>
                      <a:pt x="20544" y="15236"/>
                      <a:pt x="20367" y="14804"/>
                    </a:cubicBezTo>
                    <a:cubicBezTo>
                      <a:pt x="20775" y="14419"/>
                      <a:pt x="21122" y="13832"/>
                      <a:pt x="21269" y="12936"/>
                    </a:cubicBezTo>
                    <a:cubicBezTo>
                      <a:pt x="21361" y="12381"/>
                      <a:pt x="21263" y="11810"/>
                      <a:pt x="21007" y="11335"/>
                    </a:cubicBezTo>
                    <a:cubicBezTo>
                      <a:pt x="21389" y="10906"/>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58" name="Shape 1858"/>
              <p:cNvSpPr/>
              <p:nvPr/>
            </p:nvSpPr>
            <p:spPr>
              <a:xfrm>
                <a:off x="39368" y="340007"/>
                <a:ext cx="39371" cy="39368"/>
              </a:xfrm>
              <a:custGeom>
                <a:avLst/>
                <a:gdLst/>
                <a:ahLst/>
                <a:cxnLst>
                  <a:cxn ang="0">
                    <a:pos x="wd2" y="hd2"/>
                  </a:cxn>
                  <a:cxn ang="5400000">
                    <a:pos x="wd2" y="hd2"/>
                  </a:cxn>
                  <a:cxn ang="10800000">
                    <a:pos x="wd2" y="hd2"/>
                  </a:cxn>
                  <a:cxn ang="16200000">
                    <a:pos x="wd2" y="hd2"/>
                  </a:cxn>
                </a:cxnLst>
                <a:rect l="0" t="0" r="r" b="b"/>
                <a:pathLst>
                  <a:path w="21600" h="21600" extrusionOk="0">
                    <a:moveTo>
                      <a:pt x="10800" y="14401"/>
                    </a:moveTo>
                    <a:cubicBezTo>
                      <a:pt x="8820" y="14401"/>
                      <a:pt x="7200" y="12783"/>
                      <a:pt x="7200" y="10801"/>
                    </a:cubicBezTo>
                    <a:cubicBezTo>
                      <a:pt x="7200" y="8817"/>
                      <a:pt x="8820" y="7200"/>
                      <a:pt x="10800" y="7200"/>
                    </a:cubicBezTo>
                    <a:cubicBezTo>
                      <a:pt x="12779" y="7200"/>
                      <a:pt x="14400" y="8817"/>
                      <a:pt x="14400" y="10801"/>
                    </a:cubicBezTo>
                    <a:cubicBezTo>
                      <a:pt x="14400" y="12783"/>
                      <a:pt x="12779" y="14401"/>
                      <a:pt x="10800" y="14401"/>
                    </a:cubicBezTo>
                    <a:moveTo>
                      <a:pt x="10800" y="0"/>
                    </a:moveTo>
                    <a:cubicBezTo>
                      <a:pt x="4837" y="0"/>
                      <a:pt x="0" y="4837"/>
                      <a:pt x="0" y="10801"/>
                    </a:cubicBezTo>
                    <a:cubicBezTo>
                      <a:pt x="0" y="16763"/>
                      <a:pt x="4837" y="21600"/>
                      <a:pt x="10800" y="21600"/>
                    </a:cubicBezTo>
                    <a:cubicBezTo>
                      <a:pt x="16762" y="21600"/>
                      <a:pt x="21600" y="16763"/>
                      <a:pt x="21600" y="10801"/>
                    </a:cubicBezTo>
                    <a:cubicBezTo>
                      <a:pt x="21600" y="4837"/>
                      <a:pt x="16762" y="0"/>
                      <a:pt x="10800" y="0"/>
                    </a:cubicBezTo>
                  </a:path>
                </a:pathLst>
              </a:custGeom>
              <a:solidFill>
                <a:srgbClr val="D05126"/>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5" name="Group 1865"/>
          <p:cNvGrpSpPr/>
          <p:nvPr/>
        </p:nvGrpSpPr>
        <p:grpSpPr>
          <a:xfrm>
            <a:off x="5279210" y="1546019"/>
            <a:ext cx="1401890" cy="1495278"/>
            <a:chOff x="0" y="0"/>
            <a:chExt cx="1402071" cy="1495277"/>
          </a:xfrm>
          <a:solidFill>
            <a:srgbClr val="0073E4"/>
          </a:solidFill>
        </p:grpSpPr>
        <p:sp>
          <p:nvSpPr>
            <p:cNvPr id="1861" name="Shape 1861"/>
            <p:cNvSpPr/>
            <p:nvPr/>
          </p:nvSpPr>
          <p:spPr>
            <a:xfrm>
              <a:off x="0" y="0"/>
              <a:ext cx="1402072" cy="1495278"/>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64" name="Group 1864"/>
            <p:cNvGrpSpPr/>
            <p:nvPr/>
          </p:nvGrpSpPr>
          <p:grpSpPr>
            <a:xfrm>
              <a:off x="550538" y="406280"/>
              <a:ext cx="350036" cy="510227"/>
              <a:chOff x="0" y="0"/>
              <a:chExt cx="350035" cy="510226"/>
            </a:xfrm>
            <a:grpFill/>
          </p:grpSpPr>
          <p:sp>
            <p:nvSpPr>
              <p:cNvPr id="1862" name="Shape 1862"/>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3" name="Shape 1863"/>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9" name="Group 1869"/>
          <p:cNvGrpSpPr/>
          <p:nvPr/>
        </p:nvGrpSpPr>
        <p:grpSpPr>
          <a:xfrm>
            <a:off x="6681798" y="1505309"/>
            <a:ext cx="4612185" cy="1263980"/>
            <a:chOff x="0" y="0"/>
            <a:chExt cx="4612784" cy="1263979"/>
          </a:xfrm>
        </p:grpSpPr>
        <p:sp>
          <p:nvSpPr>
            <p:cNvPr id="1866" name="Shape 1866"/>
            <p:cNvSpPr/>
            <p:nvPr/>
          </p:nvSpPr>
          <p:spPr>
            <a:xfrm rot="10800000" flipH="1">
              <a:off x="0" y="200772"/>
              <a:ext cx="1237446" cy="6498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7" name="Shape 1867"/>
            <p:cNvSpPr/>
            <p:nvPr/>
          </p:nvSpPr>
          <p:spPr>
            <a:xfrm>
              <a:off x="1237445" y="0"/>
              <a:ext cx="2833354" cy="369330"/>
            </a:xfrm>
            <a:prstGeom prst="rect">
              <a:avLst/>
            </a:prstGeom>
            <a:noFill/>
            <a:ln w="12700" cap="flat">
              <a:noFill/>
              <a:miter lim="400000"/>
            </a:ln>
            <a:effectLst/>
          </p:spPr>
          <p:txBody>
            <a:bodyPr wrap="square" lIns="45719" tIns="45719" rIns="45719" bIns="45719" numCol="1" anchor="t">
              <a:spAutoFit/>
            </a:bodyPr>
            <a:lstStyle>
              <a:lvl1pP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8" name="Shape 1868"/>
            <p:cNvSpPr/>
            <p:nvPr/>
          </p:nvSpPr>
          <p:spPr>
            <a:xfrm>
              <a:off x="1237444" y="340652"/>
              <a:ext cx="3375340" cy="923327"/>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873" name="Group 1873"/>
          <p:cNvGrpSpPr/>
          <p:nvPr/>
        </p:nvGrpSpPr>
        <p:grpSpPr>
          <a:xfrm>
            <a:off x="6679349" y="3694250"/>
            <a:ext cx="4614633" cy="923328"/>
            <a:chOff x="0" y="201357"/>
            <a:chExt cx="4615233" cy="923326"/>
          </a:xfrm>
        </p:grpSpPr>
        <p:sp>
          <p:nvSpPr>
            <p:cNvPr id="1870" name="Shape 1870"/>
            <p:cNvSpPr/>
            <p:nvPr/>
          </p:nvSpPr>
          <p:spPr>
            <a:xfrm>
              <a:off x="0" y="619626"/>
              <a:ext cx="1136865" cy="3080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1" name="Shape 1871"/>
            <p:cNvSpPr/>
            <p:nvPr/>
          </p:nvSpPr>
          <p:spPr>
            <a:xfrm>
              <a:off x="1239895" y="696739"/>
              <a:ext cx="2833354" cy="369329"/>
            </a:xfrm>
            <a:prstGeom prst="rect">
              <a:avLst/>
            </a:prstGeom>
            <a:noFill/>
            <a:ln w="12700" cap="flat">
              <a:noFill/>
              <a:miter lim="400000"/>
            </a:ln>
            <a:effectLst/>
          </p:spPr>
          <p:txBody>
            <a:bodyPr wrap="square" lIns="45719" tIns="45719" rIns="45719" bIns="45719" numCol="1" anchor="t">
              <a:spAutoFit/>
            </a:bodyPr>
            <a:lstStyle>
              <a:lvl1pP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2" name="Shape 1872"/>
            <p:cNvSpPr/>
            <p:nvPr/>
          </p:nvSpPr>
          <p:spPr>
            <a:xfrm>
              <a:off x="1239893" y="201357"/>
              <a:ext cx="3375340" cy="923326"/>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877" name="Group 1877"/>
          <p:cNvGrpSpPr/>
          <p:nvPr/>
        </p:nvGrpSpPr>
        <p:grpSpPr>
          <a:xfrm>
            <a:off x="1038285" y="2540313"/>
            <a:ext cx="3929152" cy="1277841"/>
            <a:chOff x="0" y="0"/>
            <a:chExt cx="3929663" cy="1277838"/>
          </a:xfrm>
        </p:grpSpPr>
        <p:sp>
          <p:nvSpPr>
            <p:cNvPr id="1874" name="Shape 1874"/>
            <p:cNvSpPr/>
            <p:nvPr/>
          </p:nvSpPr>
          <p:spPr>
            <a:xfrm rot="10800000">
              <a:off x="2846763" y="230833"/>
              <a:ext cx="1082900" cy="5591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5" name="Shape 1875"/>
            <p:cNvSpPr/>
            <p:nvPr/>
          </p:nvSpPr>
          <p:spPr>
            <a:xfrm>
              <a:off x="0" y="0"/>
              <a:ext cx="2833353" cy="369329"/>
            </a:xfrm>
            <a:prstGeom prst="rect">
              <a:avLst/>
            </a:prstGeom>
            <a:noFill/>
            <a:ln w="12700" cap="flat">
              <a:noFill/>
              <a:miter lim="400000"/>
            </a:ln>
            <a:effectLst/>
          </p:spPr>
          <p:txBody>
            <a:bodyPr wrap="square" lIns="45719" tIns="45719" rIns="45719" bIns="45719" numCol="1" anchor="t">
              <a:spAutoFit/>
            </a:bodyPr>
            <a:lstStyle>
              <a:lvl1pPr algn="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6" name="Shape 1876"/>
            <p:cNvSpPr/>
            <p:nvPr/>
          </p:nvSpPr>
          <p:spPr>
            <a:xfrm>
              <a:off x="802897" y="354512"/>
              <a:ext cx="2069198" cy="923326"/>
            </a:xfrm>
            <a:prstGeom prst="rect">
              <a:avLst/>
            </a:prstGeom>
            <a:noFill/>
            <a:ln w="12700" cap="flat">
              <a:noFill/>
              <a:miter lim="400000"/>
            </a:ln>
            <a:effectLst/>
          </p:spPr>
          <p:txBody>
            <a:bodyPr wrap="square" lIns="45719" tIns="45719" rIns="45719" bIns="45719" numCol="1" anchor="t">
              <a:spAutoFit/>
            </a:bodyPr>
            <a:lstStyle>
              <a:lvl1pPr algn="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r>
                <a:rPr>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882" name="Group 1882"/>
          <p:cNvGrpSpPr/>
          <p:nvPr/>
        </p:nvGrpSpPr>
        <p:grpSpPr>
          <a:xfrm>
            <a:off x="838884" y="5112913"/>
            <a:ext cx="10514234" cy="914401"/>
            <a:chOff x="-1" y="0"/>
            <a:chExt cx="10515601" cy="914400"/>
          </a:xfrm>
        </p:grpSpPr>
        <p:sp>
          <p:nvSpPr>
            <p:cNvPr id="1878" name="Shape 1878"/>
            <p:cNvSpPr/>
            <p:nvPr/>
          </p:nvSpPr>
          <p:spPr>
            <a:xfrm>
              <a:off x="-1" y="0"/>
              <a:ext cx="1840608" cy="914400"/>
            </a:xfrm>
            <a:prstGeom prst="rect">
              <a:avLst/>
            </a:prstGeom>
            <a:solidFill>
              <a:schemeClr val="accent1"/>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9" name="Shape 1879"/>
            <p:cNvSpPr/>
            <p:nvPr/>
          </p:nvSpPr>
          <p:spPr>
            <a:xfrm>
              <a:off x="1892965" y="0"/>
              <a:ext cx="8622635" cy="914400"/>
            </a:xfrm>
            <a:prstGeom prst="rect">
              <a:avLst/>
            </a:prstGeom>
            <a:solidFill>
              <a:schemeClr val="tx1">
                <a:lumMod val="50000"/>
                <a:lumOff val="50000"/>
              </a:schemeClr>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0" name="Shape 1880"/>
            <p:cNvSpPr/>
            <p:nvPr/>
          </p:nvSpPr>
          <p:spPr>
            <a:xfrm>
              <a:off x="1892965" y="87867"/>
              <a:ext cx="8563492"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solidFill>
                    <a:srgbClr val="000000"/>
                  </a:solidFill>
                </a:defRPr>
              </a:pPr>
              <a:r>
                <a:rPr lang="zh-CN" altLang="en-US"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1" name="Shape 1881"/>
            <p:cNvSpPr/>
            <p:nvPr/>
          </p:nvSpPr>
          <p:spPr>
            <a:xfrm>
              <a:off x="391901" y="241755"/>
              <a:ext cx="1118253" cy="400108"/>
            </a:xfrm>
            <a:prstGeom prst="rect">
              <a:avLst/>
            </a:prstGeom>
            <a:noFill/>
            <a:ln w="12700" cap="flat">
              <a:noFill/>
              <a:miter lim="400000"/>
            </a:ln>
            <a:effectLst/>
          </p:spPr>
          <p:txBody>
            <a:bodyPr wrap="none" lIns="45719" tIns="45719" rIns="45719" bIns="45719" numCol="1" anchor="t">
              <a:spAutoFit/>
            </a:bodyPr>
            <a:lstStyle/>
            <a:p>
              <a:pPr lvl="0" algn="r">
                <a:defRPr>
                  <a:solidFill>
                    <a:srgbClr val="000000"/>
                  </a:solidFill>
                </a:defRPr>
              </a:pPr>
              <a:r>
                <a:rPr lang="zh-CN" altLang="en-US" sz="20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endParaRPr sz="20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1865"/>
                                        </p:tgtEl>
                                        <p:attrNameLst>
                                          <p:attrName>style.visibility</p:attrName>
                                        </p:attrNameLst>
                                      </p:cBhvr>
                                      <p:to>
                                        <p:strVal val="visible"/>
                                      </p:to>
                                    </p:set>
                                    <p:anim calcmode="lin" valueType="num">
                                      <p:cBhvr>
                                        <p:cTn id="7" dur="500" fill="hold"/>
                                        <p:tgtEl>
                                          <p:spTgt spid="1865"/>
                                        </p:tgtEl>
                                        <p:attrNameLst>
                                          <p:attrName>ppt_w</p:attrName>
                                        </p:attrNameLst>
                                      </p:cBhvr>
                                      <p:tavLst>
                                        <p:tav tm="0">
                                          <p:val>
                                            <p:fltVal val="0"/>
                                          </p:val>
                                        </p:tav>
                                        <p:tav tm="100000">
                                          <p:val>
                                            <p:strVal val="#ppt_w"/>
                                          </p:val>
                                        </p:tav>
                                      </p:tavLst>
                                    </p:anim>
                                    <p:anim calcmode="lin" valueType="num">
                                      <p:cBhvr>
                                        <p:cTn id="8" dur="500" fill="hold"/>
                                        <p:tgtEl>
                                          <p:spTgt spid="186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1869"/>
                                        </p:tgtEl>
                                        <p:attrNameLst>
                                          <p:attrName>style.visibility</p:attrName>
                                        </p:attrNameLst>
                                      </p:cBhvr>
                                      <p:to>
                                        <p:strVal val="visible"/>
                                      </p:to>
                                    </p:set>
                                    <p:anim calcmode="lin" valueType="num">
                                      <p:cBhvr>
                                        <p:cTn id="12" dur="500" fill="hold"/>
                                        <p:tgtEl>
                                          <p:spTgt spid="1869"/>
                                        </p:tgtEl>
                                        <p:attrNameLst>
                                          <p:attrName>ppt_x</p:attrName>
                                        </p:attrNameLst>
                                      </p:cBhvr>
                                      <p:tavLst>
                                        <p:tav tm="0">
                                          <p:val>
                                            <p:strVal val="0-#ppt_w/2"/>
                                          </p:val>
                                        </p:tav>
                                        <p:tav tm="100000">
                                          <p:val>
                                            <p:strVal val="#ppt_x"/>
                                          </p:val>
                                        </p:tav>
                                      </p:tavLst>
                                    </p:anim>
                                    <p:anim calcmode="lin" valueType="num">
                                      <p:cBhvr>
                                        <p:cTn id="13" dur="500" fill="hold"/>
                                        <p:tgtEl>
                                          <p:spTgt spid="186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indefinite" fill="hold"/>
                                        <p:tgtEl>
                                          <p:spTgt spid="1860"/>
                                        </p:tgtEl>
                                        <p:attrNameLst>
                                          <p:attrName>style.visibility</p:attrName>
                                        </p:attrNameLst>
                                      </p:cBhvr>
                                      <p:to>
                                        <p:strVal val="visible"/>
                                      </p:to>
                                    </p:set>
                                    <p:anim calcmode="lin" valueType="num">
                                      <p:cBhvr>
                                        <p:cTn id="17" dur="500" fill="hold"/>
                                        <p:tgtEl>
                                          <p:spTgt spid="1860"/>
                                        </p:tgtEl>
                                        <p:attrNameLst>
                                          <p:attrName>ppt_w</p:attrName>
                                        </p:attrNameLst>
                                      </p:cBhvr>
                                      <p:tavLst>
                                        <p:tav tm="0">
                                          <p:val>
                                            <p:fltVal val="0"/>
                                          </p:val>
                                        </p:tav>
                                        <p:tav tm="100000">
                                          <p:val>
                                            <p:strVal val="#ppt_w"/>
                                          </p:val>
                                        </p:tav>
                                      </p:tavLst>
                                    </p:anim>
                                    <p:anim calcmode="lin" valueType="num">
                                      <p:cBhvr>
                                        <p:cTn id="18" dur="500" fill="hold"/>
                                        <p:tgtEl>
                                          <p:spTgt spid="186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1877"/>
                                        </p:tgtEl>
                                        <p:attrNameLst>
                                          <p:attrName>style.visibility</p:attrName>
                                        </p:attrNameLst>
                                      </p:cBhvr>
                                      <p:to>
                                        <p:strVal val="visible"/>
                                      </p:to>
                                    </p:set>
                                    <p:anim calcmode="lin" valueType="num">
                                      <p:cBhvr>
                                        <p:cTn id="22" dur="500" fill="hold"/>
                                        <p:tgtEl>
                                          <p:spTgt spid="1877"/>
                                        </p:tgtEl>
                                        <p:attrNameLst>
                                          <p:attrName>ppt_x</p:attrName>
                                        </p:attrNameLst>
                                      </p:cBhvr>
                                      <p:tavLst>
                                        <p:tav tm="0">
                                          <p:val>
                                            <p:strVal val="1+#ppt_w/2"/>
                                          </p:val>
                                        </p:tav>
                                        <p:tav tm="100000">
                                          <p:val>
                                            <p:strVal val="#ppt_x"/>
                                          </p:val>
                                        </p:tav>
                                      </p:tavLst>
                                    </p:anim>
                                    <p:anim calcmode="lin" valueType="num">
                                      <p:cBhvr>
                                        <p:cTn id="23" dur="500" fill="hold"/>
                                        <p:tgtEl>
                                          <p:spTgt spid="187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indefinite" fill="hold"/>
                                        <p:tgtEl>
                                          <p:spTgt spid="1855"/>
                                        </p:tgtEl>
                                        <p:attrNameLst>
                                          <p:attrName>style.visibility</p:attrName>
                                        </p:attrNameLst>
                                      </p:cBhvr>
                                      <p:to>
                                        <p:strVal val="visible"/>
                                      </p:to>
                                    </p:set>
                                    <p:anim calcmode="lin" valueType="num">
                                      <p:cBhvr>
                                        <p:cTn id="27" dur="500" fill="hold"/>
                                        <p:tgtEl>
                                          <p:spTgt spid="1855"/>
                                        </p:tgtEl>
                                        <p:attrNameLst>
                                          <p:attrName>ppt_w</p:attrName>
                                        </p:attrNameLst>
                                      </p:cBhvr>
                                      <p:tavLst>
                                        <p:tav tm="0">
                                          <p:val>
                                            <p:fltVal val="0"/>
                                          </p:val>
                                        </p:tav>
                                        <p:tav tm="100000">
                                          <p:val>
                                            <p:strVal val="#ppt_w"/>
                                          </p:val>
                                        </p:tav>
                                      </p:tavLst>
                                    </p:anim>
                                    <p:anim calcmode="lin" valueType="num">
                                      <p:cBhvr>
                                        <p:cTn id="28" dur="500" fill="hold"/>
                                        <p:tgtEl>
                                          <p:spTgt spid="185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1873"/>
                                        </p:tgtEl>
                                        <p:attrNameLst>
                                          <p:attrName>style.visibility</p:attrName>
                                        </p:attrNameLst>
                                      </p:cBhvr>
                                      <p:to>
                                        <p:strVal val="visible"/>
                                      </p:to>
                                    </p:set>
                                    <p:anim calcmode="lin" valueType="num">
                                      <p:cBhvr>
                                        <p:cTn id="32" dur="500" fill="hold"/>
                                        <p:tgtEl>
                                          <p:spTgt spid="1873"/>
                                        </p:tgtEl>
                                        <p:attrNameLst>
                                          <p:attrName>ppt_x</p:attrName>
                                        </p:attrNameLst>
                                      </p:cBhvr>
                                      <p:tavLst>
                                        <p:tav tm="0">
                                          <p:val>
                                            <p:strVal val="0-#ppt_w/2"/>
                                          </p:val>
                                        </p:tav>
                                        <p:tav tm="100000">
                                          <p:val>
                                            <p:strVal val="#ppt_x"/>
                                          </p:val>
                                        </p:tav>
                                      </p:tavLst>
                                    </p:anim>
                                    <p:anim calcmode="lin" valueType="num">
                                      <p:cBhvr>
                                        <p:cTn id="33" dur="500" fill="hold"/>
                                        <p:tgtEl>
                                          <p:spTgt spid="187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indefinite" fill="hold"/>
                                        <p:tgtEl>
                                          <p:spTgt spid="1882"/>
                                        </p:tgtEl>
                                        <p:attrNameLst>
                                          <p:attrName>style.visibility</p:attrName>
                                        </p:attrNameLst>
                                      </p:cBhvr>
                                      <p:to>
                                        <p:strVal val="visible"/>
                                      </p:to>
                                    </p:set>
                                    <p:animEffect transition="in" filter="fade">
                                      <p:cBhvr>
                                        <p:cTn id="37" dur="500"/>
                                        <p:tgtEl>
                                          <p:spTgt spid="1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5" grpId="0" animBg="1" advAuto="0"/>
      <p:bldP spid="1860" grpId="0" animBg="1" advAuto="0"/>
      <p:bldP spid="1865" grpId="0" advAuto="0"/>
      <p:bldP spid="1869" grpId="0" animBg="1" advAuto="0"/>
      <p:bldP spid="1873" grpId="0" animBg="1" advAuto="0"/>
      <p:bldP spid="1877" grpId="0" animBg="1" advAuto="0"/>
      <p:bldP spid="1882" grpId="0"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 name="Shape 2561"/>
          <p:cNvSpPr/>
          <p:nvPr/>
        </p:nvSpPr>
        <p:spPr>
          <a:xfrm>
            <a:off x="1687343" y="3419299"/>
            <a:ext cx="8927831" cy="3960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8" y="0"/>
                </a:lnTo>
                <a:lnTo>
                  <a:pt x="20482" y="0"/>
                </a:lnTo>
                <a:lnTo>
                  <a:pt x="21600" y="21600"/>
                </a:lnTo>
                <a:close/>
              </a:path>
            </a:pathLst>
          </a:custGeom>
          <a:solidFill>
            <a:schemeClr val="accent1"/>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
        <p:nvSpPr>
          <p:cNvPr id="2563" name="Shape 2563"/>
          <p:cNvSpPr>
            <a:spLocks noGrp="1"/>
          </p:cNvSpPr>
          <p:nvPr>
            <p:ph type="sldNum" sz="quarter" idx="12"/>
          </p:nvPr>
        </p:nvSpPr>
        <p:spPr>
          <a:xfrm>
            <a:off x="10897418" y="6369635"/>
            <a:ext cx="457176" cy="338554"/>
          </a:xfrm>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pPr lvl="0">
                <a:defRPr sz="1800">
                  <a:solidFill>
                    <a:srgbClr val="000000"/>
                  </a:solidFill>
                </a:defRPr>
              </a:pPr>
              <a:t>30</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66" name="Group 2566"/>
          <p:cNvGrpSpPr/>
          <p:nvPr/>
        </p:nvGrpSpPr>
        <p:grpSpPr>
          <a:xfrm>
            <a:off x="2082685" y="2326215"/>
            <a:ext cx="1257137" cy="1257301"/>
            <a:chOff x="0" y="0"/>
            <a:chExt cx="1257300" cy="1257300"/>
          </a:xfrm>
        </p:grpSpPr>
        <p:graphicFrame>
          <p:nvGraphicFramePr>
            <p:cNvPr id="2564" name="Chart 2564"/>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3"/>
            </a:graphicData>
          </a:graphic>
        </p:graphicFrame>
        <p:sp>
          <p:nvSpPr>
            <p:cNvPr id="2565" name="Shape 2565"/>
            <p:cNvSpPr/>
            <p:nvPr/>
          </p:nvSpPr>
          <p:spPr>
            <a:xfrm>
              <a:off x="382136" y="49887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r>
                <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2569" name="Group 2569"/>
          <p:cNvGrpSpPr/>
          <p:nvPr/>
        </p:nvGrpSpPr>
        <p:grpSpPr>
          <a:xfrm>
            <a:off x="4349071" y="2326215"/>
            <a:ext cx="1257137" cy="1257301"/>
            <a:chOff x="0" y="0"/>
            <a:chExt cx="1257300" cy="1257300"/>
          </a:xfrm>
        </p:grpSpPr>
        <p:graphicFrame>
          <p:nvGraphicFramePr>
            <p:cNvPr id="2567" name="Chart 2567"/>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4"/>
            </a:graphicData>
          </a:graphic>
        </p:graphicFrame>
        <p:sp>
          <p:nvSpPr>
            <p:cNvPr id="2568" name="Shape 2568"/>
            <p:cNvSpPr/>
            <p:nvPr/>
          </p:nvSpPr>
          <p:spPr>
            <a:xfrm>
              <a:off x="413838" y="494750"/>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30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2572" name="Group 2572"/>
          <p:cNvGrpSpPr/>
          <p:nvPr/>
        </p:nvGrpSpPr>
        <p:grpSpPr>
          <a:xfrm>
            <a:off x="6546601" y="2326215"/>
            <a:ext cx="1257137" cy="1257301"/>
            <a:chOff x="0" y="0"/>
            <a:chExt cx="1257300" cy="1257300"/>
          </a:xfrm>
        </p:grpSpPr>
        <p:graphicFrame>
          <p:nvGraphicFramePr>
            <p:cNvPr id="2570" name="Chart 2570"/>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5"/>
            </a:graphicData>
          </a:graphic>
        </p:graphicFrame>
        <p:sp>
          <p:nvSpPr>
            <p:cNvPr id="2571" name="Shape 2571"/>
            <p:cNvSpPr/>
            <p:nvPr/>
          </p:nvSpPr>
          <p:spPr>
            <a:xfrm>
              <a:off x="424529" y="494749"/>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2575" name="Group 2575"/>
          <p:cNvGrpSpPr/>
          <p:nvPr/>
        </p:nvGrpSpPr>
        <p:grpSpPr>
          <a:xfrm>
            <a:off x="8774354" y="2326215"/>
            <a:ext cx="1257137" cy="1257301"/>
            <a:chOff x="0" y="0"/>
            <a:chExt cx="1257300" cy="1257300"/>
          </a:xfrm>
        </p:grpSpPr>
        <p:graphicFrame>
          <p:nvGraphicFramePr>
            <p:cNvPr id="2573" name="Chart 2573"/>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6"/>
            </a:graphicData>
          </a:graphic>
        </p:graphicFrame>
        <p:sp>
          <p:nvSpPr>
            <p:cNvPr id="2574" name="Shape 2574"/>
            <p:cNvSpPr/>
            <p:nvPr/>
          </p:nvSpPr>
          <p:spPr>
            <a:xfrm>
              <a:off x="404990" y="49474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20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sp>
        <p:nvSpPr>
          <p:cNvPr id="2576" name="Shape 2576"/>
          <p:cNvSpPr/>
          <p:nvPr/>
        </p:nvSpPr>
        <p:spPr>
          <a:xfrm>
            <a:off x="2402261" y="3872486"/>
            <a:ext cx="810371" cy="307777"/>
          </a:xfrm>
          <a:prstGeom prst="rect">
            <a:avLst/>
          </a:prstGeom>
          <a:noFill/>
          <a:ln w="12700">
            <a:miter lim="400000"/>
          </a:ln>
        </p:spPr>
        <p:txBody>
          <a:bodyPr wrap="none" lIns="45719" rIns="45719">
            <a:spAutoFit/>
          </a:bodyPr>
          <a:lstStyle>
            <a:lvl1pPr algn="ct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7" name="Shape 2577"/>
          <p:cNvSpPr/>
          <p:nvPr/>
        </p:nvSpPr>
        <p:spPr>
          <a:xfrm>
            <a:off x="4700346" y="3872486"/>
            <a:ext cx="810371" cy="307777"/>
          </a:xfrm>
          <a:prstGeom prst="rect">
            <a:avLst/>
          </a:prstGeom>
          <a:noFill/>
          <a:ln w="12700">
            <a:miter lim="400000"/>
          </a:ln>
        </p:spPr>
        <p:txBody>
          <a:bodyPr wrap="none" lIns="45719" rIns="45719">
            <a:spAutoFit/>
          </a:bodyPr>
          <a:lstStyle>
            <a:lvl1pPr algn="ctr">
              <a:defRPr>
                <a:solidFill>
                  <a:srgbClr val="D05126"/>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8" name="Shape 2578"/>
          <p:cNvSpPr/>
          <p:nvPr/>
        </p:nvSpPr>
        <p:spPr>
          <a:xfrm>
            <a:off x="6908564" y="3872486"/>
            <a:ext cx="810371" cy="307777"/>
          </a:xfrm>
          <a:prstGeom prst="rect">
            <a:avLst/>
          </a:prstGeom>
          <a:noFill/>
          <a:ln w="12700">
            <a:miter lim="400000"/>
          </a:ln>
        </p:spPr>
        <p:txBody>
          <a:bodyPr wrap="none" lIns="45719" rIns="45719">
            <a:spAutoFit/>
          </a:bodyPr>
          <a:lstStyle>
            <a:lvl1pPr algn="ct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9" name="Shape 2579"/>
          <p:cNvSpPr/>
          <p:nvPr/>
        </p:nvSpPr>
        <p:spPr>
          <a:xfrm>
            <a:off x="9116783" y="3872486"/>
            <a:ext cx="810371" cy="307777"/>
          </a:xfrm>
          <a:prstGeom prst="rect">
            <a:avLst/>
          </a:prstGeom>
          <a:noFill/>
          <a:ln w="12700">
            <a:miter lim="400000"/>
          </a:ln>
        </p:spPr>
        <p:txBody>
          <a:bodyPr wrap="none" lIns="45719" rIns="45719">
            <a:spAutoFit/>
          </a:bodyPr>
          <a:lstStyle>
            <a:lvl1pPr algn="ct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83" name="Group 2583"/>
          <p:cNvGrpSpPr/>
          <p:nvPr/>
        </p:nvGrpSpPr>
        <p:grpSpPr>
          <a:xfrm>
            <a:off x="838884" y="4812676"/>
            <a:ext cx="10447171" cy="790061"/>
            <a:chOff x="0" y="0"/>
            <a:chExt cx="10448530" cy="790060"/>
          </a:xfrm>
        </p:grpSpPr>
        <p:sp>
          <p:nvSpPr>
            <p:cNvPr id="2580" name="Shape 2580"/>
            <p:cNvSpPr/>
            <p:nvPr/>
          </p:nvSpPr>
          <p:spPr>
            <a:xfrm>
              <a:off x="864405" y="0"/>
              <a:ext cx="3004891" cy="276999"/>
            </a:xfrm>
            <a:prstGeom prst="rect">
              <a:avLst/>
            </a:prstGeom>
            <a:noFill/>
            <a:ln w="9525" cap="flat">
              <a:noFill/>
              <a:prstDash val="solid"/>
              <a:bevel/>
            </a:ln>
            <a:effectLst/>
          </p:spPr>
          <p:txBody>
            <a:bodyPr wrap="square" lIns="0" tIns="0" rIns="0" bIns="0" numCol="1" anchor="t">
              <a:spAutoFit/>
            </a:bodyPr>
            <a:lstStyle/>
            <a:p>
              <a:pPr lvl="0">
                <a:defRPr>
                  <a:solidFill>
                    <a:srgbClr val="000000"/>
                  </a:solidFill>
                </a:defRPr>
              </a:pPr>
              <a:r>
                <a:rPr lang="zh-CN" altLang="en-US" b="1" dirty="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此处添加标题</a:t>
              </a:r>
              <a:r>
                <a:rPr b="1" dirty="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sp>
          <p:nvSpPr>
            <p:cNvPr id="2581" name="Shape 2581"/>
            <p:cNvSpPr/>
            <p:nvPr/>
          </p:nvSpPr>
          <p:spPr>
            <a:xfrm>
              <a:off x="0" y="0"/>
              <a:ext cx="793306" cy="369333"/>
            </a:xfrm>
            <a:prstGeom prst="rect">
              <a:avLst/>
            </a:prstGeom>
            <a:solidFill>
              <a:schemeClr val="accent1"/>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82" name="Shape 2582"/>
            <p:cNvSpPr/>
            <p:nvPr/>
          </p:nvSpPr>
          <p:spPr>
            <a:xfrm>
              <a:off x="793306" y="328398"/>
              <a:ext cx="9655224" cy="46166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 </a:t>
              </a: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indefinite" fill="hold"/>
                                        <p:tgtEl>
                                          <p:spTgt spid="2561"/>
                                        </p:tgtEl>
                                        <p:attrNameLst>
                                          <p:attrName>style.visibility</p:attrName>
                                        </p:attrNameLst>
                                      </p:cBhvr>
                                      <p:to>
                                        <p:strVal val="visible"/>
                                      </p:to>
                                    </p:set>
                                    <p:animEffect transition="in" filter="wipe(down)">
                                      <p:cBhvr>
                                        <p:cTn id="7" dur="500"/>
                                        <p:tgtEl>
                                          <p:spTgt spid="256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indefinite" fill="hold"/>
                                        <p:tgtEl>
                                          <p:spTgt spid="2566"/>
                                        </p:tgtEl>
                                        <p:attrNameLst>
                                          <p:attrName>style.visibility</p:attrName>
                                        </p:attrNameLst>
                                      </p:cBhvr>
                                      <p:to>
                                        <p:strVal val="visible"/>
                                      </p:to>
                                    </p:set>
                                    <p:animEffect transition="in" filter="fade">
                                      <p:cBhvr>
                                        <p:cTn id="11" dur="1000"/>
                                        <p:tgtEl>
                                          <p:spTgt spid="2566"/>
                                        </p:tgtEl>
                                      </p:cBhvr>
                                    </p:animEffect>
                                  </p:childTnLst>
                                </p:cTn>
                              </p:par>
                            </p:childTnLst>
                          </p:cTn>
                        </p:par>
                        <p:par>
                          <p:cTn id="12" fill="hold">
                            <p:stCondLst>
                              <p:cond delay="1500"/>
                            </p:stCondLst>
                            <p:childTnLst>
                              <p:par>
                                <p:cTn id="13" presetID="2" presetClass="entr" presetSubtype="8" fill="hold" grpId="0" nodeType="afterEffect">
                                  <p:stCondLst>
                                    <p:cond delay="0"/>
                                  </p:stCondLst>
                                  <p:childTnLst>
                                    <p:set>
                                      <p:cBhvr>
                                        <p:cTn id="14" dur="indefinite" fill="hold"/>
                                        <p:tgtEl>
                                          <p:spTgt spid="2576"/>
                                        </p:tgtEl>
                                        <p:attrNameLst>
                                          <p:attrName>style.visibility</p:attrName>
                                        </p:attrNameLst>
                                      </p:cBhvr>
                                      <p:to>
                                        <p:strVal val="visible"/>
                                      </p:to>
                                    </p:set>
                                    <p:anim calcmode="lin" valueType="num">
                                      <p:cBhvr>
                                        <p:cTn id="15" dur="500" fill="hold"/>
                                        <p:tgtEl>
                                          <p:spTgt spid="2576"/>
                                        </p:tgtEl>
                                        <p:attrNameLst>
                                          <p:attrName>ppt_x</p:attrName>
                                        </p:attrNameLst>
                                      </p:cBhvr>
                                      <p:tavLst>
                                        <p:tav tm="0">
                                          <p:val>
                                            <p:strVal val="0-#ppt_w/2"/>
                                          </p:val>
                                        </p:tav>
                                        <p:tav tm="100000">
                                          <p:val>
                                            <p:strVal val="#ppt_x"/>
                                          </p:val>
                                        </p:tav>
                                      </p:tavLst>
                                    </p:anim>
                                    <p:anim calcmode="lin" valueType="num">
                                      <p:cBhvr>
                                        <p:cTn id="16" dur="500" fill="hold"/>
                                        <p:tgtEl>
                                          <p:spTgt spid="2576"/>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indefinite" fill="hold"/>
                                        <p:tgtEl>
                                          <p:spTgt spid="2569"/>
                                        </p:tgtEl>
                                        <p:attrNameLst>
                                          <p:attrName>style.visibility</p:attrName>
                                        </p:attrNameLst>
                                      </p:cBhvr>
                                      <p:to>
                                        <p:strVal val="visible"/>
                                      </p:to>
                                    </p:set>
                                    <p:animEffect transition="in" filter="fade">
                                      <p:cBhvr>
                                        <p:cTn id="20" dur="1000"/>
                                        <p:tgtEl>
                                          <p:spTgt spid="2569"/>
                                        </p:tgtEl>
                                      </p:cBhvr>
                                    </p:animEffect>
                                  </p:childTnLst>
                                </p:cTn>
                              </p:par>
                            </p:childTnLst>
                          </p:cTn>
                        </p:par>
                        <p:par>
                          <p:cTn id="21" fill="hold">
                            <p:stCondLst>
                              <p:cond delay="3000"/>
                            </p:stCondLst>
                            <p:childTnLst>
                              <p:par>
                                <p:cTn id="22" presetID="2" presetClass="entr" presetSubtype="8" fill="hold" grpId="0" nodeType="afterEffect">
                                  <p:stCondLst>
                                    <p:cond delay="0"/>
                                  </p:stCondLst>
                                  <p:childTnLst>
                                    <p:set>
                                      <p:cBhvr>
                                        <p:cTn id="23" dur="indefinite" fill="hold"/>
                                        <p:tgtEl>
                                          <p:spTgt spid="2577"/>
                                        </p:tgtEl>
                                        <p:attrNameLst>
                                          <p:attrName>style.visibility</p:attrName>
                                        </p:attrNameLst>
                                      </p:cBhvr>
                                      <p:to>
                                        <p:strVal val="visible"/>
                                      </p:to>
                                    </p:set>
                                    <p:anim calcmode="lin" valueType="num">
                                      <p:cBhvr>
                                        <p:cTn id="24" dur="500" fill="hold"/>
                                        <p:tgtEl>
                                          <p:spTgt spid="2577"/>
                                        </p:tgtEl>
                                        <p:attrNameLst>
                                          <p:attrName>ppt_x</p:attrName>
                                        </p:attrNameLst>
                                      </p:cBhvr>
                                      <p:tavLst>
                                        <p:tav tm="0">
                                          <p:val>
                                            <p:strVal val="0-#ppt_w/2"/>
                                          </p:val>
                                        </p:tav>
                                        <p:tav tm="100000">
                                          <p:val>
                                            <p:strVal val="#ppt_x"/>
                                          </p:val>
                                        </p:tav>
                                      </p:tavLst>
                                    </p:anim>
                                    <p:anim calcmode="lin" valueType="num">
                                      <p:cBhvr>
                                        <p:cTn id="25" dur="500" fill="hold"/>
                                        <p:tgtEl>
                                          <p:spTgt spid="2577"/>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indefinite" fill="hold"/>
                                        <p:tgtEl>
                                          <p:spTgt spid="2572"/>
                                        </p:tgtEl>
                                        <p:attrNameLst>
                                          <p:attrName>style.visibility</p:attrName>
                                        </p:attrNameLst>
                                      </p:cBhvr>
                                      <p:to>
                                        <p:strVal val="visible"/>
                                      </p:to>
                                    </p:set>
                                    <p:animEffect transition="in" filter="fade">
                                      <p:cBhvr>
                                        <p:cTn id="29" dur="1000"/>
                                        <p:tgtEl>
                                          <p:spTgt spid="2572"/>
                                        </p:tgtEl>
                                      </p:cBhvr>
                                    </p:animEffect>
                                  </p:childTnLst>
                                </p:cTn>
                              </p:par>
                            </p:childTnLst>
                          </p:cTn>
                        </p:par>
                        <p:par>
                          <p:cTn id="30" fill="hold">
                            <p:stCondLst>
                              <p:cond delay="4500"/>
                            </p:stCondLst>
                            <p:childTnLst>
                              <p:par>
                                <p:cTn id="31" presetID="2" presetClass="entr" presetSubtype="8" fill="hold" grpId="0" nodeType="afterEffect">
                                  <p:stCondLst>
                                    <p:cond delay="0"/>
                                  </p:stCondLst>
                                  <p:childTnLst>
                                    <p:set>
                                      <p:cBhvr>
                                        <p:cTn id="32" dur="indefinite" fill="hold"/>
                                        <p:tgtEl>
                                          <p:spTgt spid="2578"/>
                                        </p:tgtEl>
                                        <p:attrNameLst>
                                          <p:attrName>style.visibility</p:attrName>
                                        </p:attrNameLst>
                                      </p:cBhvr>
                                      <p:to>
                                        <p:strVal val="visible"/>
                                      </p:to>
                                    </p:set>
                                    <p:anim calcmode="lin" valueType="num">
                                      <p:cBhvr>
                                        <p:cTn id="33" dur="500" fill="hold"/>
                                        <p:tgtEl>
                                          <p:spTgt spid="2578"/>
                                        </p:tgtEl>
                                        <p:attrNameLst>
                                          <p:attrName>ppt_x</p:attrName>
                                        </p:attrNameLst>
                                      </p:cBhvr>
                                      <p:tavLst>
                                        <p:tav tm="0">
                                          <p:val>
                                            <p:strVal val="0-#ppt_w/2"/>
                                          </p:val>
                                        </p:tav>
                                        <p:tav tm="100000">
                                          <p:val>
                                            <p:strVal val="#ppt_x"/>
                                          </p:val>
                                        </p:tav>
                                      </p:tavLst>
                                    </p:anim>
                                    <p:anim calcmode="lin" valueType="num">
                                      <p:cBhvr>
                                        <p:cTn id="34" dur="500" fill="hold"/>
                                        <p:tgtEl>
                                          <p:spTgt spid="2578"/>
                                        </p:tgtEl>
                                        <p:attrNameLst>
                                          <p:attrName>ppt_y</p:attrName>
                                        </p:attrNameLst>
                                      </p:cBhvr>
                                      <p:tavLst>
                                        <p:tav tm="0">
                                          <p:val>
                                            <p:strVal val="#ppt_y"/>
                                          </p:val>
                                        </p:tav>
                                        <p:tav tm="100000">
                                          <p:val>
                                            <p:strVal val="#ppt_y"/>
                                          </p:val>
                                        </p:tav>
                                      </p:tavLst>
                                    </p:anim>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indefinite" fill="hold"/>
                                        <p:tgtEl>
                                          <p:spTgt spid="2575"/>
                                        </p:tgtEl>
                                        <p:attrNameLst>
                                          <p:attrName>style.visibility</p:attrName>
                                        </p:attrNameLst>
                                      </p:cBhvr>
                                      <p:to>
                                        <p:strVal val="visible"/>
                                      </p:to>
                                    </p:set>
                                    <p:animEffect transition="in" filter="fade">
                                      <p:cBhvr>
                                        <p:cTn id="38" dur="1000"/>
                                        <p:tgtEl>
                                          <p:spTgt spid="2575"/>
                                        </p:tgtEl>
                                      </p:cBhvr>
                                    </p:animEffect>
                                  </p:childTnLst>
                                </p:cTn>
                              </p:par>
                            </p:childTnLst>
                          </p:cTn>
                        </p:par>
                        <p:par>
                          <p:cTn id="39" fill="hold">
                            <p:stCondLst>
                              <p:cond delay="6000"/>
                            </p:stCondLst>
                            <p:childTnLst>
                              <p:par>
                                <p:cTn id="40" presetID="2" presetClass="entr" presetSubtype="8" fill="hold" grpId="0" nodeType="afterEffect">
                                  <p:stCondLst>
                                    <p:cond delay="0"/>
                                  </p:stCondLst>
                                  <p:childTnLst>
                                    <p:set>
                                      <p:cBhvr>
                                        <p:cTn id="41" dur="indefinite" fill="hold"/>
                                        <p:tgtEl>
                                          <p:spTgt spid="2579"/>
                                        </p:tgtEl>
                                        <p:attrNameLst>
                                          <p:attrName>style.visibility</p:attrName>
                                        </p:attrNameLst>
                                      </p:cBhvr>
                                      <p:to>
                                        <p:strVal val="visible"/>
                                      </p:to>
                                    </p:set>
                                    <p:anim calcmode="lin" valueType="num">
                                      <p:cBhvr>
                                        <p:cTn id="42" dur="500" fill="hold"/>
                                        <p:tgtEl>
                                          <p:spTgt spid="2579"/>
                                        </p:tgtEl>
                                        <p:attrNameLst>
                                          <p:attrName>ppt_x</p:attrName>
                                        </p:attrNameLst>
                                      </p:cBhvr>
                                      <p:tavLst>
                                        <p:tav tm="0">
                                          <p:val>
                                            <p:strVal val="0-#ppt_w/2"/>
                                          </p:val>
                                        </p:tav>
                                        <p:tav tm="100000">
                                          <p:val>
                                            <p:strVal val="#ppt_x"/>
                                          </p:val>
                                        </p:tav>
                                      </p:tavLst>
                                    </p:anim>
                                    <p:anim calcmode="lin" valueType="num">
                                      <p:cBhvr>
                                        <p:cTn id="43" dur="500" fill="hold"/>
                                        <p:tgtEl>
                                          <p:spTgt spid="2579"/>
                                        </p:tgtEl>
                                        <p:attrNameLst>
                                          <p:attrName>ppt_y</p:attrName>
                                        </p:attrNameLst>
                                      </p:cBhvr>
                                      <p:tavLst>
                                        <p:tav tm="0">
                                          <p:val>
                                            <p:strVal val="#ppt_y"/>
                                          </p:val>
                                        </p:tav>
                                        <p:tav tm="100000">
                                          <p:val>
                                            <p:strVal val="#ppt_y"/>
                                          </p:val>
                                        </p:tav>
                                      </p:tavLst>
                                    </p:anim>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indefinite" fill="hold"/>
                                        <p:tgtEl>
                                          <p:spTgt spid="2583"/>
                                        </p:tgtEl>
                                        <p:attrNameLst>
                                          <p:attrName>style.visibility</p:attrName>
                                        </p:attrNameLst>
                                      </p:cBhvr>
                                      <p:to>
                                        <p:strVal val="visible"/>
                                      </p:to>
                                    </p:set>
                                    <p:animEffect transition="in" filter="fade">
                                      <p:cBhvr>
                                        <p:cTn id="47" dur="500"/>
                                        <p:tgtEl>
                                          <p:spTgt spid="2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 grpId="0" animBg="1" advAuto="0"/>
      <p:bldP spid="2566" grpId="0" advAuto="0"/>
      <p:bldP spid="2569" grpId="0" advAuto="0"/>
      <p:bldP spid="2572" grpId="0" advAuto="0"/>
      <p:bldP spid="2575" grpId="0" advAuto="0"/>
      <p:bldP spid="2576" grpId="0" animBg="1" advAuto="0"/>
      <p:bldP spid="2577" grpId="0" animBg="1" advAuto="0"/>
      <p:bldP spid="2578" grpId="0" animBg="1" advAuto="0"/>
      <p:bldP spid="2579" grpId="0" animBg="1" advAuto="0"/>
      <p:bldP spid="2583"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2714" name="Shape 2714"/>
          <p:cNvSpPr>
            <a:spLocks noGrp="1"/>
          </p:cNvSpPr>
          <p:nvPr>
            <p:ph type="sldNum" sz="quarter" idx="12"/>
          </p:nvPr>
        </p:nvSpPr>
        <p:spPr>
          <a:xfrm>
            <a:off x="10897418" y="6369635"/>
            <a:ext cx="457176" cy="338554"/>
          </a:xfrm>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pPr lvl="0">
                <a:defRPr sz="1800">
                  <a:solidFill>
                    <a:srgbClr val="000000"/>
                  </a:solidFill>
                </a:defRPr>
              </a:pPr>
              <a:t>31</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22" name="Group 2722"/>
          <p:cNvGrpSpPr/>
          <p:nvPr/>
        </p:nvGrpSpPr>
        <p:grpSpPr>
          <a:xfrm>
            <a:off x="1195918" y="2068710"/>
            <a:ext cx="1625012" cy="1589964"/>
            <a:chOff x="-1" y="9"/>
            <a:chExt cx="1625222" cy="1589962"/>
          </a:xfrm>
        </p:grpSpPr>
        <p:grpSp>
          <p:nvGrpSpPr>
            <p:cNvPr id="2720" name="Group 2720"/>
            <p:cNvGrpSpPr/>
            <p:nvPr/>
          </p:nvGrpSpPr>
          <p:grpSpPr>
            <a:xfrm>
              <a:off x="-1" y="9"/>
              <a:ext cx="1625222" cy="1589962"/>
              <a:chOff x="0" y="9"/>
              <a:chExt cx="1625220" cy="1589960"/>
            </a:xfrm>
          </p:grpSpPr>
          <p:sp>
            <p:nvSpPr>
              <p:cNvPr id="2715" name="Shape 2715"/>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6" name="Shape 2716"/>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7" name="Shape 2717"/>
              <p:cNvSpPr/>
              <p:nvPr/>
            </p:nvSpPr>
            <p:spPr>
              <a:xfrm rot="10800000" flipH="1">
                <a:off x="859188" y="16716"/>
                <a:ext cx="766033" cy="7660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1">
                  <a:alpha val="82000"/>
                </a:schemeClr>
              </a:solidFill>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8" name="Shape 2718"/>
              <p:cNvSpPr/>
              <p:nvPr/>
            </p:nvSpPr>
            <p:spPr>
              <a:xfrm rot="16200000">
                <a:off x="521299" y="1017432"/>
                <a:ext cx="337887" cy="337893"/>
              </a:xfrm>
              <a:prstGeom prst="rightArrow">
                <a:avLst>
                  <a:gd name="adj1" fmla="val 50000"/>
                  <a:gd name="adj2" fmla="val 5000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9" name="Shape 2719"/>
              <p:cNvSpPr/>
              <p:nvPr/>
            </p:nvSpPr>
            <p:spPr>
              <a:xfrm rot="16200000" flipH="1">
                <a:off x="860513" y="1017432"/>
                <a:ext cx="337886" cy="337893"/>
              </a:xfrm>
              <a:prstGeom prst="rightArrow">
                <a:avLst>
                  <a:gd name="adj1" fmla="val 50000"/>
                  <a:gd name="adj2" fmla="val 5000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21" name="Shape 2721"/>
            <p:cNvSpPr/>
            <p:nvPr/>
          </p:nvSpPr>
          <p:spPr>
            <a:xfrm>
              <a:off x="275165" y="26691"/>
              <a:ext cx="254268"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a:t>
              </a:r>
            </a:p>
          </p:txBody>
        </p:sp>
      </p:grpSp>
      <p:grpSp>
        <p:nvGrpSpPr>
          <p:cNvPr id="2732" name="Group 2732"/>
          <p:cNvGrpSpPr/>
          <p:nvPr/>
        </p:nvGrpSpPr>
        <p:grpSpPr>
          <a:xfrm>
            <a:off x="1242489" y="4062573"/>
            <a:ext cx="1625012" cy="1589964"/>
            <a:chOff x="-1" y="9"/>
            <a:chExt cx="1625222" cy="1589962"/>
          </a:xfrm>
        </p:grpSpPr>
        <p:grpSp>
          <p:nvGrpSpPr>
            <p:cNvPr id="2730" name="Group 2730"/>
            <p:cNvGrpSpPr/>
            <p:nvPr/>
          </p:nvGrpSpPr>
          <p:grpSpPr>
            <a:xfrm>
              <a:off x="-1" y="9"/>
              <a:ext cx="1625222" cy="1589962"/>
              <a:chOff x="0" y="9"/>
              <a:chExt cx="1625220" cy="1589960"/>
            </a:xfrm>
          </p:grpSpPr>
          <p:sp>
            <p:nvSpPr>
              <p:cNvPr id="2723" name="Shape 2723"/>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4" name="Shape 2724"/>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5" name="Shape 2725"/>
              <p:cNvSpPr/>
              <p:nvPr/>
            </p:nvSpPr>
            <p:spPr>
              <a:xfrm rot="10800000" flipH="1">
                <a:off x="859188" y="16716"/>
                <a:ext cx="766033" cy="7660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3">
                  <a:alpha val="76000"/>
                </a:schemeClr>
              </a:solidFill>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29" name="Group 2729"/>
              <p:cNvGrpSpPr/>
              <p:nvPr/>
            </p:nvGrpSpPr>
            <p:grpSpPr>
              <a:xfrm>
                <a:off x="491462" y="958088"/>
                <a:ext cx="593895" cy="504090"/>
                <a:chOff x="0" y="0"/>
                <a:chExt cx="593893" cy="504088"/>
              </a:xfrm>
            </p:grpSpPr>
            <p:sp>
              <p:nvSpPr>
                <p:cNvPr id="2726" name="Shape 2726"/>
                <p:cNvSpPr/>
                <p:nvPr/>
              </p:nvSpPr>
              <p:spPr>
                <a:xfrm>
                  <a:off x="0" y="75016"/>
                  <a:ext cx="307993" cy="4226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3673" y="0"/>
                        <a:pt x="16002" y="2254"/>
                        <a:pt x="16002" y="5034"/>
                      </a:cubicBezTo>
                      <a:cubicBezTo>
                        <a:pt x="16002" y="6685"/>
                        <a:pt x="15181" y="8150"/>
                        <a:pt x="13837" y="9012"/>
                      </a:cubicBezTo>
                      <a:lnTo>
                        <a:pt x="21600" y="12884"/>
                      </a:lnTo>
                      <a:lnTo>
                        <a:pt x="17475" y="21600"/>
                      </a:lnTo>
                      <a:lnTo>
                        <a:pt x="4125" y="21600"/>
                      </a:lnTo>
                      <a:lnTo>
                        <a:pt x="0" y="12884"/>
                      </a:lnTo>
                      <a:lnTo>
                        <a:pt x="7763" y="9012"/>
                      </a:lnTo>
                      <a:cubicBezTo>
                        <a:pt x="6419" y="8150"/>
                        <a:pt x="5598" y="6685"/>
                        <a:pt x="5598" y="5034"/>
                      </a:cubicBezTo>
                      <a:cubicBezTo>
                        <a:pt x="5598" y="2254"/>
                        <a:pt x="7927" y="0"/>
                        <a:pt x="10800" y="0"/>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7" name="Shape 2727"/>
                <p:cNvSpPr/>
                <p:nvPr/>
              </p:nvSpPr>
              <p:spPr>
                <a:xfrm>
                  <a:off x="285901" y="75016"/>
                  <a:ext cx="307993" cy="4226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3673" y="0"/>
                        <a:pt x="16002" y="2254"/>
                        <a:pt x="16002" y="5034"/>
                      </a:cubicBezTo>
                      <a:cubicBezTo>
                        <a:pt x="16002" y="6685"/>
                        <a:pt x="15181" y="8150"/>
                        <a:pt x="13837" y="9012"/>
                      </a:cubicBezTo>
                      <a:lnTo>
                        <a:pt x="21600" y="12884"/>
                      </a:lnTo>
                      <a:lnTo>
                        <a:pt x="17475" y="21600"/>
                      </a:lnTo>
                      <a:lnTo>
                        <a:pt x="4125" y="21600"/>
                      </a:lnTo>
                      <a:lnTo>
                        <a:pt x="0" y="12884"/>
                      </a:lnTo>
                      <a:lnTo>
                        <a:pt x="7763" y="9012"/>
                      </a:lnTo>
                      <a:cubicBezTo>
                        <a:pt x="6419" y="8150"/>
                        <a:pt x="5598" y="6685"/>
                        <a:pt x="5598" y="5034"/>
                      </a:cubicBezTo>
                      <a:cubicBezTo>
                        <a:pt x="5598" y="2254"/>
                        <a:pt x="7927" y="0"/>
                        <a:pt x="10800" y="0"/>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8" name="Shape 2728"/>
                <p:cNvSpPr/>
                <p:nvPr/>
              </p:nvSpPr>
              <p:spPr>
                <a:xfrm>
                  <a:off x="102248" y="-1"/>
                  <a:ext cx="367308" cy="50409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3673" y="0"/>
                        <a:pt x="16002" y="2254"/>
                        <a:pt x="16002" y="5034"/>
                      </a:cubicBezTo>
                      <a:cubicBezTo>
                        <a:pt x="16002" y="6685"/>
                        <a:pt x="15181" y="8150"/>
                        <a:pt x="13837" y="9012"/>
                      </a:cubicBezTo>
                      <a:lnTo>
                        <a:pt x="21600" y="12884"/>
                      </a:lnTo>
                      <a:lnTo>
                        <a:pt x="17475" y="21600"/>
                      </a:lnTo>
                      <a:lnTo>
                        <a:pt x="4125" y="21600"/>
                      </a:lnTo>
                      <a:lnTo>
                        <a:pt x="0" y="12884"/>
                      </a:lnTo>
                      <a:lnTo>
                        <a:pt x="7763" y="9012"/>
                      </a:lnTo>
                      <a:cubicBezTo>
                        <a:pt x="6419" y="8150"/>
                        <a:pt x="5598" y="6685"/>
                        <a:pt x="5598" y="5034"/>
                      </a:cubicBezTo>
                      <a:cubicBezTo>
                        <a:pt x="5598" y="2254"/>
                        <a:pt x="7927" y="0"/>
                        <a:pt x="10800" y="0"/>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731" name="Shape 2731"/>
            <p:cNvSpPr/>
            <p:nvPr/>
          </p:nvSpPr>
          <p:spPr>
            <a:xfrm>
              <a:off x="271419" y="96673"/>
              <a:ext cx="236632"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B</a:t>
              </a:r>
            </a:p>
          </p:txBody>
        </p:sp>
      </p:grpSp>
      <p:grpSp>
        <p:nvGrpSpPr>
          <p:cNvPr id="2741" name="Group 2741"/>
          <p:cNvGrpSpPr/>
          <p:nvPr/>
        </p:nvGrpSpPr>
        <p:grpSpPr>
          <a:xfrm>
            <a:off x="6335242" y="4112400"/>
            <a:ext cx="1625012" cy="1589965"/>
            <a:chOff x="0" y="9"/>
            <a:chExt cx="1625222" cy="1589964"/>
          </a:xfrm>
        </p:grpSpPr>
        <p:grpSp>
          <p:nvGrpSpPr>
            <p:cNvPr id="2739" name="Group 2739"/>
            <p:cNvGrpSpPr/>
            <p:nvPr/>
          </p:nvGrpSpPr>
          <p:grpSpPr>
            <a:xfrm>
              <a:off x="0" y="9"/>
              <a:ext cx="1625222" cy="1589964"/>
              <a:chOff x="0" y="9"/>
              <a:chExt cx="1625221" cy="1589962"/>
            </a:xfrm>
          </p:grpSpPr>
          <p:sp>
            <p:nvSpPr>
              <p:cNvPr id="2733" name="Shape 2733"/>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4" name="Shape 2734"/>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5" name="Shape 2735"/>
              <p:cNvSpPr/>
              <p:nvPr/>
            </p:nvSpPr>
            <p:spPr>
              <a:xfrm rot="10800000" flipH="1">
                <a:off x="859188" y="16718"/>
                <a:ext cx="766033" cy="76603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5">
                  <a:alpha val="82000"/>
                </a:schemeClr>
              </a:solidFill>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6" name="Shape 2736"/>
              <p:cNvSpPr/>
              <p:nvPr/>
            </p:nvSpPr>
            <p:spPr>
              <a:xfrm>
                <a:off x="541545" y="1001929"/>
                <a:ext cx="572699" cy="3139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moveTo>
                      <a:pt x="1480" y="2700"/>
                    </a:moveTo>
                    <a:lnTo>
                      <a:pt x="1480" y="18900"/>
                    </a:lnTo>
                    <a:lnTo>
                      <a:pt x="20120" y="18900"/>
                    </a:lnTo>
                    <a:lnTo>
                      <a:pt x="20120" y="2700"/>
                    </a:ln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7" name="Shape 2737"/>
              <p:cNvSpPr/>
              <p:nvPr/>
            </p:nvSpPr>
            <p:spPr>
              <a:xfrm rot="7200000">
                <a:off x="700628" y="1033459"/>
                <a:ext cx="254533" cy="2401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8" name="Shape 2738"/>
              <p:cNvSpPr/>
              <p:nvPr/>
            </p:nvSpPr>
            <p:spPr>
              <a:xfrm>
                <a:off x="500708" y="1095246"/>
                <a:ext cx="63634" cy="127268"/>
              </a:xfrm>
              <a:prstGeom prst="roundRect">
                <a:avLst>
                  <a:gd name="adj" fmla="val 0"/>
                </a:avLst>
              </a:pr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40" name="Shape 2740"/>
            <p:cNvSpPr/>
            <p:nvPr/>
          </p:nvSpPr>
          <p:spPr>
            <a:xfrm>
              <a:off x="271572" y="125883"/>
              <a:ext cx="246251"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C</a:t>
              </a:r>
            </a:p>
          </p:txBody>
        </p:sp>
      </p:grpSp>
      <p:grpSp>
        <p:nvGrpSpPr>
          <p:cNvPr id="2753" name="Group 2753"/>
          <p:cNvGrpSpPr/>
          <p:nvPr/>
        </p:nvGrpSpPr>
        <p:grpSpPr>
          <a:xfrm>
            <a:off x="6229786" y="2081862"/>
            <a:ext cx="1625011" cy="1589964"/>
            <a:chOff x="-1" y="9"/>
            <a:chExt cx="1625222" cy="1589962"/>
          </a:xfrm>
        </p:grpSpPr>
        <p:grpSp>
          <p:nvGrpSpPr>
            <p:cNvPr id="2751" name="Group 2751"/>
            <p:cNvGrpSpPr/>
            <p:nvPr/>
          </p:nvGrpSpPr>
          <p:grpSpPr>
            <a:xfrm>
              <a:off x="-1" y="9"/>
              <a:ext cx="1625222" cy="1589962"/>
              <a:chOff x="0" y="9"/>
              <a:chExt cx="1625220" cy="1589960"/>
            </a:xfrm>
          </p:grpSpPr>
          <p:sp>
            <p:nvSpPr>
              <p:cNvPr id="2742" name="Shape 2742"/>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3" name="Shape 2743"/>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4" name="Shape 2744"/>
              <p:cNvSpPr/>
              <p:nvPr/>
            </p:nvSpPr>
            <p:spPr>
              <a:xfrm rot="10800000" flipH="1">
                <a:off x="859188" y="16716"/>
                <a:ext cx="766033" cy="7660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2">
                  <a:alpha val="77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50" name="Group 2750"/>
              <p:cNvGrpSpPr/>
              <p:nvPr/>
            </p:nvGrpSpPr>
            <p:grpSpPr>
              <a:xfrm>
                <a:off x="579120" y="957464"/>
                <a:ext cx="489108" cy="434367"/>
                <a:chOff x="0" y="0"/>
                <a:chExt cx="489106" cy="434365"/>
              </a:xfrm>
            </p:grpSpPr>
            <p:sp>
              <p:nvSpPr>
                <p:cNvPr id="2745" name="Shape 2745"/>
                <p:cNvSpPr/>
                <p:nvPr/>
              </p:nvSpPr>
              <p:spPr>
                <a:xfrm>
                  <a:off x="-1" y="143813"/>
                  <a:ext cx="85224" cy="177910"/>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6" name="Shape 2746"/>
                <p:cNvSpPr/>
                <p:nvPr/>
              </p:nvSpPr>
              <p:spPr>
                <a:xfrm>
                  <a:off x="127834" y="101201"/>
                  <a:ext cx="85224" cy="220522"/>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7" name="Shape 2747"/>
                <p:cNvSpPr/>
                <p:nvPr/>
              </p:nvSpPr>
              <p:spPr>
                <a:xfrm>
                  <a:off x="255668" y="54006"/>
                  <a:ext cx="85224" cy="267717"/>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8" name="Shape 2748"/>
                <p:cNvSpPr/>
                <p:nvPr/>
              </p:nvSpPr>
              <p:spPr>
                <a:xfrm>
                  <a:off x="383502" y="-1"/>
                  <a:ext cx="85224" cy="321725"/>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9" name="Shape 2749"/>
                <p:cNvSpPr/>
                <p:nvPr/>
              </p:nvSpPr>
              <p:spPr>
                <a:xfrm rot="5400000">
                  <a:off x="201941" y="147200"/>
                  <a:ext cx="85224" cy="489108"/>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752" name="Shape 2752"/>
            <p:cNvSpPr/>
            <p:nvPr/>
          </p:nvSpPr>
          <p:spPr>
            <a:xfrm>
              <a:off x="285580" y="109218"/>
              <a:ext cx="268696"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D</a:t>
              </a:r>
            </a:p>
          </p:txBody>
        </p:sp>
      </p:grpSp>
      <p:grpSp>
        <p:nvGrpSpPr>
          <p:cNvPr id="2757" name="Group 2757"/>
          <p:cNvGrpSpPr/>
          <p:nvPr/>
        </p:nvGrpSpPr>
        <p:grpSpPr>
          <a:xfrm>
            <a:off x="2991366" y="2437391"/>
            <a:ext cx="3064471" cy="1108205"/>
            <a:chOff x="0" y="0"/>
            <a:chExt cx="3064869" cy="1108204"/>
          </a:xfrm>
        </p:grpSpPr>
        <p:sp>
          <p:nvSpPr>
            <p:cNvPr id="2754" name="Shape 2754"/>
            <p:cNvSpPr/>
            <p:nvPr/>
          </p:nvSpPr>
          <p:spPr>
            <a:xfrm>
              <a:off x="0"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5" name="Shape 2755"/>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6" name="Shape 2756"/>
            <p:cNvSpPr/>
            <p:nvPr/>
          </p:nvSpPr>
          <p:spPr>
            <a:xfrm>
              <a:off x="0" y="461876"/>
              <a:ext cx="3064869" cy="646328"/>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61" name="Group 2761"/>
          <p:cNvGrpSpPr/>
          <p:nvPr/>
        </p:nvGrpSpPr>
        <p:grpSpPr>
          <a:xfrm>
            <a:off x="2991366" y="4470316"/>
            <a:ext cx="3064471" cy="1108205"/>
            <a:chOff x="0" y="0"/>
            <a:chExt cx="3064869" cy="1108204"/>
          </a:xfrm>
        </p:grpSpPr>
        <p:sp>
          <p:nvSpPr>
            <p:cNvPr id="2758" name="Shape 2758"/>
            <p:cNvSpPr/>
            <p:nvPr/>
          </p:nvSpPr>
          <p:spPr>
            <a:xfrm>
              <a:off x="0"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9" name="Shape 2759"/>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0" name="Shape 2760"/>
            <p:cNvSpPr/>
            <p:nvPr/>
          </p:nvSpPr>
          <p:spPr>
            <a:xfrm>
              <a:off x="0" y="461876"/>
              <a:ext cx="3064869" cy="646328"/>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65" name="Group 2765"/>
          <p:cNvGrpSpPr/>
          <p:nvPr/>
        </p:nvGrpSpPr>
        <p:grpSpPr>
          <a:xfrm>
            <a:off x="8065043" y="2412575"/>
            <a:ext cx="3064471" cy="1108205"/>
            <a:chOff x="0" y="0"/>
            <a:chExt cx="3064869" cy="1108204"/>
          </a:xfrm>
        </p:grpSpPr>
        <p:sp>
          <p:nvSpPr>
            <p:cNvPr id="2762" name="Shape 2762"/>
            <p:cNvSpPr/>
            <p:nvPr/>
          </p:nvSpPr>
          <p:spPr>
            <a:xfrm>
              <a:off x="0"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3" name="Shape 2763"/>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4" name="Shape 2764"/>
            <p:cNvSpPr/>
            <p:nvPr/>
          </p:nvSpPr>
          <p:spPr>
            <a:xfrm>
              <a:off x="0" y="461876"/>
              <a:ext cx="3064869" cy="646328"/>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69" name="Group 2769"/>
          <p:cNvGrpSpPr/>
          <p:nvPr/>
        </p:nvGrpSpPr>
        <p:grpSpPr>
          <a:xfrm>
            <a:off x="8065043" y="4445497"/>
            <a:ext cx="3064471" cy="1108206"/>
            <a:chOff x="0" y="0"/>
            <a:chExt cx="3064869" cy="1108203"/>
          </a:xfrm>
        </p:grpSpPr>
        <p:sp>
          <p:nvSpPr>
            <p:cNvPr id="2766" name="Shape 2766"/>
            <p:cNvSpPr/>
            <p:nvPr/>
          </p:nvSpPr>
          <p:spPr>
            <a:xfrm>
              <a:off x="0" y="0"/>
              <a:ext cx="1015661" cy="369329"/>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7" name="Shape 2767"/>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8" name="Shape 2768"/>
            <p:cNvSpPr/>
            <p:nvPr/>
          </p:nvSpPr>
          <p:spPr>
            <a:xfrm>
              <a:off x="0" y="461876"/>
              <a:ext cx="3064869" cy="646327"/>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722"/>
                                        </p:tgtEl>
                                        <p:attrNameLst>
                                          <p:attrName>style.visibility</p:attrName>
                                        </p:attrNameLst>
                                      </p:cBhvr>
                                      <p:to>
                                        <p:strVal val="visible"/>
                                      </p:to>
                                    </p:set>
                                    <p:anim calcmode="lin" valueType="num">
                                      <p:cBhvr>
                                        <p:cTn id="7" dur="500" fill="hold"/>
                                        <p:tgtEl>
                                          <p:spTgt spid="2722"/>
                                        </p:tgtEl>
                                        <p:attrNameLst>
                                          <p:attrName>ppt_w</p:attrName>
                                        </p:attrNameLst>
                                      </p:cBhvr>
                                      <p:tavLst>
                                        <p:tav tm="0">
                                          <p:val>
                                            <p:fltVal val="0"/>
                                          </p:val>
                                        </p:tav>
                                        <p:tav tm="100000">
                                          <p:val>
                                            <p:strVal val="#ppt_w"/>
                                          </p:val>
                                        </p:tav>
                                      </p:tavLst>
                                    </p:anim>
                                    <p:anim calcmode="lin" valueType="num">
                                      <p:cBhvr>
                                        <p:cTn id="8" dur="500" fill="hold"/>
                                        <p:tgtEl>
                                          <p:spTgt spid="272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indefinite" fill="hold"/>
                                        <p:tgtEl>
                                          <p:spTgt spid="2757"/>
                                        </p:tgtEl>
                                        <p:attrNameLst>
                                          <p:attrName>style.visibility</p:attrName>
                                        </p:attrNameLst>
                                      </p:cBhvr>
                                      <p:to>
                                        <p:strVal val="visible"/>
                                      </p:to>
                                    </p:set>
                                    <p:animEffect transition="in" filter="wipe(left)">
                                      <p:cBhvr>
                                        <p:cTn id="12" dur="500"/>
                                        <p:tgtEl>
                                          <p:spTgt spid="2757"/>
                                        </p:tgtEl>
                                      </p:cBhvr>
                                    </p:animEffect>
                                  </p:childTnLst>
                                </p:cTn>
                              </p:par>
                            </p:childTnLst>
                          </p:cTn>
                        </p:par>
                        <p:par>
                          <p:cTn id="13" fill="hold">
                            <p:stCondLst>
                              <p:cond delay="1000"/>
                            </p:stCondLst>
                            <p:childTnLst>
                              <p:par>
                                <p:cTn id="14" presetID="23" presetClass="entr" presetSubtype="32" fill="hold" grpId="0" nodeType="afterEffect">
                                  <p:stCondLst>
                                    <p:cond delay="0"/>
                                  </p:stCondLst>
                                  <p:childTnLst>
                                    <p:set>
                                      <p:cBhvr>
                                        <p:cTn id="15" dur="indefinite" fill="hold"/>
                                        <p:tgtEl>
                                          <p:spTgt spid="2732"/>
                                        </p:tgtEl>
                                        <p:attrNameLst>
                                          <p:attrName>style.visibility</p:attrName>
                                        </p:attrNameLst>
                                      </p:cBhvr>
                                      <p:to>
                                        <p:strVal val="visible"/>
                                      </p:to>
                                    </p:set>
                                    <p:anim calcmode="lin" valueType="num">
                                      <p:cBhvr>
                                        <p:cTn id="16" dur="500" fill="hold"/>
                                        <p:tgtEl>
                                          <p:spTgt spid="2732"/>
                                        </p:tgtEl>
                                        <p:attrNameLst>
                                          <p:attrName>ppt_w</p:attrName>
                                        </p:attrNameLst>
                                      </p:cBhvr>
                                      <p:tavLst>
                                        <p:tav tm="0">
                                          <p:val>
                                            <p:fltVal val="0"/>
                                          </p:val>
                                        </p:tav>
                                        <p:tav tm="100000">
                                          <p:val>
                                            <p:strVal val="#ppt_w"/>
                                          </p:val>
                                        </p:tav>
                                      </p:tavLst>
                                    </p:anim>
                                    <p:anim calcmode="lin" valueType="num">
                                      <p:cBhvr>
                                        <p:cTn id="17" dur="500" fill="hold"/>
                                        <p:tgtEl>
                                          <p:spTgt spid="273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indefinite" fill="hold"/>
                                        <p:tgtEl>
                                          <p:spTgt spid="2761"/>
                                        </p:tgtEl>
                                        <p:attrNameLst>
                                          <p:attrName>style.visibility</p:attrName>
                                        </p:attrNameLst>
                                      </p:cBhvr>
                                      <p:to>
                                        <p:strVal val="visible"/>
                                      </p:to>
                                    </p:set>
                                    <p:animEffect transition="in" filter="wipe(left)">
                                      <p:cBhvr>
                                        <p:cTn id="21" dur="500"/>
                                        <p:tgtEl>
                                          <p:spTgt spid="2761"/>
                                        </p:tgtEl>
                                      </p:cBhvr>
                                    </p:animEffect>
                                  </p:childTnLst>
                                </p:cTn>
                              </p:par>
                            </p:childTnLst>
                          </p:cTn>
                        </p:par>
                        <p:par>
                          <p:cTn id="22" fill="hold">
                            <p:stCondLst>
                              <p:cond delay="2000"/>
                            </p:stCondLst>
                            <p:childTnLst>
                              <p:par>
                                <p:cTn id="23" presetID="23" presetClass="entr" presetSubtype="32" fill="hold" grpId="0" nodeType="afterEffect">
                                  <p:stCondLst>
                                    <p:cond delay="0"/>
                                  </p:stCondLst>
                                  <p:childTnLst>
                                    <p:set>
                                      <p:cBhvr>
                                        <p:cTn id="24" dur="indefinite" fill="hold"/>
                                        <p:tgtEl>
                                          <p:spTgt spid="2753"/>
                                        </p:tgtEl>
                                        <p:attrNameLst>
                                          <p:attrName>style.visibility</p:attrName>
                                        </p:attrNameLst>
                                      </p:cBhvr>
                                      <p:to>
                                        <p:strVal val="visible"/>
                                      </p:to>
                                    </p:set>
                                    <p:anim calcmode="lin" valueType="num">
                                      <p:cBhvr>
                                        <p:cTn id="25" dur="500" fill="hold"/>
                                        <p:tgtEl>
                                          <p:spTgt spid="2753"/>
                                        </p:tgtEl>
                                        <p:attrNameLst>
                                          <p:attrName>ppt_w</p:attrName>
                                        </p:attrNameLst>
                                      </p:cBhvr>
                                      <p:tavLst>
                                        <p:tav tm="0">
                                          <p:val>
                                            <p:fltVal val="0"/>
                                          </p:val>
                                        </p:tav>
                                        <p:tav tm="100000">
                                          <p:val>
                                            <p:strVal val="#ppt_w"/>
                                          </p:val>
                                        </p:tav>
                                      </p:tavLst>
                                    </p:anim>
                                    <p:anim calcmode="lin" valueType="num">
                                      <p:cBhvr>
                                        <p:cTn id="26" dur="500" fill="hold"/>
                                        <p:tgtEl>
                                          <p:spTgt spid="275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indefinite" fill="hold"/>
                                        <p:tgtEl>
                                          <p:spTgt spid="2765"/>
                                        </p:tgtEl>
                                        <p:attrNameLst>
                                          <p:attrName>style.visibility</p:attrName>
                                        </p:attrNameLst>
                                      </p:cBhvr>
                                      <p:to>
                                        <p:strVal val="visible"/>
                                      </p:to>
                                    </p:set>
                                    <p:animEffect transition="in" filter="wipe(left)">
                                      <p:cBhvr>
                                        <p:cTn id="30" dur="500"/>
                                        <p:tgtEl>
                                          <p:spTgt spid="2765"/>
                                        </p:tgtEl>
                                      </p:cBhvr>
                                    </p:animEffect>
                                  </p:childTnLst>
                                </p:cTn>
                              </p:par>
                            </p:childTnLst>
                          </p:cTn>
                        </p:par>
                        <p:par>
                          <p:cTn id="31" fill="hold">
                            <p:stCondLst>
                              <p:cond delay="3000"/>
                            </p:stCondLst>
                            <p:childTnLst>
                              <p:par>
                                <p:cTn id="32" presetID="23" presetClass="entr" presetSubtype="32" fill="hold" grpId="0" nodeType="afterEffect">
                                  <p:stCondLst>
                                    <p:cond delay="0"/>
                                  </p:stCondLst>
                                  <p:childTnLst>
                                    <p:set>
                                      <p:cBhvr>
                                        <p:cTn id="33" dur="indefinite" fill="hold"/>
                                        <p:tgtEl>
                                          <p:spTgt spid="2741"/>
                                        </p:tgtEl>
                                        <p:attrNameLst>
                                          <p:attrName>style.visibility</p:attrName>
                                        </p:attrNameLst>
                                      </p:cBhvr>
                                      <p:to>
                                        <p:strVal val="visible"/>
                                      </p:to>
                                    </p:set>
                                    <p:anim calcmode="lin" valueType="num">
                                      <p:cBhvr>
                                        <p:cTn id="34" dur="500" fill="hold"/>
                                        <p:tgtEl>
                                          <p:spTgt spid="2741"/>
                                        </p:tgtEl>
                                        <p:attrNameLst>
                                          <p:attrName>ppt_w</p:attrName>
                                        </p:attrNameLst>
                                      </p:cBhvr>
                                      <p:tavLst>
                                        <p:tav tm="0">
                                          <p:val>
                                            <p:fltVal val="0"/>
                                          </p:val>
                                        </p:tav>
                                        <p:tav tm="100000">
                                          <p:val>
                                            <p:strVal val="#ppt_w"/>
                                          </p:val>
                                        </p:tav>
                                      </p:tavLst>
                                    </p:anim>
                                    <p:anim calcmode="lin" valueType="num">
                                      <p:cBhvr>
                                        <p:cTn id="35" dur="500" fill="hold"/>
                                        <p:tgtEl>
                                          <p:spTgt spid="2741"/>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indefinite" fill="hold"/>
                                        <p:tgtEl>
                                          <p:spTgt spid="2769"/>
                                        </p:tgtEl>
                                        <p:attrNameLst>
                                          <p:attrName>style.visibility</p:attrName>
                                        </p:attrNameLst>
                                      </p:cBhvr>
                                      <p:to>
                                        <p:strVal val="visible"/>
                                      </p:to>
                                    </p:set>
                                    <p:animEffect transition="in" filter="wipe(left)">
                                      <p:cBhvr>
                                        <p:cTn id="39" dur="500"/>
                                        <p:tgtEl>
                                          <p:spTgt spid="2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2" grpId="0" animBg="1" advAuto="0"/>
      <p:bldP spid="2732" grpId="0" animBg="1" advAuto="0"/>
      <p:bldP spid="2741" grpId="0" animBg="1" advAuto="0"/>
      <p:bldP spid="2753" grpId="0" animBg="1" advAuto="0"/>
      <p:bldP spid="2757" grpId="0" animBg="1" advAuto="0"/>
      <p:bldP spid="2761" grpId="0" animBg="1" advAuto="0"/>
      <p:bldP spid="2765" grpId="0" animBg="1" advAuto="0"/>
      <p:bldP spid="2769" grpId="0"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81" name="Picture 17" descr="E:\lizzy\PPT-by lizzy\大楼、路桥\apic311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Lst>
          </a:blip>
          <a:srcRect/>
          <a:stretch>
            <a:fillRect/>
          </a:stretch>
        </p:blipFill>
        <p:spPr bwMode="auto">
          <a:xfrm>
            <a:off x="795" y="1333502"/>
            <a:ext cx="12190414" cy="2307167"/>
          </a:xfrm>
          <a:prstGeom prst="rect">
            <a:avLst/>
          </a:prstGeom>
          <a:noFill/>
          <a:extLst>
            <a:ext uri="{909E8E84-426E-40DD-AFC4-6F175D3DCCD1}">
              <a14:hiddenFill xmlns:a14="http://schemas.microsoft.com/office/drawing/2010/main">
                <a:solidFill>
                  <a:srgbClr val="FFFFFF"/>
                </a:solidFill>
              </a14:hiddenFill>
            </a:ext>
          </a:extLst>
        </p:spPr>
      </p:pic>
      <p:sp>
        <p:nvSpPr>
          <p:cNvPr id="11266" name="矩形 54" hidden="1"/>
          <p:cNvSpPr>
            <a:spLocks noChangeArrowheads="1"/>
          </p:cNvSpPr>
          <p:nvPr/>
        </p:nvSpPr>
        <p:spPr bwMode="auto">
          <a:xfrm>
            <a:off x="795" y="1940986"/>
            <a:ext cx="12190413" cy="2544233"/>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1270" name="流程图: 手动输入 7"/>
          <p:cNvSpPr>
            <a:spLocks noChangeArrowheads="1"/>
          </p:cNvSpPr>
          <p:nvPr/>
        </p:nvSpPr>
        <p:spPr bwMode="auto">
          <a:xfrm rot="5400000" flipV="1">
            <a:off x="6741038" y="-1807384"/>
            <a:ext cx="2309284" cy="8591055"/>
          </a:xfrm>
          <a:prstGeom prst="flowChartManualInput">
            <a:avLst/>
          </a:prstGeom>
          <a:solidFill>
            <a:srgbClr val="000000">
              <a:alpha val="5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1271" name="TextBox 55"/>
          <p:cNvSpPr>
            <a:spLocks noChangeArrowheads="1"/>
          </p:cNvSpPr>
          <p:nvPr/>
        </p:nvSpPr>
        <p:spPr bwMode="auto">
          <a:xfrm>
            <a:off x="7937261" y="1430869"/>
            <a:ext cx="2573532" cy="1477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eaLnBrk="1" hangingPunct="1">
              <a:spcBef>
                <a:spcPct val="0"/>
              </a:spcBef>
              <a:buFont typeface="Arial" panose="020B0604020202020204" pitchFamily="34" charset="0"/>
              <a:buNone/>
            </a:pPr>
            <a:r>
              <a:rPr lang="en-US" altLang="zh-CN" sz="8800">
                <a:solidFill>
                  <a:srgbClr val="FFFFFF"/>
                </a:solidFill>
                <a:sym typeface="微软雅黑" panose="020B0503020204020204" pitchFamily="34" charset="-122"/>
              </a:rPr>
              <a:t>65%</a:t>
            </a:r>
            <a:endParaRPr lang="zh-CN" altLang="en-US" sz="8800">
              <a:solidFill>
                <a:srgbClr val="FFFFFF"/>
              </a:solidFill>
              <a:sym typeface="微软雅黑" panose="020B0503020204020204" pitchFamily="34" charset="-122"/>
            </a:endParaRPr>
          </a:p>
        </p:txBody>
      </p:sp>
      <p:sp>
        <p:nvSpPr>
          <p:cNvPr id="11277" name="圆角矩形 8"/>
          <p:cNvSpPr>
            <a:spLocks noChangeArrowheads="1"/>
          </p:cNvSpPr>
          <p:nvPr/>
        </p:nvSpPr>
        <p:spPr bwMode="auto">
          <a:xfrm>
            <a:off x="8024034" y="2722033"/>
            <a:ext cx="2399988" cy="533320"/>
          </a:xfrm>
          <a:prstGeom prst="roundRect">
            <a:avLst>
              <a:gd name="adj" fmla="val 50000"/>
            </a:avLst>
          </a:prstGeom>
          <a:solidFill>
            <a:schemeClr val="tx2"/>
          </a:solidFill>
          <a:ln>
            <a:noFill/>
          </a:ln>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1278" name="矩形 57"/>
          <p:cNvSpPr>
            <a:spLocks noChangeArrowheads="1"/>
          </p:cNvSpPr>
          <p:nvPr/>
        </p:nvSpPr>
        <p:spPr bwMode="auto">
          <a:xfrm>
            <a:off x="8581557" y="2722034"/>
            <a:ext cx="1284943" cy="53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700" dirty="0">
                <a:solidFill>
                  <a:schemeClr val="bg1"/>
                </a:solidFill>
                <a:sym typeface="微软雅黑" panose="020B0503020204020204" pitchFamily="34" charset="-122"/>
              </a:rPr>
              <a:t>关键词</a:t>
            </a:r>
            <a:endParaRPr lang="en-US" altLang="zh-CN" sz="2700" dirty="0">
              <a:solidFill>
                <a:schemeClr val="bg1"/>
              </a:solidFill>
              <a:sym typeface="微软雅黑" panose="020B0503020204020204" pitchFamily="34" charset="-122"/>
            </a:endParaRPr>
          </a:p>
        </p:txBody>
      </p:sp>
      <p:sp>
        <p:nvSpPr>
          <p:cNvPr id="11275" name="矩形 68"/>
          <p:cNvSpPr>
            <a:spLocks noChangeArrowheads="1"/>
          </p:cNvSpPr>
          <p:nvPr/>
        </p:nvSpPr>
        <p:spPr bwMode="auto">
          <a:xfrm>
            <a:off x="7963405" y="3738034"/>
            <a:ext cx="25389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eaLnBrk="1" hangingPunct="1">
              <a:spcBef>
                <a:spcPct val="0"/>
              </a:spcBef>
              <a:buFont typeface="Arial" panose="020B0604020202020204" pitchFamily="34" charset="0"/>
              <a:buNone/>
            </a:pPr>
            <a:r>
              <a:rPr lang="zh-CN" altLang="en-US" sz="2400" b="1" dirty="0">
                <a:solidFill>
                  <a:srgbClr val="282828"/>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11276" name="矩形 9"/>
          <p:cNvSpPr>
            <a:spLocks noChangeArrowheads="1"/>
          </p:cNvSpPr>
          <p:nvPr/>
        </p:nvSpPr>
        <p:spPr bwMode="auto">
          <a:xfrm>
            <a:off x="5376429" y="4206689"/>
            <a:ext cx="5117515"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eaLnBrk="1" hangingPunct="1">
              <a:lnSpc>
                <a:spcPct val="120000"/>
              </a:lnSpc>
              <a:spcBef>
                <a:spcPct val="0"/>
              </a:spcBef>
              <a:buFont typeface="Arial" panose="020B0604020202020204" pitchFamily="34" charset="0"/>
              <a:buNone/>
            </a:pPr>
            <a:r>
              <a:rPr lang="zh-CN" altLang="en-US" sz="1500" dirty="0">
                <a:solidFill>
                  <a:srgbClr val="282828"/>
                </a:solidFill>
                <a:sym typeface="微软雅黑" panose="020B0503020204020204" pitchFamily="34" charset="-122"/>
              </a:rPr>
              <a:t>在此录入上述图片的描述说明，在此录入上述图片的描述说明，在此录入上述图片的描述说明，在此录入上述图片的描述说明，在此录入上述图片的描述说明</a:t>
            </a:r>
          </a:p>
        </p:txBody>
      </p:sp>
      <p:sp>
        <p:nvSpPr>
          <p:cNvPr id="2" name="左箭头 1"/>
          <p:cNvSpPr/>
          <p:nvPr/>
        </p:nvSpPr>
        <p:spPr bwMode="auto">
          <a:xfrm>
            <a:off x="8588038" y="5204047"/>
            <a:ext cx="3603170" cy="384025"/>
          </a:xfrm>
          <a:prstGeom prst="leftArrow">
            <a:avLst>
              <a:gd name="adj1" fmla="val 50000"/>
              <a:gd name="adj2" fmla="val 116339"/>
            </a:avLst>
          </a:prstGeom>
          <a:solidFill>
            <a:schemeClr val="accent1">
              <a:lumMod val="75000"/>
              <a:alpha val="50000"/>
            </a:schemeClr>
          </a:solidFill>
          <a:ln w="9525"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defTabSz="1218565" fontAlgn="base">
              <a:spcBef>
                <a:spcPct val="0"/>
              </a:spcBef>
              <a:spcAft>
                <a:spcPct val="0"/>
              </a:spcAft>
            </a:pPr>
            <a:endParaRPr lang="zh-CN" altLang="en-US" sz="2400">
              <a:latin typeface="Arial" panose="020B0604020202020204" pitchFamily="34" charset="0"/>
              <a:ea typeface="宋体" panose="02010600030101010101" pitchFamily="2" charset="-122"/>
            </a:endParaRPr>
          </a:p>
        </p:txBody>
      </p:sp>
      <p:sp>
        <p:nvSpPr>
          <p:cNvPr id="16" name="左箭头 15"/>
          <p:cNvSpPr/>
          <p:nvPr/>
        </p:nvSpPr>
        <p:spPr bwMode="auto">
          <a:xfrm>
            <a:off x="7247932" y="5396059"/>
            <a:ext cx="4943275" cy="576039"/>
          </a:xfrm>
          <a:prstGeom prst="leftArrow">
            <a:avLst>
              <a:gd name="adj1" fmla="val 43682"/>
              <a:gd name="adj2" fmla="val 154247"/>
            </a:avLst>
          </a:prstGeom>
          <a:solidFill>
            <a:schemeClr val="accent1">
              <a:alpha val="50000"/>
            </a:schemeClr>
          </a:solidFill>
          <a:ln w="9525"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defTabSz="1218565" fontAlgn="base">
              <a:spcBef>
                <a:spcPct val="0"/>
              </a:spcBef>
              <a:spcAft>
                <a:spcPct val="0"/>
              </a:spcAft>
            </a:pPr>
            <a:endParaRPr lang="zh-CN" altLang="en-US" sz="2400">
              <a:latin typeface="Arial" panose="020B0604020202020204" pitchFamily="34" charset="0"/>
              <a:ea typeface="宋体" panose="02010600030101010101" pitchFamily="2" charset="-122"/>
            </a:endParaRPr>
          </a:p>
        </p:txBody>
      </p:sp>
      <p:sp>
        <p:nvSpPr>
          <p:cNvPr id="17" name="左箭头 16"/>
          <p:cNvSpPr/>
          <p:nvPr/>
        </p:nvSpPr>
        <p:spPr bwMode="auto">
          <a:xfrm>
            <a:off x="5376429" y="5627452"/>
            <a:ext cx="6814781" cy="728675"/>
          </a:xfrm>
          <a:prstGeom prst="leftArrow">
            <a:avLst>
              <a:gd name="adj1" fmla="val 43682"/>
              <a:gd name="adj2" fmla="val 135293"/>
            </a:avLst>
          </a:prstGeom>
          <a:solidFill>
            <a:schemeClr val="accent1">
              <a:lumMod val="40000"/>
              <a:lumOff val="60000"/>
              <a:alpha val="70000"/>
            </a:schemeClr>
          </a:solidFill>
          <a:ln w="9525"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defTabSz="1218565" fontAlgn="base">
              <a:spcBef>
                <a:spcPct val="0"/>
              </a:spcBef>
              <a:spcAft>
                <a:spcPct val="0"/>
              </a:spcAft>
            </a:pPr>
            <a:endParaRPr lang="zh-CN" altLang="en-US" sz="2400">
              <a:latin typeface="Arial" panose="020B0604020202020204" pitchFamily="34" charset="0"/>
              <a:ea typeface="宋体" panose="02010600030101010101" pitchFamily="2" charset="-122"/>
            </a:endParaRPr>
          </a:p>
        </p:txBody>
      </p:sp>
      <p:sp>
        <p:nvSpPr>
          <p:cNvPr id="18" name="左箭头 17"/>
          <p:cNvSpPr/>
          <p:nvPr/>
        </p:nvSpPr>
        <p:spPr bwMode="auto">
          <a:xfrm>
            <a:off x="8024034" y="6068109"/>
            <a:ext cx="4167175" cy="384025"/>
          </a:xfrm>
          <a:prstGeom prst="leftArrow">
            <a:avLst>
              <a:gd name="adj1" fmla="val 50000"/>
              <a:gd name="adj2" fmla="val 116339"/>
            </a:avLst>
          </a:prstGeom>
          <a:solidFill>
            <a:schemeClr val="accent1">
              <a:lumMod val="40000"/>
              <a:lumOff val="60000"/>
              <a:alpha val="50000"/>
            </a:schemeClr>
          </a:solidFill>
          <a:ln w="9525"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defTabSz="1218565" fontAlgn="base">
              <a:spcBef>
                <a:spcPct val="0"/>
              </a:spcBef>
              <a:spcAft>
                <a:spcPct val="0"/>
              </a:spcAft>
            </a:pPr>
            <a:endParaRPr lang="zh-CN" altLang="en-US" sz="2400">
              <a:latin typeface="Arial" panose="020B0604020202020204" pitchFamily="34" charset="0"/>
              <a:ea typeface="宋体" panose="02010600030101010101" pitchFamily="2"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1270"/>
                                        </p:tgtEl>
                                        <p:attrNameLst>
                                          <p:attrName>style.visibility</p:attrName>
                                        </p:attrNameLst>
                                      </p:cBhvr>
                                      <p:to>
                                        <p:strVal val="visible"/>
                                      </p:to>
                                    </p:set>
                                    <p:anim calcmode="lin" valueType="num">
                                      <p:cBhvr additive="base">
                                        <p:cTn id="7" dur="500"/>
                                        <p:tgtEl>
                                          <p:spTgt spid="11270"/>
                                        </p:tgtEl>
                                        <p:attrNameLst>
                                          <p:attrName>ppt_x</p:attrName>
                                        </p:attrNameLst>
                                      </p:cBhvr>
                                      <p:tavLst>
                                        <p:tav tm="0">
                                          <p:val>
                                            <p:strVal val="#ppt_x+#ppt_w*1.125000"/>
                                          </p:val>
                                        </p:tav>
                                        <p:tav tm="100000">
                                          <p:val>
                                            <p:strVal val="#ppt_x"/>
                                          </p:val>
                                        </p:tav>
                                      </p:tavLst>
                                    </p:anim>
                                    <p:animEffect transition="in" filter="wipe(left)">
                                      <p:cBhvr>
                                        <p:cTn id="8" dur="500"/>
                                        <p:tgtEl>
                                          <p:spTgt spid="11270"/>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1271"/>
                                        </p:tgtEl>
                                        <p:attrNameLst>
                                          <p:attrName>style.visibility</p:attrName>
                                        </p:attrNameLst>
                                      </p:cBhvr>
                                      <p:to>
                                        <p:strVal val="visible"/>
                                      </p:to>
                                    </p:set>
                                    <p:anim calcmode="lin" valueType="num">
                                      <p:cBhvr additive="base">
                                        <p:cTn id="11" dur="500"/>
                                        <p:tgtEl>
                                          <p:spTgt spid="11271"/>
                                        </p:tgtEl>
                                        <p:attrNameLst>
                                          <p:attrName>ppt_x</p:attrName>
                                        </p:attrNameLst>
                                      </p:cBhvr>
                                      <p:tavLst>
                                        <p:tav tm="0">
                                          <p:val>
                                            <p:strVal val="#ppt_x+#ppt_w*1.125000"/>
                                          </p:val>
                                        </p:tav>
                                        <p:tav tm="100000">
                                          <p:val>
                                            <p:strVal val="#ppt_x"/>
                                          </p:val>
                                        </p:tav>
                                      </p:tavLst>
                                    </p:anim>
                                    <p:animEffect transition="in" filter="wipe(left)">
                                      <p:cBhvr>
                                        <p:cTn id="12" dur="500"/>
                                        <p:tgtEl>
                                          <p:spTgt spid="11271"/>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1277"/>
                                        </p:tgtEl>
                                        <p:attrNameLst>
                                          <p:attrName>style.visibility</p:attrName>
                                        </p:attrNameLst>
                                      </p:cBhvr>
                                      <p:to>
                                        <p:strVal val="visible"/>
                                      </p:to>
                                    </p:set>
                                    <p:anim calcmode="lin" valueType="num">
                                      <p:cBhvr additive="base">
                                        <p:cTn id="15" dur="500"/>
                                        <p:tgtEl>
                                          <p:spTgt spid="11277"/>
                                        </p:tgtEl>
                                        <p:attrNameLst>
                                          <p:attrName>ppt_x</p:attrName>
                                        </p:attrNameLst>
                                      </p:cBhvr>
                                      <p:tavLst>
                                        <p:tav tm="0">
                                          <p:val>
                                            <p:strVal val="#ppt_x+#ppt_w*1.125000"/>
                                          </p:val>
                                        </p:tav>
                                        <p:tav tm="100000">
                                          <p:val>
                                            <p:strVal val="#ppt_x"/>
                                          </p:val>
                                        </p:tav>
                                      </p:tavLst>
                                    </p:anim>
                                    <p:animEffect transition="in" filter="wipe(left)">
                                      <p:cBhvr>
                                        <p:cTn id="16" dur="500"/>
                                        <p:tgtEl>
                                          <p:spTgt spid="11277"/>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1278"/>
                                        </p:tgtEl>
                                        <p:attrNameLst>
                                          <p:attrName>style.visibility</p:attrName>
                                        </p:attrNameLst>
                                      </p:cBhvr>
                                      <p:to>
                                        <p:strVal val="visible"/>
                                      </p:to>
                                    </p:set>
                                    <p:anim calcmode="lin" valueType="num">
                                      <p:cBhvr additive="base">
                                        <p:cTn id="19" dur="500"/>
                                        <p:tgtEl>
                                          <p:spTgt spid="11278"/>
                                        </p:tgtEl>
                                        <p:attrNameLst>
                                          <p:attrName>ppt_x</p:attrName>
                                        </p:attrNameLst>
                                      </p:cBhvr>
                                      <p:tavLst>
                                        <p:tav tm="0">
                                          <p:val>
                                            <p:strVal val="#ppt_x+#ppt_w*1.125000"/>
                                          </p:val>
                                        </p:tav>
                                        <p:tav tm="100000">
                                          <p:val>
                                            <p:strVal val="#ppt_x"/>
                                          </p:val>
                                        </p:tav>
                                      </p:tavLst>
                                    </p:anim>
                                    <p:animEffect transition="in" filter="wipe(left)">
                                      <p:cBhvr>
                                        <p:cTn id="20" dur="500"/>
                                        <p:tgtEl>
                                          <p:spTgt spid="11278"/>
                                        </p:tgtEl>
                                      </p:cBhvr>
                                    </p:animEffect>
                                  </p:childTnLst>
                                </p:cTn>
                              </p:par>
                            </p:childTnLst>
                          </p:cTn>
                        </p:par>
                        <p:par>
                          <p:cTn id="21" fill="hold">
                            <p:stCondLst>
                              <p:cond delay="500"/>
                            </p:stCondLst>
                            <p:childTnLst>
                              <p:par>
                                <p:cTn id="22" presetID="12"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ppt_x</p:attrName>
                                        </p:attrNameLst>
                                      </p:cBhvr>
                                      <p:tavLst>
                                        <p:tav tm="0">
                                          <p:val>
                                            <p:strVal val="#ppt_x+#ppt_w*1.125000"/>
                                          </p:val>
                                        </p:tav>
                                        <p:tav tm="100000">
                                          <p:val>
                                            <p:strVal val="#ppt_x"/>
                                          </p:val>
                                        </p:tav>
                                      </p:tavLst>
                                    </p:anim>
                                    <p:animEffect transition="in" filter="wipe(left)">
                                      <p:cBhvr>
                                        <p:cTn id="25" dur="500"/>
                                        <p:tgtEl>
                                          <p:spTgt spid="2"/>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left)">
                                      <p:cBhvr>
                                        <p:cTn id="29" dur="500"/>
                                        <p:tgtEl>
                                          <p:spTgt spid="16"/>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750"/>
                                        <p:tgtEl>
                                          <p:spTgt spid="17"/>
                                        </p:tgtEl>
                                        <p:attrNameLst>
                                          <p:attrName>ppt_x</p:attrName>
                                        </p:attrNameLst>
                                      </p:cBhvr>
                                      <p:tavLst>
                                        <p:tav tm="0">
                                          <p:val>
                                            <p:strVal val="#ppt_x+#ppt_w*1.125000"/>
                                          </p:val>
                                        </p:tav>
                                        <p:tav tm="100000">
                                          <p:val>
                                            <p:strVal val="#ppt_x"/>
                                          </p:val>
                                        </p:tav>
                                      </p:tavLst>
                                    </p:anim>
                                    <p:animEffect transition="in" filter="wipe(left)">
                                      <p:cBhvr>
                                        <p:cTn id="33" dur="750"/>
                                        <p:tgtEl>
                                          <p:spTgt spid="17"/>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left)">
                                      <p:cBhvr>
                                        <p:cTn id="37" dur="500"/>
                                        <p:tgtEl>
                                          <p:spTgt spid="18"/>
                                        </p:tgtEl>
                                      </p:cBhvr>
                                    </p:animEffect>
                                  </p:childTnLst>
                                </p:cTn>
                              </p:par>
                            </p:childTnLst>
                          </p:cTn>
                        </p:par>
                        <p:par>
                          <p:cTn id="38" fill="hold">
                            <p:stCondLst>
                              <p:cond delay="1000"/>
                            </p:stCondLst>
                            <p:childTnLst>
                              <p:par>
                                <p:cTn id="39" presetID="12" presetClass="entr" presetSubtype="8" fill="hold" grpId="0" nodeType="afterEffect">
                                  <p:stCondLst>
                                    <p:cond delay="0"/>
                                  </p:stCondLst>
                                  <p:childTnLst>
                                    <p:set>
                                      <p:cBhvr>
                                        <p:cTn id="40" dur="1" fill="hold">
                                          <p:stCondLst>
                                            <p:cond delay="0"/>
                                          </p:stCondLst>
                                        </p:cTn>
                                        <p:tgtEl>
                                          <p:spTgt spid="11275"/>
                                        </p:tgtEl>
                                        <p:attrNameLst>
                                          <p:attrName>style.visibility</p:attrName>
                                        </p:attrNameLst>
                                      </p:cBhvr>
                                      <p:to>
                                        <p:strVal val="visible"/>
                                      </p:to>
                                    </p:set>
                                    <p:anim calcmode="lin" valueType="num">
                                      <p:cBhvr additive="base">
                                        <p:cTn id="41" dur="500"/>
                                        <p:tgtEl>
                                          <p:spTgt spid="11275"/>
                                        </p:tgtEl>
                                        <p:attrNameLst>
                                          <p:attrName>ppt_x</p:attrName>
                                        </p:attrNameLst>
                                      </p:cBhvr>
                                      <p:tavLst>
                                        <p:tav tm="0">
                                          <p:val>
                                            <p:strVal val="#ppt_x-#ppt_w*1.125000"/>
                                          </p:val>
                                        </p:tav>
                                        <p:tav tm="100000">
                                          <p:val>
                                            <p:strVal val="#ppt_x"/>
                                          </p:val>
                                        </p:tav>
                                      </p:tavLst>
                                    </p:anim>
                                    <p:animEffect transition="in" filter="wipe(right)">
                                      <p:cBhvr>
                                        <p:cTn id="42" dur="500"/>
                                        <p:tgtEl>
                                          <p:spTgt spid="11275"/>
                                        </p:tgtEl>
                                      </p:cBhvr>
                                    </p:animEffect>
                                  </p:childTnLst>
                                </p:cTn>
                              </p:par>
                            </p:childTnLst>
                          </p:cTn>
                        </p:par>
                        <p:par>
                          <p:cTn id="43" fill="hold">
                            <p:stCondLst>
                              <p:cond delay="1500"/>
                            </p:stCondLst>
                            <p:childTnLst>
                              <p:par>
                                <p:cTn id="44" presetID="12" presetClass="entr" presetSubtype="8" fill="hold" grpId="0" nodeType="afterEffect">
                                  <p:stCondLst>
                                    <p:cond delay="0"/>
                                  </p:stCondLst>
                                  <p:childTnLst>
                                    <p:set>
                                      <p:cBhvr>
                                        <p:cTn id="45" dur="1" fill="hold">
                                          <p:stCondLst>
                                            <p:cond delay="0"/>
                                          </p:stCondLst>
                                        </p:cTn>
                                        <p:tgtEl>
                                          <p:spTgt spid="11276"/>
                                        </p:tgtEl>
                                        <p:attrNameLst>
                                          <p:attrName>style.visibility</p:attrName>
                                        </p:attrNameLst>
                                      </p:cBhvr>
                                      <p:to>
                                        <p:strVal val="visible"/>
                                      </p:to>
                                    </p:set>
                                    <p:anim calcmode="lin" valueType="num">
                                      <p:cBhvr additive="base">
                                        <p:cTn id="46" dur="500"/>
                                        <p:tgtEl>
                                          <p:spTgt spid="11276"/>
                                        </p:tgtEl>
                                        <p:attrNameLst>
                                          <p:attrName>ppt_x</p:attrName>
                                        </p:attrNameLst>
                                      </p:cBhvr>
                                      <p:tavLst>
                                        <p:tav tm="0">
                                          <p:val>
                                            <p:strVal val="#ppt_x-#ppt_w*1.125000"/>
                                          </p:val>
                                        </p:tav>
                                        <p:tav tm="100000">
                                          <p:val>
                                            <p:strVal val="#ppt_x"/>
                                          </p:val>
                                        </p:tav>
                                      </p:tavLst>
                                    </p:anim>
                                    <p:animEffect transition="in" filter="wipe(right)">
                                      <p:cBhvr>
                                        <p:cTn id="47" dur="500"/>
                                        <p:tgtEl>
                                          <p:spTgt spid="11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nimBg="1"/>
      <p:bldP spid="11271" grpId="0"/>
      <p:bldP spid="11277" grpId="0" animBg="1"/>
      <p:bldP spid="11278" grpId="0"/>
      <p:bldP spid="11275" grpId="0"/>
      <p:bldP spid="11276" grpId="0"/>
      <p:bldP spid="2" grpId="0" animBg="1"/>
      <p:bldP spid="16" grpId="0" animBg="1"/>
      <p:bldP spid="17"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36397" y="2080583"/>
            <a:ext cx="7544259" cy="2571751"/>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45178" y="2079419"/>
            <a:ext cx="2582439" cy="2582439"/>
            <a:chOff x="2927898" y="1265661"/>
            <a:chExt cx="4688628" cy="4688628"/>
          </a:xfrm>
        </p:grpSpPr>
        <p:grpSp>
          <p:nvGrpSpPr>
            <p:cNvPr id="4" name="组合 3"/>
            <p:cNvGrpSpPr/>
            <p:nvPr/>
          </p:nvGrpSpPr>
          <p:grpSpPr>
            <a:xfrm>
              <a:off x="2927898" y="1265661"/>
              <a:ext cx="4688628" cy="2344314"/>
              <a:chOff x="51348" y="4427961"/>
              <a:chExt cx="1232360" cy="616180"/>
            </a:xfrm>
          </p:grpSpPr>
          <p:sp>
            <p:nvSpPr>
              <p:cNvPr id="8" name="直角三角形 7"/>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0800000">
              <a:off x="2927898" y="3609975"/>
              <a:ext cx="4688628" cy="2344314"/>
              <a:chOff x="51348" y="4427961"/>
              <a:chExt cx="1232360" cy="616180"/>
            </a:xfrm>
          </p:grpSpPr>
          <p:sp>
            <p:nvSpPr>
              <p:cNvPr id="6" name="直角三角形 5"/>
              <p:cNvSpPr/>
              <p:nvPr/>
            </p:nvSpPr>
            <p:spPr>
              <a:xfrm>
                <a:off x="667528" y="4427961"/>
                <a:ext cx="616180" cy="616180"/>
              </a:xfrm>
              <a:prstGeom prst="rtTriangle">
                <a:avLst/>
              </a:prstGeom>
              <a:solidFill>
                <a:srgbClr val="FAB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1348" y="4427961"/>
                <a:ext cx="616180" cy="616180"/>
              </a:xfrm>
              <a:prstGeom prst="rtTriangle">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文本框 9"/>
          <p:cNvSpPr txBox="1"/>
          <p:nvPr/>
        </p:nvSpPr>
        <p:spPr>
          <a:xfrm>
            <a:off x="5456117" y="2475840"/>
            <a:ext cx="3694834" cy="1282274"/>
          </a:xfrm>
          <a:prstGeom prst="rect">
            <a:avLst/>
          </a:prstGeom>
          <a:noFill/>
        </p:spPr>
        <p:txBody>
          <a:bodyPr wrap="square" rtlCol="0">
            <a:spAutoFit/>
          </a:bodyPr>
          <a:lstStyle/>
          <a:p>
            <a:pPr defTabSz="608965">
              <a:lnSpc>
                <a:spcPct val="130000"/>
              </a:lnSpc>
            </a:pPr>
            <a:r>
              <a:rPr lang="zh-CN" altLang="en-US" sz="6600" b="1" dirty="0">
                <a:solidFill>
                  <a:srgbClr val="EA681C"/>
                </a:solidFill>
                <a:ea typeface="微软雅黑" panose="020B0503020204020204" pitchFamily="34" charset="-122"/>
              </a:rPr>
              <a:t>参考文献</a:t>
            </a:r>
            <a:endParaRPr kumimoji="1" lang="zh-CN" altLang="en-US" sz="6600" b="1" dirty="0">
              <a:solidFill>
                <a:srgbClr val="EA681C"/>
              </a:solidFill>
              <a:ea typeface="微软雅黑" panose="020B0503020204020204" pitchFamily="34" charset="-122"/>
            </a:endParaRPr>
          </a:p>
        </p:txBody>
      </p:sp>
      <p:sp>
        <p:nvSpPr>
          <p:cNvPr id="11" name="文本框 10"/>
          <p:cNvSpPr txBox="1"/>
          <p:nvPr/>
        </p:nvSpPr>
        <p:spPr>
          <a:xfrm>
            <a:off x="5511890" y="3649187"/>
            <a:ext cx="3449937" cy="400110"/>
          </a:xfrm>
          <a:prstGeom prst="rect">
            <a:avLst/>
          </a:prstGeom>
          <a:noFill/>
        </p:spPr>
        <p:txBody>
          <a:bodyPr wrap="square" rtlCol="0">
            <a:spAutoFit/>
          </a:bodyPr>
          <a:lstStyle/>
          <a:p>
            <a:pPr algn="dist"/>
            <a:r>
              <a:rPr lang="en-US" altLang="zh-CN" sz="2000" dirty="0" smtClean="0">
                <a:solidFill>
                  <a:srgbClr val="88998C"/>
                </a:solidFill>
                <a:latin typeface="微软雅黑" panose="020B0503020204020204" pitchFamily="34" charset="-122"/>
                <a:ea typeface="微软雅黑" panose="020B0503020204020204" pitchFamily="34" charset="-122"/>
              </a:rPr>
              <a:t>ADD YOUR TITLE HERE</a:t>
            </a:r>
            <a:endParaRPr lang="zh-CN" altLang="en-US" sz="2000" dirty="0">
              <a:solidFill>
                <a:srgbClr val="88998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
          <p:cNvGrpSpPr/>
          <p:nvPr/>
        </p:nvGrpSpPr>
        <p:grpSpPr bwMode="auto">
          <a:xfrm>
            <a:off x="889680" y="1452035"/>
            <a:ext cx="1921682" cy="5145617"/>
            <a:chOff x="1" y="0"/>
            <a:chExt cx="1440000" cy="3858614"/>
          </a:xfrm>
        </p:grpSpPr>
        <p:sp>
          <p:nvSpPr>
            <p:cNvPr id="44" name="矩形 102"/>
            <p:cNvSpPr>
              <a:spLocks noChangeArrowheads="1"/>
            </p:cNvSpPr>
            <p:nvPr/>
          </p:nvSpPr>
          <p:spPr bwMode="auto">
            <a:xfrm>
              <a:off x="1" y="234020"/>
              <a:ext cx="1440000" cy="362459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50" name="矩形 98"/>
            <p:cNvSpPr>
              <a:spLocks noChangeArrowheads="1"/>
            </p:cNvSpPr>
            <p:nvPr/>
          </p:nvSpPr>
          <p:spPr bwMode="auto">
            <a:xfrm>
              <a:off x="1" y="126020"/>
              <a:ext cx="1440000" cy="108000"/>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51" name="Group 7"/>
            <p:cNvGrpSpPr/>
            <p:nvPr/>
          </p:nvGrpSpPr>
          <p:grpSpPr bwMode="auto">
            <a:xfrm>
              <a:off x="539981" y="0"/>
              <a:ext cx="360040" cy="360040"/>
              <a:chOff x="0" y="0"/>
              <a:chExt cx="360040" cy="360040"/>
            </a:xfrm>
          </p:grpSpPr>
          <p:sp>
            <p:nvSpPr>
              <p:cNvPr id="52" name="椭圆 3"/>
              <p:cNvSpPr>
                <a:spLocks noChangeArrowheads="1"/>
              </p:cNvSpPr>
              <p:nvPr/>
            </p:nvSpPr>
            <p:spPr bwMode="auto">
              <a:xfrm>
                <a:off x="0" y="0"/>
                <a:ext cx="360040" cy="360040"/>
              </a:xfrm>
              <a:prstGeom prst="ellipse">
                <a:avLst/>
              </a:prstGeom>
              <a:solidFill>
                <a:schemeClr val="accent2"/>
              </a:solidFill>
              <a:ln>
                <a:solidFill>
                  <a:schemeClr val="bg1"/>
                </a:solidFill>
              </a:ln>
            </p:spPr>
            <p:txBody>
              <a:bodyPr lIns="121908" tIns="60954" rIns="121908" bIns="60954"/>
              <a:lstStyle/>
              <a:p>
                <a:pPr>
                  <a:lnSpc>
                    <a:spcPct val="90000"/>
                  </a:lnSpc>
                  <a:buFont typeface="Arial" panose="020B0604020202020204" pitchFamily="34" charset="0"/>
                  <a:buNone/>
                </a:pPr>
                <a:endParaRPr lang="zh-CN" altLang="zh-CN" sz="21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29"/>
              <p:cNvSpPr>
                <a:spLocks noChangeArrowheads="1"/>
              </p:cNvSpPr>
              <p:nvPr/>
            </p:nvSpPr>
            <p:spPr bwMode="auto">
              <a:xfrm>
                <a:off x="51371" y="10743"/>
                <a:ext cx="257297" cy="3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2100">
                    <a:solidFill>
                      <a:srgbClr val="FFFFFF"/>
                    </a:solidFill>
                    <a:sym typeface="微软雅黑" panose="020B0503020204020204" pitchFamily="34" charset="-122"/>
                  </a:rPr>
                  <a:t>1</a:t>
                </a:r>
                <a:endParaRPr lang="zh-CN" altLang="en-US" sz="2100">
                  <a:solidFill>
                    <a:srgbClr val="FFFFFF"/>
                  </a:solidFill>
                  <a:sym typeface="微软雅黑" panose="020B0503020204020204" pitchFamily="34" charset="-122"/>
                </a:endParaRPr>
              </a:p>
            </p:txBody>
          </p:sp>
        </p:grpSp>
      </p:grpSp>
      <p:grpSp>
        <p:nvGrpSpPr>
          <p:cNvPr id="54" name="Group 11"/>
          <p:cNvGrpSpPr/>
          <p:nvPr/>
        </p:nvGrpSpPr>
        <p:grpSpPr bwMode="auto">
          <a:xfrm>
            <a:off x="3012419" y="1452035"/>
            <a:ext cx="1919566" cy="5145617"/>
            <a:chOff x="0" y="0"/>
            <a:chExt cx="1440000" cy="3858614"/>
          </a:xfrm>
        </p:grpSpPr>
        <p:sp>
          <p:nvSpPr>
            <p:cNvPr id="55" name="矩形 105"/>
            <p:cNvSpPr>
              <a:spLocks noChangeArrowheads="1"/>
            </p:cNvSpPr>
            <p:nvPr/>
          </p:nvSpPr>
          <p:spPr bwMode="auto">
            <a:xfrm>
              <a:off x="0" y="234020"/>
              <a:ext cx="1440000" cy="362459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56" name="矩形 106"/>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57" name="Group 14"/>
            <p:cNvGrpSpPr/>
            <p:nvPr/>
          </p:nvGrpSpPr>
          <p:grpSpPr bwMode="auto">
            <a:xfrm>
              <a:off x="539980" y="0"/>
              <a:ext cx="360040" cy="360040"/>
              <a:chOff x="0" y="0"/>
              <a:chExt cx="360040" cy="360040"/>
            </a:xfrm>
          </p:grpSpPr>
          <p:sp>
            <p:nvSpPr>
              <p:cNvPr id="58" name="椭圆 108"/>
              <p:cNvSpPr>
                <a:spLocks noChangeArrowheads="1"/>
              </p:cNvSpPr>
              <p:nvPr/>
            </p:nvSpPr>
            <p:spPr bwMode="auto">
              <a:xfrm>
                <a:off x="0" y="0"/>
                <a:ext cx="360040" cy="360040"/>
              </a:xfrm>
              <a:prstGeom prst="ellipse">
                <a:avLst/>
              </a:prstGeom>
              <a:solidFill>
                <a:schemeClr val="accent1"/>
              </a:solidFill>
              <a:ln w="28575">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59" name="TextBox 109"/>
              <p:cNvSpPr>
                <a:spLocks noChangeArrowheads="1"/>
              </p:cNvSpPr>
              <p:nvPr/>
            </p:nvSpPr>
            <p:spPr bwMode="auto">
              <a:xfrm>
                <a:off x="51229" y="10743"/>
                <a:ext cx="257581" cy="3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2100">
                    <a:solidFill>
                      <a:srgbClr val="FFFFFF"/>
                    </a:solidFill>
                    <a:sym typeface="微软雅黑" panose="020B0503020204020204" pitchFamily="34" charset="-122"/>
                  </a:rPr>
                  <a:t>2</a:t>
                </a:r>
                <a:endParaRPr lang="zh-CN" altLang="en-US" sz="2100">
                  <a:solidFill>
                    <a:srgbClr val="FFFFFF"/>
                  </a:solidFill>
                  <a:sym typeface="微软雅黑" panose="020B0503020204020204" pitchFamily="34" charset="-122"/>
                </a:endParaRPr>
              </a:p>
            </p:txBody>
          </p:sp>
        </p:grpSp>
      </p:grpSp>
      <p:grpSp>
        <p:nvGrpSpPr>
          <p:cNvPr id="60" name="Group 18"/>
          <p:cNvGrpSpPr/>
          <p:nvPr/>
        </p:nvGrpSpPr>
        <p:grpSpPr bwMode="auto">
          <a:xfrm>
            <a:off x="5135160" y="1452035"/>
            <a:ext cx="1921682" cy="5145617"/>
            <a:chOff x="0" y="0"/>
            <a:chExt cx="1440000" cy="3858614"/>
          </a:xfrm>
        </p:grpSpPr>
        <p:sp>
          <p:nvSpPr>
            <p:cNvPr id="61" name="矩形 111"/>
            <p:cNvSpPr>
              <a:spLocks noChangeArrowheads="1"/>
            </p:cNvSpPr>
            <p:nvPr/>
          </p:nvSpPr>
          <p:spPr bwMode="auto">
            <a:xfrm>
              <a:off x="0" y="234020"/>
              <a:ext cx="1440000" cy="362459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62" name="矩形 112"/>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63" name="Group 21"/>
            <p:cNvGrpSpPr/>
            <p:nvPr/>
          </p:nvGrpSpPr>
          <p:grpSpPr bwMode="auto">
            <a:xfrm>
              <a:off x="539980" y="0"/>
              <a:ext cx="360040" cy="360040"/>
              <a:chOff x="0" y="0"/>
              <a:chExt cx="360040" cy="360040"/>
            </a:xfrm>
          </p:grpSpPr>
          <p:sp>
            <p:nvSpPr>
              <p:cNvPr id="64" name="椭圆 114"/>
              <p:cNvSpPr>
                <a:spLocks noChangeArrowheads="1"/>
              </p:cNvSpPr>
              <p:nvPr/>
            </p:nvSpPr>
            <p:spPr bwMode="auto">
              <a:xfrm>
                <a:off x="0" y="0"/>
                <a:ext cx="360040" cy="360040"/>
              </a:xfrm>
              <a:prstGeom prst="ellipse">
                <a:avLst/>
              </a:prstGeom>
              <a:solidFill>
                <a:schemeClr val="accent3"/>
              </a:solidFill>
              <a:ln w="28575">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65" name="TextBox 115"/>
              <p:cNvSpPr>
                <a:spLocks noChangeArrowheads="1"/>
              </p:cNvSpPr>
              <p:nvPr/>
            </p:nvSpPr>
            <p:spPr bwMode="auto">
              <a:xfrm>
                <a:off x="51372" y="10743"/>
                <a:ext cx="257297" cy="3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2100">
                    <a:solidFill>
                      <a:srgbClr val="FFFFFF"/>
                    </a:solidFill>
                    <a:sym typeface="微软雅黑" panose="020B0503020204020204" pitchFamily="34" charset="-122"/>
                  </a:rPr>
                  <a:t>3</a:t>
                </a:r>
                <a:endParaRPr lang="zh-CN" altLang="en-US" sz="2100">
                  <a:solidFill>
                    <a:srgbClr val="FFFFFF"/>
                  </a:solidFill>
                  <a:sym typeface="微软雅黑" panose="020B0503020204020204" pitchFamily="34" charset="-122"/>
                </a:endParaRPr>
              </a:p>
            </p:txBody>
          </p:sp>
        </p:grpSp>
      </p:grpSp>
      <p:grpSp>
        <p:nvGrpSpPr>
          <p:cNvPr id="66" name="Group 25"/>
          <p:cNvGrpSpPr/>
          <p:nvPr/>
        </p:nvGrpSpPr>
        <p:grpSpPr bwMode="auto">
          <a:xfrm>
            <a:off x="7260017" y="1452035"/>
            <a:ext cx="1919565" cy="5145617"/>
            <a:chOff x="0" y="0"/>
            <a:chExt cx="1440000" cy="3858614"/>
          </a:xfrm>
        </p:grpSpPr>
        <p:sp>
          <p:nvSpPr>
            <p:cNvPr id="67" name="矩形 117"/>
            <p:cNvSpPr>
              <a:spLocks noChangeArrowheads="1"/>
            </p:cNvSpPr>
            <p:nvPr/>
          </p:nvSpPr>
          <p:spPr bwMode="auto">
            <a:xfrm>
              <a:off x="0" y="234020"/>
              <a:ext cx="1440000" cy="362459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68" name="矩形 118"/>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69" name="Group 28"/>
            <p:cNvGrpSpPr/>
            <p:nvPr/>
          </p:nvGrpSpPr>
          <p:grpSpPr bwMode="auto">
            <a:xfrm>
              <a:off x="539980" y="0"/>
              <a:ext cx="360040" cy="360040"/>
              <a:chOff x="0" y="0"/>
              <a:chExt cx="360040" cy="360040"/>
            </a:xfrm>
          </p:grpSpPr>
          <p:sp>
            <p:nvSpPr>
              <p:cNvPr id="70" name="椭圆 120"/>
              <p:cNvSpPr>
                <a:spLocks noChangeArrowheads="1"/>
              </p:cNvSpPr>
              <p:nvPr/>
            </p:nvSpPr>
            <p:spPr bwMode="auto">
              <a:xfrm>
                <a:off x="0" y="0"/>
                <a:ext cx="360040" cy="360040"/>
              </a:xfrm>
              <a:prstGeom prst="ellipse">
                <a:avLst/>
              </a:prstGeom>
              <a:solidFill>
                <a:schemeClr val="accent1"/>
              </a:solidFill>
              <a:ln w="28575">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71" name="TextBox 121"/>
              <p:cNvSpPr>
                <a:spLocks noChangeArrowheads="1"/>
              </p:cNvSpPr>
              <p:nvPr/>
            </p:nvSpPr>
            <p:spPr bwMode="auto">
              <a:xfrm>
                <a:off x="51228" y="10743"/>
                <a:ext cx="257581" cy="3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2100">
                    <a:solidFill>
                      <a:srgbClr val="FFFFFF"/>
                    </a:solidFill>
                    <a:sym typeface="微软雅黑" panose="020B0503020204020204" pitchFamily="34" charset="-122"/>
                  </a:rPr>
                  <a:t>4</a:t>
                </a:r>
                <a:endParaRPr lang="zh-CN" altLang="en-US" sz="2100">
                  <a:solidFill>
                    <a:srgbClr val="FFFFFF"/>
                  </a:solidFill>
                  <a:sym typeface="微软雅黑" panose="020B0503020204020204" pitchFamily="34" charset="-122"/>
                </a:endParaRPr>
              </a:p>
            </p:txBody>
          </p:sp>
        </p:grpSp>
      </p:grpSp>
      <p:grpSp>
        <p:nvGrpSpPr>
          <p:cNvPr id="72" name="Group 32"/>
          <p:cNvGrpSpPr/>
          <p:nvPr/>
        </p:nvGrpSpPr>
        <p:grpSpPr bwMode="auto">
          <a:xfrm>
            <a:off x="9382757" y="1452035"/>
            <a:ext cx="1919562" cy="5145617"/>
            <a:chOff x="0" y="0"/>
            <a:chExt cx="1440000" cy="3858614"/>
          </a:xfrm>
        </p:grpSpPr>
        <p:sp>
          <p:nvSpPr>
            <p:cNvPr id="73" name="矩形 123"/>
            <p:cNvSpPr>
              <a:spLocks noChangeArrowheads="1"/>
            </p:cNvSpPr>
            <p:nvPr/>
          </p:nvSpPr>
          <p:spPr bwMode="auto">
            <a:xfrm>
              <a:off x="0" y="234020"/>
              <a:ext cx="1440000" cy="362459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74" name="矩形 124"/>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75" name="Group 35"/>
            <p:cNvGrpSpPr/>
            <p:nvPr/>
          </p:nvGrpSpPr>
          <p:grpSpPr bwMode="auto">
            <a:xfrm>
              <a:off x="539980" y="0"/>
              <a:ext cx="360040" cy="360040"/>
              <a:chOff x="0" y="0"/>
              <a:chExt cx="360040" cy="360040"/>
            </a:xfrm>
          </p:grpSpPr>
          <p:sp>
            <p:nvSpPr>
              <p:cNvPr id="76" name="椭圆 126"/>
              <p:cNvSpPr>
                <a:spLocks noChangeArrowheads="1"/>
              </p:cNvSpPr>
              <p:nvPr/>
            </p:nvSpPr>
            <p:spPr bwMode="auto">
              <a:xfrm>
                <a:off x="0" y="0"/>
                <a:ext cx="360040" cy="360040"/>
              </a:xfrm>
              <a:prstGeom prst="ellipse">
                <a:avLst/>
              </a:prstGeom>
              <a:solidFill>
                <a:schemeClr val="accent4"/>
              </a:solidFill>
              <a:ln w="28575">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77" name="TextBox 127"/>
              <p:cNvSpPr>
                <a:spLocks noChangeArrowheads="1"/>
              </p:cNvSpPr>
              <p:nvPr/>
            </p:nvSpPr>
            <p:spPr bwMode="auto">
              <a:xfrm>
                <a:off x="51229" y="10743"/>
                <a:ext cx="257582" cy="3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2100">
                    <a:solidFill>
                      <a:srgbClr val="FFFFFF"/>
                    </a:solidFill>
                    <a:sym typeface="微软雅黑" panose="020B0503020204020204" pitchFamily="34" charset="-122"/>
                  </a:rPr>
                  <a:t>5</a:t>
                </a:r>
                <a:endParaRPr lang="zh-CN" altLang="en-US" sz="2100">
                  <a:solidFill>
                    <a:srgbClr val="FFFFFF"/>
                  </a:solidFill>
                  <a:sym typeface="微软雅黑" panose="020B0503020204020204" pitchFamily="34" charset="-122"/>
                </a:endParaRPr>
              </a:p>
            </p:txBody>
          </p:sp>
        </p:grpSp>
      </p:grpSp>
      <p:sp>
        <p:nvSpPr>
          <p:cNvPr id="78" name="椭圆 128"/>
          <p:cNvSpPr>
            <a:spLocks noChangeArrowheads="1"/>
          </p:cNvSpPr>
          <p:nvPr/>
        </p:nvSpPr>
        <p:spPr bwMode="auto">
          <a:xfrm>
            <a:off x="-3438" y="4965701"/>
            <a:ext cx="12205228" cy="1892300"/>
          </a:xfrm>
          <a:custGeom>
            <a:avLst/>
            <a:gdLst>
              <a:gd name="T0" fmla="*/ 4575293 w 9159644"/>
              <a:gd name="T1" fmla="*/ 0 h 945535"/>
              <a:gd name="T2" fmla="*/ 9150584 w 9159644"/>
              <a:gd name="T3" fmla="*/ 2130222 h 945535"/>
              <a:gd name="T4" fmla="*/ 0 w 9159644"/>
              <a:gd name="T5" fmla="*/ 2130222 h 945535"/>
              <a:gd name="T6" fmla="*/ 4575293 w 9159644"/>
              <a:gd name="T7" fmla="*/ 0 h 945535"/>
              <a:gd name="T8" fmla="*/ 0 60000 65536"/>
              <a:gd name="T9" fmla="*/ 0 60000 65536"/>
              <a:gd name="T10" fmla="*/ 0 60000 65536"/>
              <a:gd name="T11" fmla="*/ 0 60000 65536"/>
              <a:gd name="T12" fmla="*/ 0 w 9159644"/>
              <a:gd name="T13" fmla="*/ 0 h 945535"/>
              <a:gd name="T14" fmla="*/ 9159644 w 9159644"/>
              <a:gd name="T15" fmla="*/ 945535 h 945535"/>
            </a:gdLst>
            <a:ahLst/>
            <a:cxnLst>
              <a:cxn ang="T8">
                <a:pos x="T0" y="T1"/>
              </a:cxn>
              <a:cxn ang="T9">
                <a:pos x="T2" y="T3"/>
              </a:cxn>
              <a:cxn ang="T10">
                <a:pos x="T4" y="T5"/>
              </a:cxn>
              <a:cxn ang="T11">
                <a:pos x="T6" y="T7"/>
              </a:cxn>
            </a:cxnLst>
            <a:rect l="T12" t="T13" r="T14" b="T15"/>
            <a:pathLst>
              <a:path w="9159644" h="945535">
                <a:moveTo>
                  <a:pt x="4579822" y="0"/>
                </a:moveTo>
                <a:cubicBezTo>
                  <a:pt x="6442659" y="0"/>
                  <a:pt x="8100165" y="369923"/>
                  <a:pt x="9159644" y="945535"/>
                </a:cubicBezTo>
                <a:lnTo>
                  <a:pt x="0" y="945535"/>
                </a:lnTo>
                <a:cubicBezTo>
                  <a:pt x="1059479" y="369923"/>
                  <a:pt x="2716985" y="0"/>
                  <a:pt x="4579822" y="0"/>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p>
            <a:endParaRPr lang="zh-CN" altLang="en-US"/>
          </a:p>
        </p:txBody>
      </p:sp>
      <p:sp>
        <p:nvSpPr>
          <p:cNvPr id="79" name="椭圆 128"/>
          <p:cNvSpPr>
            <a:spLocks noChangeArrowheads="1"/>
          </p:cNvSpPr>
          <p:nvPr/>
        </p:nvSpPr>
        <p:spPr bwMode="auto">
          <a:xfrm>
            <a:off x="-3438" y="5253569"/>
            <a:ext cx="12205228" cy="1604433"/>
          </a:xfrm>
          <a:custGeom>
            <a:avLst/>
            <a:gdLst>
              <a:gd name="T0" fmla="*/ 4575293 w 9159644"/>
              <a:gd name="T1" fmla="*/ 0 h 945535"/>
              <a:gd name="T2" fmla="*/ 9150584 w 9159644"/>
              <a:gd name="T3" fmla="*/ 1531399 h 945535"/>
              <a:gd name="T4" fmla="*/ 0 w 9159644"/>
              <a:gd name="T5" fmla="*/ 1531399 h 945535"/>
              <a:gd name="T6" fmla="*/ 4575293 w 9159644"/>
              <a:gd name="T7" fmla="*/ 0 h 945535"/>
              <a:gd name="T8" fmla="*/ 0 60000 65536"/>
              <a:gd name="T9" fmla="*/ 0 60000 65536"/>
              <a:gd name="T10" fmla="*/ 0 60000 65536"/>
              <a:gd name="T11" fmla="*/ 0 60000 65536"/>
              <a:gd name="T12" fmla="*/ 0 w 9159644"/>
              <a:gd name="T13" fmla="*/ 0 h 945535"/>
              <a:gd name="T14" fmla="*/ 9159644 w 9159644"/>
              <a:gd name="T15" fmla="*/ 945535 h 945535"/>
            </a:gdLst>
            <a:ahLst/>
            <a:cxnLst>
              <a:cxn ang="T8">
                <a:pos x="T0" y="T1"/>
              </a:cxn>
              <a:cxn ang="T9">
                <a:pos x="T2" y="T3"/>
              </a:cxn>
              <a:cxn ang="T10">
                <a:pos x="T4" y="T5"/>
              </a:cxn>
              <a:cxn ang="T11">
                <a:pos x="T6" y="T7"/>
              </a:cxn>
            </a:cxnLst>
            <a:rect l="T12" t="T13" r="T14" b="T15"/>
            <a:pathLst>
              <a:path w="9159644" h="945535">
                <a:moveTo>
                  <a:pt x="4579822" y="0"/>
                </a:moveTo>
                <a:cubicBezTo>
                  <a:pt x="6442659" y="0"/>
                  <a:pt x="8100165" y="369923"/>
                  <a:pt x="9159644" y="945535"/>
                </a:cubicBezTo>
                <a:lnTo>
                  <a:pt x="0" y="945535"/>
                </a:lnTo>
                <a:cubicBezTo>
                  <a:pt x="1059479" y="369923"/>
                  <a:pt x="2716985" y="0"/>
                  <a:pt x="4579822" y="0"/>
                </a:cubicBezTo>
                <a:close/>
              </a:path>
            </a:pathLst>
          </a:custGeom>
          <a:solidFill>
            <a:schemeClr val="accent1"/>
          </a:solidFill>
          <a:ln>
            <a:noFill/>
          </a:ln>
        </p:spPr>
        <p:txBody>
          <a:bodyPr lIns="121908" tIns="60954" rIns="121908" bIns="60954" anchor="ctr"/>
          <a:lstStyle/>
          <a:p>
            <a:endParaRPr lang="zh-CN" altLang="en-US"/>
          </a:p>
        </p:txBody>
      </p:sp>
      <p:sp>
        <p:nvSpPr>
          <p:cNvPr id="80" name="椭圆 128"/>
          <p:cNvSpPr>
            <a:spLocks noChangeArrowheads="1"/>
          </p:cNvSpPr>
          <p:nvPr/>
        </p:nvSpPr>
        <p:spPr bwMode="auto">
          <a:xfrm>
            <a:off x="-3438" y="5420784"/>
            <a:ext cx="12205228" cy="1437216"/>
          </a:xfrm>
          <a:custGeom>
            <a:avLst/>
            <a:gdLst>
              <a:gd name="T0" fmla="*/ 4575293 w 9159644"/>
              <a:gd name="T1" fmla="*/ 0 h 945535"/>
              <a:gd name="T2" fmla="*/ 9150584 w 9159644"/>
              <a:gd name="T3" fmla="*/ 1228822 h 945535"/>
              <a:gd name="T4" fmla="*/ 0 w 9159644"/>
              <a:gd name="T5" fmla="*/ 1228822 h 945535"/>
              <a:gd name="T6" fmla="*/ 4575293 w 9159644"/>
              <a:gd name="T7" fmla="*/ 0 h 945535"/>
              <a:gd name="T8" fmla="*/ 0 60000 65536"/>
              <a:gd name="T9" fmla="*/ 0 60000 65536"/>
              <a:gd name="T10" fmla="*/ 0 60000 65536"/>
              <a:gd name="T11" fmla="*/ 0 60000 65536"/>
              <a:gd name="T12" fmla="*/ 0 w 9159644"/>
              <a:gd name="T13" fmla="*/ 0 h 945535"/>
              <a:gd name="T14" fmla="*/ 9159644 w 9159644"/>
              <a:gd name="T15" fmla="*/ 945535 h 945535"/>
            </a:gdLst>
            <a:ahLst/>
            <a:cxnLst>
              <a:cxn ang="T8">
                <a:pos x="T0" y="T1"/>
              </a:cxn>
              <a:cxn ang="T9">
                <a:pos x="T2" y="T3"/>
              </a:cxn>
              <a:cxn ang="T10">
                <a:pos x="T4" y="T5"/>
              </a:cxn>
              <a:cxn ang="T11">
                <a:pos x="T6" y="T7"/>
              </a:cxn>
            </a:cxnLst>
            <a:rect l="T12" t="T13" r="T14" b="T15"/>
            <a:pathLst>
              <a:path w="9159644" h="945535">
                <a:moveTo>
                  <a:pt x="4579822" y="0"/>
                </a:moveTo>
                <a:cubicBezTo>
                  <a:pt x="6442659" y="0"/>
                  <a:pt x="8100165" y="369923"/>
                  <a:pt x="9159644" y="945535"/>
                </a:cubicBezTo>
                <a:lnTo>
                  <a:pt x="0" y="945535"/>
                </a:lnTo>
                <a:cubicBezTo>
                  <a:pt x="1059479" y="369923"/>
                  <a:pt x="2716985" y="0"/>
                  <a:pt x="4579822" y="0"/>
                </a:cubicBezTo>
                <a:close/>
              </a:path>
            </a:pathLst>
          </a:custGeom>
          <a:solidFill>
            <a:schemeClr val="accent4"/>
          </a:solidFill>
          <a:ln>
            <a:noFill/>
          </a:ln>
        </p:spPr>
        <p:txBody>
          <a:bodyPr lIns="121908" tIns="60954" rIns="121908" bIns="60954" anchor="ctr"/>
          <a:lstStyle/>
          <a:p>
            <a:endParaRPr lang="zh-CN" altLang="en-US"/>
          </a:p>
        </p:txBody>
      </p:sp>
      <p:sp>
        <p:nvSpPr>
          <p:cNvPr id="81" name="矩形 154"/>
          <p:cNvSpPr>
            <a:spLocks noChangeArrowheads="1"/>
          </p:cNvSpPr>
          <p:nvPr/>
        </p:nvSpPr>
        <p:spPr bwMode="auto">
          <a:xfrm>
            <a:off x="3652569" y="5636685"/>
            <a:ext cx="4886860"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900" b="1" dirty="0">
                <a:solidFill>
                  <a:srgbClr val="FFFFFF"/>
                </a:solidFill>
                <a:sym typeface="微软雅黑" panose="020B0503020204020204" pitchFamily="34" charset="-122"/>
              </a:rPr>
              <a:t>点击添加主题</a:t>
            </a:r>
          </a:p>
        </p:txBody>
      </p:sp>
      <p:sp>
        <p:nvSpPr>
          <p:cNvPr id="82" name="矩形 155"/>
          <p:cNvSpPr>
            <a:spLocks noChangeArrowheads="1"/>
          </p:cNvSpPr>
          <p:nvPr/>
        </p:nvSpPr>
        <p:spPr bwMode="auto">
          <a:xfrm>
            <a:off x="2879087" y="5978530"/>
            <a:ext cx="6433829"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600" dirty="0">
                <a:solidFill>
                  <a:schemeClr val="bg1">
                    <a:lumMod val="95000"/>
                  </a:schemeClr>
                </a:solidFill>
                <a:sym typeface="微软雅黑" panose="020B0503020204020204" pitchFamily="34" charset="-122"/>
              </a:rPr>
              <a:t>内容概述，总结陈词，关键词</a:t>
            </a:r>
          </a:p>
        </p:txBody>
      </p:sp>
      <p:sp>
        <p:nvSpPr>
          <p:cNvPr id="83" name="矩形 144"/>
          <p:cNvSpPr>
            <a:spLocks noChangeArrowheads="1"/>
          </p:cNvSpPr>
          <p:nvPr/>
        </p:nvSpPr>
        <p:spPr bwMode="auto">
          <a:xfrm>
            <a:off x="889679" y="2116723"/>
            <a:ext cx="1921682" cy="289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endParaRPr lang="zh-CN" altLang="en-US" sz="1500" dirty="0">
              <a:solidFill>
                <a:srgbClr val="565656"/>
              </a:solidFill>
              <a:sym typeface="微软雅黑" panose="020B0503020204020204" pitchFamily="34" charset="-122"/>
            </a:endParaRPr>
          </a:p>
        </p:txBody>
      </p:sp>
      <p:sp>
        <p:nvSpPr>
          <p:cNvPr id="84" name="矩形 145"/>
          <p:cNvSpPr>
            <a:spLocks noChangeArrowheads="1"/>
          </p:cNvSpPr>
          <p:nvPr/>
        </p:nvSpPr>
        <p:spPr bwMode="auto">
          <a:xfrm>
            <a:off x="3012419" y="2116723"/>
            <a:ext cx="1919566" cy="289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endParaRPr lang="zh-CN" altLang="en-US" sz="1500" dirty="0">
              <a:solidFill>
                <a:srgbClr val="565656"/>
              </a:solidFill>
              <a:sym typeface="微软雅黑" panose="020B0503020204020204" pitchFamily="34" charset="-122"/>
            </a:endParaRPr>
          </a:p>
        </p:txBody>
      </p:sp>
      <p:sp>
        <p:nvSpPr>
          <p:cNvPr id="85" name="矩形 146"/>
          <p:cNvSpPr>
            <a:spLocks noChangeArrowheads="1"/>
          </p:cNvSpPr>
          <p:nvPr/>
        </p:nvSpPr>
        <p:spPr bwMode="auto">
          <a:xfrm>
            <a:off x="5135161" y="2116723"/>
            <a:ext cx="1921682" cy="289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endParaRPr lang="zh-CN" altLang="en-US" sz="1500" dirty="0">
              <a:solidFill>
                <a:srgbClr val="565656"/>
              </a:solidFill>
              <a:sym typeface="微软雅黑" panose="020B0503020204020204" pitchFamily="34" charset="-122"/>
            </a:endParaRPr>
          </a:p>
        </p:txBody>
      </p:sp>
      <p:sp>
        <p:nvSpPr>
          <p:cNvPr id="86" name="矩形 147"/>
          <p:cNvSpPr>
            <a:spLocks noChangeArrowheads="1"/>
          </p:cNvSpPr>
          <p:nvPr/>
        </p:nvSpPr>
        <p:spPr bwMode="auto">
          <a:xfrm>
            <a:off x="7260020" y="2116724"/>
            <a:ext cx="1919565" cy="261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p:txBody>
      </p:sp>
      <p:sp>
        <p:nvSpPr>
          <p:cNvPr id="87" name="矩形 148"/>
          <p:cNvSpPr>
            <a:spLocks noChangeArrowheads="1"/>
          </p:cNvSpPr>
          <p:nvPr/>
        </p:nvSpPr>
        <p:spPr bwMode="auto">
          <a:xfrm>
            <a:off x="9382761" y="2116723"/>
            <a:ext cx="1919562" cy="289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p>
          <a:p>
            <a:pPr algn="ctr" eaLnBrk="1" hangingPunct="1">
              <a:lnSpc>
                <a:spcPct val="120000"/>
              </a:lnSpc>
              <a:spcBef>
                <a:spcPct val="0"/>
              </a:spcBef>
              <a:buFont typeface="Arial" panose="020B0604020202020204" pitchFamily="34" charset="0"/>
              <a:buNone/>
            </a:pPr>
            <a:r>
              <a:rPr lang="zh-CN" altLang="en-US" sz="1500" dirty="0">
                <a:solidFill>
                  <a:srgbClr val="565656"/>
                </a:solidFill>
                <a:sym typeface="微软雅黑" panose="020B0503020204020204" pitchFamily="34" charset="-122"/>
              </a:rPr>
              <a:t>添加文本概述。</a:t>
            </a:r>
            <a:endParaRPr lang="en-US" altLang="zh-CN" sz="1500" dirty="0">
              <a:solidFill>
                <a:srgbClr val="565656"/>
              </a:solidFill>
              <a:sym typeface="微软雅黑" panose="020B0503020204020204" pitchFamily="34" charset="-122"/>
            </a:endParaRPr>
          </a:p>
          <a:p>
            <a:pPr algn="ctr" eaLnBrk="1" hangingPunct="1">
              <a:lnSpc>
                <a:spcPct val="120000"/>
              </a:lnSpc>
              <a:spcBef>
                <a:spcPct val="0"/>
              </a:spcBef>
              <a:buFont typeface="Arial" panose="020B0604020202020204" pitchFamily="34" charset="0"/>
              <a:buNone/>
            </a:pPr>
            <a:endParaRPr lang="zh-CN" altLang="en-US" sz="1500" dirty="0">
              <a:solidFill>
                <a:srgbClr val="565656"/>
              </a:solidFill>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750"/>
                                        <p:tgtEl>
                                          <p:spTgt spid="80"/>
                                        </p:tgtEl>
                                      </p:cBhvr>
                                    </p:animEffect>
                                    <p:anim calcmode="lin" valueType="num">
                                      <p:cBhvr>
                                        <p:cTn id="8" dur="750" fill="hold"/>
                                        <p:tgtEl>
                                          <p:spTgt spid="80"/>
                                        </p:tgtEl>
                                        <p:attrNameLst>
                                          <p:attrName>ppt_x</p:attrName>
                                        </p:attrNameLst>
                                      </p:cBhvr>
                                      <p:tavLst>
                                        <p:tav tm="0">
                                          <p:val>
                                            <p:strVal val="#ppt_x"/>
                                          </p:val>
                                        </p:tav>
                                        <p:tav tm="100000">
                                          <p:val>
                                            <p:strVal val="#ppt_x"/>
                                          </p:val>
                                        </p:tav>
                                      </p:tavLst>
                                    </p:anim>
                                    <p:anim calcmode="lin" valueType="num">
                                      <p:cBhvr>
                                        <p:cTn id="9" dur="750" fill="hold"/>
                                        <p:tgtEl>
                                          <p:spTgt spid="8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400"/>
                                        <p:tgtEl>
                                          <p:spTgt spid="79"/>
                                        </p:tgtEl>
                                      </p:cBhvr>
                                    </p:animEffect>
                                    <p:anim calcmode="lin" valueType="num">
                                      <p:cBhvr>
                                        <p:cTn id="14" dur="400" fill="hold"/>
                                        <p:tgtEl>
                                          <p:spTgt spid="79"/>
                                        </p:tgtEl>
                                        <p:attrNameLst>
                                          <p:attrName>ppt_x</p:attrName>
                                        </p:attrNameLst>
                                      </p:cBhvr>
                                      <p:tavLst>
                                        <p:tav tm="0">
                                          <p:val>
                                            <p:strVal val="#ppt_x"/>
                                          </p:val>
                                        </p:tav>
                                        <p:tav tm="100000">
                                          <p:val>
                                            <p:strVal val="#ppt_x"/>
                                          </p:val>
                                        </p:tav>
                                      </p:tavLst>
                                    </p:anim>
                                    <p:anim calcmode="lin" valueType="num">
                                      <p:cBhvr>
                                        <p:cTn id="15" dur="400" fill="hold"/>
                                        <p:tgtEl>
                                          <p:spTgt spid="7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down)">
                                      <p:cBhvr>
                                        <p:cTn id="19" dur="500"/>
                                        <p:tgtEl>
                                          <p:spTgt spid="78"/>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1000"/>
                                        <p:tgtEl>
                                          <p:spTgt spid="43"/>
                                        </p:tgtEl>
                                      </p:cBhvr>
                                    </p:animEffect>
                                    <p:anim calcmode="lin" valueType="num">
                                      <p:cBhvr>
                                        <p:cTn id="24" dur="1000" fill="hold"/>
                                        <p:tgtEl>
                                          <p:spTgt spid="43"/>
                                        </p:tgtEl>
                                        <p:attrNameLst>
                                          <p:attrName>ppt_x</p:attrName>
                                        </p:attrNameLst>
                                      </p:cBhvr>
                                      <p:tavLst>
                                        <p:tav tm="0">
                                          <p:val>
                                            <p:strVal val="#ppt_x"/>
                                          </p:val>
                                        </p:tav>
                                        <p:tav tm="100000">
                                          <p:val>
                                            <p:strVal val="#ppt_x"/>
                                          </p:val>
                                        </p:tav>
                                      </p:tavLst>
                                    </p:anim>
                                    <p:anim calcmode="lin" valueType="num">
                                      <p:cBhvr>
                                        <p:cTn id="25" dur="1000" fill="hold"/>
                                        <p:tgtEl>
                                          <p:spTgt spid="4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up)">
                                      <p:cBhvr>
                                        <p:cTn id="29" dur="500"/>
                                        <p:tgtEl>
                                          <p:spTgt spid="83"/>
                                        </p:tgtEl>
                                      </p:cBhvr>
                                    </p:animEffect>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fade">
                                      <p:cBhvr>
                                        <p:cTn id="33" dur="1000"/>
                                        <p:tgtEl>
                                          <p:spTgt spid="54"/>
                                        </p:tgtEl>
                                      </p:cBhvr>
                                    </p:animEffect>
                                    <p:anim calcmode="lin" valueType="num">
                                      <p:cBhvr>
                                        <p:cTn id="34" dur="1000" fill="hold"/>
                                        <p:tgtEl>
                                          <p:spTgt spid="54"/>
                                        </p:tgtEl>
                                        <p:attrNameLst>
                                          <p:attrName>ppt_x</p:attrName>
                                        </p:attrNameLst>
                                      </p:cBhvr>
                                      <p:tavLst>
                                        <p:tav tm="0">
                                          <p:val>
                                            <p:strVal val="#ppt_x"/>
                                          </p:val>
                                        </p:tav>
                                        <p:tav tm="100000">
                                          <p:val>
                                            <p:strVal val="#ppt_x"/>
                                          </p:val>
                                        </p:tav>
                                      </p:tavLst>
                                    </p:anim>
                                    <p:anim calcmode="lin" valueType="num">
                                      <p:cBhvr>
                                        <p:cTn id="35" dur="1000" fill="hold"/>
                                        <p:tgtEl>
                                          <p:spTgt spid="54"/>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wipe(up)">
                                      <p:cBhvr>
                                        <p:cTn id="39" dur="500"/>
                                        <p:tgtEl>
                                          <p:spTgt spid="84"/>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wipe(up)">
                                      <p:cBhvr>
                                        <p:cTn id="49" dur="500"/>
                                        <p:tgtEl>
                                          <p:spTgt spid="85"/>
                                        </p:tgtEl>
                                      </p:cBhvr>
                                    </p:animEffect>
                                  </p:childTnLst>
                                </p:cTn>
                              </p:par>
                            </p:childTnLst>
                          </p:cTn>
                        </p:par>
                        <p:par>
                          <p:cTn id="50" fill="hold">
                            <p:stCondLst>
                              <p:cond delay="6500"/>
                            </p:stCondLst>
                            <p:childTnLst>
                              <p:par>
                                <p:cTn id="51" presetID="42" presetClass="entr" presetSubtype="0"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fade">
                                      <p:cBhvr>
                                        <p:cTn id="53" dur="1000"/>
                                        <p:tgtEl>
                                          <p:spTgt spid="66"/>
                                        </p:tgtEl>
                                      </p:cBhvr>
                                    </p:animEffect>
                                    <p:anim calcmode="lin" valueType="num">
                                      <p:cBhvr>
                                        <p:cTn id="54" dur="1000" fill="hold"/>
                                        <p:tgtEl>
                                          <p:spTgt spid="66"/>
                                        </p:tgtEl>
                                        <p:attrNameLst>
                                          <p:attrName>ppt_x</p:attrName>
                                        </p:attrNameLst>
                                      </p:cBhvr>
                                      <p:tavLst>
                                        <p:tav tm="0">
                                          <p:val>
                                            <p:strVal val="#ppt_x"/>
                                          </p:val>
                                        </p:tav>
                                        <p:tav tm="100000">
                                          <p:val>
                                            <p:strVal val="#ppt_x"/>
                                          </p:val>
                                        </p:tav>
                                      </p:tavLst>
                                    </p:anim>
                                    <p:anim calcmode="lin" valueType="num">
                                      <p:cBhvr>
                                        <p:cTn id="55" dur="1000" fill="hold"/>
                                        <p:tgtEl>
                                          <p:spTgt spid="66"/>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22" presetClass="entr" presetSubtype="1"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wipe(up)">
                                      <p:cBhvr>
                                        <p:cTn id="59" dur="500"/>
                                        <p:tgtEl>
                                          <p:spTgt spid="86"/>
                                        </p:tgtEl>
                                      </p:cBhvr>
                                    </p:animEffect>
                                  </p:childTnLst>
                                </p:cTn>
                              </p:par>
                            </p:childTnLst>
                          </p:cTn>
                        </p:par>
                        <p:par>
                          <p:cTn id="60" fill="hold">
                            <p:stCondLst>
                              <p:cond delay="8000"/>
                            </p:stCondLst>
                            <p:childTnLst>
                              <p:par>
                                <p:cTn id="61" presetID="42" presetClass="entr" presetSubtype="0" fill="hold"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fade">
                                      <p:cBhvr>
                                        <p:cTn id="63" dur="1000"/>
                                        <p:tgtEl>
                                          <p:spTgt spid="72"/>
                                        </p:tgtEl>
                                      </p:cBhvr>
                                    </p:animEffect>
                                    <p:anim calcmode="lin" valueType="num">
                                      <p:cBhvr>
                                        <p:cTn id="64" dur="1000" fill="hold"/>
                                        <p:tgtEl>
                                          <p:spTgt spid="72"/>
                                        </p:tgtEl>
                                        <p:attrNameLst>
                                          <p:attrName>ppt_x</p:attrName>
                                        </p:attrNameLst>
                                      </p:cBhvr>
                                      <p:tavLst>
                                        <p:tav tm="0">
                                          <p:val>
                                            <p:strVal val="#ppt_x"/>
                                          </p:val>
                                        </p:tav>
                                        <p:tav tm="100000">
                                          <p:val>
                                            <p:strVal val="#ppt_x"/>
                                          </p:val>
                                        </p:tav>
                                      </p:tavLst>
                                    </p:anim>
                                    <p:anim calcmode="lin" valueType="num">
                                      <p:cBhvr>
                                        <p:cTn id="65" dur="1000" fill="hold"/>
                                        <p:tgtEl>
                                          <p:spTgt spid="72"/>
                                        </p:tgtEl>
                                        <p:attrNameLst>
                                          <p:attrName>ppt_y</p:attrName>
                                        </p:attrNameLst>
                                      </p:cBhvr>
                                      <p:tavLst>
                                        <p:tav tm="0">
                                          <p:val>
                                            <p:strVal val="#ppt_y+.1"/>
                                          </p:val>
                                        </p:tav>
                                        <p:tav tm="100000">
                                          <p:val>
                                            <p:strVal val="#ppt_y"/>
                                          </p:val>
                                        </p:tav>
                                      </p:tavLst>
                                    </p:anim>
                                  </p:childTnLst>
                                </p:cTn>
                              </p:par>
                            </p:childTnLst>
                          </p:cTn>
                        </p:par>
                        <p:par>
                          <p:cTn id="66" fill="hold">
                            <p:stCondLst>
                              <p:cond delay="9000"/>
                            </p:stCondLst>
                            <p:childTnLst>
                              <p:par>
                                <p:cTn id="67" presetID="22" presetClass="entr" presetSubtype="1"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500"/>
                                        <p:tgtEl>
                                          <p:spTgt spid="87"/>
                                        </p:tgtEl>
                                      </p:cBhvr>
                                    </p:animEffect>
                                  </p:childTnLst>
                                </p:cTn>
                              </p:par>
                            </p:childTnLst>
                          </p:cTn>
                        </p:par>
                        <p:par>
                          <p:cTn id="70" fill="hold">
                            <p:stCondLst>
                              <p:cond delay="9500"/>
                            </p:stCondLst>
                            <p:childTnLst>
                              <p:par>
                                <p:cTn id="71" presetID="16" presetClass="entr" presetSubtype="37"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barn(outVertical)">
                                      <p:cBhvr>
                                        <p:cTn id="73" dur="500"/>
                                        <p:tgtEl>
                                          <p:spTgt spid="81"/>
                                        </p:tgtEl>
                                      </p:cBhvr>
                                    </p:animEffect>
                                  </p:childTnLst>
                                </p:cTn>
                              </p:par>
                            </p:childTnLst>
                          </p:cTn>
                        </p:par>
                        <p:par>
                          <p:cTn id="74" fill="hold">
                            <p:stCondLst>
                              <p:cond delay="10000"/>
                            </p:stCondLst>
                            <p:childTnLst>
                              <p:par>
                                <p:cTn id="75" presetID="16" presetClass="entr" presetSubtype="37" fill="hold" grpId="0" nodeType="afterEffect">
                                  <p:stCondLst>
                                    <p:cond delay="0"/>
                                  </p:stCondLst>
                                  <p:childTnLst>
                                    <p:set>
                                      <p:cBhvr>
                                        <p:cTn id="76" dur="1" fill="hold">
                                          <p:stCondLst>
                                            <p:cond delay="0"/>
                                          </p:stCondLst>
                                        </p:cTn>
                                        <p:tgtEl>
                                          <p:spTgt spid="82"/>
                                        </p:tgtEl>
                                        <p:attrNameLst>
                                          <p:attrName>style.visibility</p:attrName>
                                        </p:attrNameLst>
                                      </p:cBhvr>
                                      <p:to>
                                        <p:strVal val="visible"/>
                                      </p:to>
                                    </p:set>
                                    <p:animEffect transition="in" filter="barn(outVertical)">
                                      <p:cBhvr>
                                        <p:cTn id="7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p:bldP spid="82" grpId="0"/>
      <p:bldP spid="83" grpId="0"/>
      <p:bldP spid="84" grpId="0"/>
      <p:bldP spid="85" grpId="0"/>
      <p:bldP spid="86" grpId="0"/>
      <p:bldP spid="8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图片 7"/>
          <p:cNvPicPr>
            <a:picLocks noChangeAspect="1" noChangeArrowheads="1"/>
          </p:cNvPicPr>
          <p:nvPr/>
        </p:nvPicPr>
        <p:blipFill>
          <a:blip r:embed="rId3" cstate="print"/>
          <a:srcRect/>
          <a:stretch>
            <a:fillRect/>
          </a:stretch>
        </p:blipFill>
        <p:spPr bwMode="auto">
          <a:xfrm>
            <a:off x="7920332" y="2188635"/>
            <a:ext cx="4270877" cy="466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0" name="矩形 8"/>
          <p:cNvSpPr>
            <a:spLocks noChangeArrowheads="1"/>
          </p:cNvSpPr>
          <p:nvPr/>
        </p:nvSpPr>
        <p:spPr bwMode="auto">
          <a:xfrm>
            <a:off x="711902" y="2373541"/>
            <a:ext cx="3271034" cy="334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600" dirty="0">
                <a:solidFill>
                  <a:srgbClr val="737373"/>
                </a:solidFill>
                <a:sym typeface="微软雅黑" panose="020B0503020204020204" pitchFamily="34" charset="-122"/>
              </a:rPr>
              <a:t>在此录入上述图表的综合分析说明，在此录入上述图表的综合分析说明。在此录入上述图表的综合分析说明，在此录入上述图表的综合</a:t>
            </a:r>
            <a:r>
              <a:rPr lang="zh-CN" altLang="en-US" sz="1600" dirty="0" smtClean="0">
                <a:solidFill>
                  <a:srgbClr val="737373"/>
                </a:solidFill>
                <a:sym typeface="微软雅黑" panose="020B0503020204020204" pitchFamily="34" charset="-122"/>
              </a:rPr>
              <a:t>分亮亮图文旗舰店</a:t>
            </a:r>
          </a:p>
          <a:p>
            <a:pPr>
              <a:lnSpc>
                <a:spcPct val="120000"/>
              </a:lnSpc>
              <a:spcBef>
                <a:spcPct val="0"/>
              </a:spcBef>
              <a:buNone/>
            </a:pPr>
            <a:r>
              <a:rPr lang="en-US" altLang="zh-CN" sz="1600" dirty="0" smtClean="0">
                <a:solidFill>
                  <a:srgbClr val="737373"/>
                </a:solidFill>
                <a:sym typeface="微软雅黑" panose="020B0503020204020204" pitchFamily="34" charset="-122"/>
              </a:rPr>
              <a:t>https://liangliangtuwen.tmall.com</a:t>
            </a:r>
          </a:p>
          <a:p>
            <a:pPr eaLnBrk="1" hangingPunct="1">
              <a:lnSpc>
                <a:spcPct val="120000"/>
              </a:lnSpc>
              <a:spcBef>
                <a:spcPct val="0"/>
              </a:spcBef>
              <a:buFont typeface="Arial" panose="020B0604020202020204" pitchFamily="34" charset="0"/>
              <a:buNone/>
            </a:pPr>
            <a:r>
              <a:rPr lang="zh-CN" altLang="en-US" sz="1600" dirty="0" smtClean="0">
                <a:solidFill>
                  <a:srgbClr val="737373"/>
                </a:solidFill>
                <a:sym typeface="微软雅黑" panose="020B0503020204020204" pitchFamily="34" charset="-122"/>
              </a:rPr>
              <a:t>分</a:t>
            </a:r>
            <a:r>
              <a:rPr lang="zh-CN" altLang="en-US" sz="1600" dirty="0">
                <a:solidFill>
                  <a:srgbClr val="737373"/>
                </a:solidFill>
                <a:sym typeface="微软雅黑" panose="020B0503020204020204" pitchFamily="34" charset="-122"/>
              </a:rPr>
              <a:t>析说明。</a:t>
            </a:r>
          </a:p>
          <a:p>
            <a:pPr eaLnBrk="1" hangingPunct="1">
              <a:lnSpc>
                <a:spcPct val="120000"/>
              </a:lnSpc>
              <a:spcBef>
                <a:spcPct val="0"/>
              </a:spcBef>
              <a:buFont typeface="Arial" panose="020B0604020202020204" pitchFamily="34" charset="0"/>
              <a:buNone/>
            </a:pPr>
            <a:r>
              <a:rPr lang="zh-CN" altLang="en-US" sz="1600" dirty="0">
                <a:solidFill>
                  <a:srgbClr val="737373"/>
                </a:solidFill>
                <a:sym typeface="微软雅黑" panose="020B0503020204020204" pitchFamily="34" charset="-122"/>
              </a:rPr>
              <a:t>在此录入上述图表的综合分析说明，在此录入上述图表的综合分析说明。</a:t>
            </a:r>
          </a:p>
        </p:txBody>
      </p:sp>
      <p:sp>
        <p:nvSpPr>
          <p:cNvPr id="25611" name="矩形 9"/>
          <p:cNvSpPr>
            <a:spLocks noChangeArrowheads="1"/>
          </p:cNvSpPr>
          <p:nvPr/>
        </p:nvSpPr>
        <p:spPr bwMode="auto">
          <a:xfrm>
            <a:off x="4168876" y="2373539"/>
            <a:ext cx="3271034" cy="275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600" dirty="0">
                <a:solidFill>
                  <a:srgbClr val="737373"/>
                </a:solidFill>
                <a:sym typeface="微软雅黑" panose="020B0503020204020204" pitchFamily="34" charset="-122"/>
              </a:rPr>
              <a:t>在此录入上述图表的综合分析说明，在此录入上述图表的综合分析说明。在此录入上述图表的综合分析</a:t>
            </a:r>
            <a:r>
              <a:rPr lang="zh-CN" altLang="en-US" sz="1600" dirty="0" smtClean="0">
                <a:solidFill>
                  <a:srgbClr val="737373"/>
                </a:solidFill>
                <a:sym typeface="微软雅黑" panose="020B0503020204020204" pitchFamily="34" charset="-122"/>
              </a:rPr>
              <a:t>说亮亮图文旗舰店</a:t>
            </a:r>
          </a:p>
          <a:p>
            <a:pPr>
              <a:lnSpc>
                <a:spcPct val="120000"/>
              </a:lnSpc>
              <a:spcBef>
                <a:spcPct val="0"/>
              </a:spcBef>
              <a:buNone/>
            </a:pPr>
            <a:r>
              <a:rPr lang="en-US" altLang="zh-CN" sz="1600" dirty="0" smtClean="0">
                <a:solidFill>
                  <a:srgbClr val="737373"/>
                </a:solidFill>
                <a:sym typeface="微软雅黑" panose="020B0503020204020204" pitchFamily="34" charset="-122"/>
              </a:rPr>
              <a:t>https://liangliangtuwen.tmall.com</a:t>
            </a:r>
          </a:p>
          <a:p>
            <a:pPr>
              <a:lnSpc>
                <a:spcPct val="120000"/>
              </a:lnSpc>
              <a:spcBef>
                <a:spcPct val="0"/>
              </a:spcBef>
              <a:buNone/>
            </a:pPr>
            <a:r>
              <a:rPr lang="zh-CN" altLang="en-US" sz="1600" dirty="0" smtClean="0">
                <a:solidFill>
                  <a:srgbClr val="737373"/>
                </a:solidFill>
                <a:sym typeface="微软雅黑" panose="020B0503020204020204" pitchFamily="34" charset="-122"/>
              </a:rPr>
              <a:t>在</a:t>
            </a:r>
            <a:r>
              <a:rPr lang="zh-CN" altLang="en-US" sz="1600" dirty="0">
                <a:solidFill>
                  <a:srgbClr val="737373"/>
                </a:solidFill>
                <a:sym typeface="微软雅黑" panose="020B0503020204020204" pitchFamily="34" charset="-122"/>
              </a:rPr>
              <a:t>此录入上述图表的综合分析说明，在此录入上述图表的综合分析说明。</a:t>
            </a:r>
          </a:p>
        </p:txBody>
      </p:sp>
      <p:sp>
        <p:nvSpPr>
          <p:cNvPr id="25612" name="矩形 10"/>
          <p:cNvSpPr>
            <a:spLocks noChangeArrowheads="1"/>
          </p:cNvSpPr>
          <p:nvPr/>
        </p:nvSpPr>
        <p:spPr bwMode="auto">
          <a:xfrm>
            <a:off x="827693" y="2277535"/>
            <a:ext cx="6432176" cy="23999"/>
          </a:xfrm>
          <a:prstGeom prst="rect">
            <a:avLst/>
          </a:prstGeom>
          <a:solidFill>
            <a:srgbClr val="90909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25613" name="矩形 11"/>
          <p:cNvSpPr>
            <a:spLocks noChangeArrowheads="1"/>
          </p:cNvSpPr>
          <p:nvPr/>
        </p:nvSpPr>
        <p:spPr bwMode="auto">
          <a:xfrm>
            <a:off x="827693" y="5805772"/>
            <a:ext cx="6432176" cy="23999"/>
          </a:xfrm>
          <a:prstGeom prst="rect">
            <a:avLst/>
          </a:prstGeom>
          <a:solidFill>
            <a:srgbClr val="90909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25606" name="Group 10"/>
          <p:cNvGrpSpPr/>
          <p:nvPr/>
        </p:nvGrpSpPr>
        <p:grpSpPr bwMode="auto">
          <a:xfrm>
            <a:off x="828304" y="1797052"/>
            <a:ext cx="6431712" cy="438149"/>
            <a:chOff x="0" y="0"/>
            <a:chExt cx="4824000" cy="328224"/>
          </a:xfrm>
        </p:grpSpPr>
        <p:sp>
          <p:nvSpPr>
            <p:cNvPr id="25607" name="矩形 12"/>
            <p:cNvSpPr>
              <a:spLocks noChangeArrowheads="1"/>
            </p:cNvSpPr>
            <p:nvPr/>
          </p:nvSpPr>
          <p:spPr bwMode="auto">
            <a:xfrm>
              <a:off x="0" y="0"/>
              <a:ext cx="4824000" cy="32822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25608" name="矩形 13"/>
            <p:cNvSpPr>
              <a:spLocks noChangeArrowheads="1"/>
            </p:cNvSpPr>
            <p:nvPr/>
          </p:nvSpPr>
          <p:spPr bwMode="auto">
            <a:xfrm>
              <a:off x="55956" y="25612"/>
              <a:ext cx="2324071" cy="25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eaLnBrk="1" hangingPunct="1">
                <a:spcBef>
                  <a:spcPct val="0"/>
                </a:spcBef>
                <a:buFont typeface="Arial" panose="020B0604020202020204" pitchFamily="34" charset="0"/>
                <a:buNone/>
              </a:pPr>
              <a:r>
                <a:rPr lang="zh-CN" altLang="en-US" sz="1600" b="1" dirty="0">
                  <a:solidFill>
                    <a:srgbClr val="FFFFFF"/>
                  </a:solidFill>
                  <a:sym typeface="微软雅黑" panose="020B0503020204020204" pitchFamily="34" charset="-122"/>
                </a:rPr>
                <a:t>副标题，关键词</a:t>
              </a:r>
              <a:endParaRPr lang="zh-CN" altLang="en-US" sz="2400" dirty="0">
                <a:latin typeface="Arial" panose="020B0604020202020204" pitchFamily="34" charset="0"/>
                <a:ea typeface="宋体" panose="02010600030101010101" pitchFamily="2" charset="-122"/>
              </a:endParaRPr>
            </a:p>
          </p:txBody>
        </p:sp>
        <p:sp>
          <p:nvSpPr>
            <p:cNvPr id="25609" name="等腰三角形 14"/>
            <p:cNvSpPr>
              <a:spLocks noChangeArrowheads="1"/>
            </p:cNvSpPr>
            <p:nvPr/>
          </p:nvSpPr>
          <p:spPr bwMode="auto">
            <a:xfrm rot="5400000">
              <a:off x="4545282" y="92102"/>
              <a:ext cx="167059" cy="144016"/>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additive="base">
                                        <p:cTn id="7" dur="500" fill="hold"/>
                                        <p:tgtEl>
                                          <p:spTgt spid="25604"/>
                                        </p:tgtEl>
                                        <p:attrNameLst>
                                          <p:attrName>ppt_x</p:attrName>
                                        </p:attrNameLst>
                                      </p:cBhvr>
                                      <p:tavLst>
                                        <p:tav tm="0">
                                          <p:val>
                                            <p:strVal val="#ppt_x"/>
                                          </p:val>
                                        </p:tav>
                                        <p:tav tm="100000">
                                          <p:val>
                                            <p:strVal val="#ppt_x"/>
                                          </p:val>
                                        </p:tav>
                                      </p:tavLst>
                                    </p:anim>
                                    <p:anim calcmode="lin" valueType="num">
                                      <p:cBhvr additive="base">
                                        <p:cTn id="8" dur="500" fill="hold"/>
                                        <p:tgtEl>
                                          <p:spTgt spid="2560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6" presetClass="emph" presetSubtype="0" autoRev="1" fill="hold" nodeType="afterEffect">
                                  <p:stCondLst>
                                    <p:cond delay="0"/>
                                  </p:stCondLst>
                                  <p:childTnLst>
                                    <p:animScale>
                                      <p:cBhvr>
                                        <p:cTn id="11" dur="500" fill="hold"/>
                                        <p:tgtEl>
                                          <p:spTgt spid="25604"/>
                                        </p:tgtEl>
                                      </p:cBhvr>
                                      <p:by x="100000" y="90000"/>
                                    </p:animScale>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606"/>
                                        </p:tgtEl>
                                        <p:attrNameLst>
                                          <p:attrName>style.visibility</p:attrName>
                                        </p:attrNameLst>
                                      </p:cBhvr>
                                      <p:to>
                                        <p:strVal val="visible"/>
                                      </p:to>
                                    </p:set>
                                    <p:animEffect transition="in" filter="wipe(left)">
                                      <p:cBhvr>
                                        <p:cTn id="15" dur="1000"/>
                                        <p:tgtEl>
                                          <p:spTgt spid="25606"/>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5612"/>
                                        </p:tgtEl>
                                        <p:attrNameLst>
                                          <p:attrName>style.visibility</p:attrName>
                                        </p:attrNameLst>
                                      </p:cBhvr>
                                      <p:to>
                                        <p:strVal val="visible"/>
                                      </p:to>
                                    </p:set>
                                    <p:animEffect transition="in" filter="wipe(left)">
                                      <p:cBhvr>
                                        <p:cTn id="19" dur="750"/>
                                        <p:tgtEl>
                                          <p:spTgt spid="25612"/>
                                        </p:tgtEl>
                                      </p:cBhvr>
                                    </p:animEffect>
                                  </p:childTnLst>
                                </p:cTn>
                              </p:par>
                            </p:childTnLst>
                          </p:cTn>
                        </p:par>
                        <p:par>
                          <p:cTn id="20" fill="hold">
                            <p:stCondLst>
                              <p:cond delay="3000"/>
                            </p:stCondLst>
                            <p:childTnLst>
                              <p:par>
                                <p:cTn id="21" presetID="12" presetClass="entr" presetSubtype="8" fill="hold" grpId="0" nodeType="afterEffect">
                                  <p:stCondLst>
                                    <p:cond delay="0"/>
                                  </p:stCondLst>
                                  <p:childTnLst>
                                    <p:set>
                                      <p:cBhvr>
                                        <p:cTn id="22" dur="1" fill="hold">
                                          <p:stCondLst>
                                            <p:cond delay="0"/>
                                          </p:stCondLst>
                                        </p:cTn>
                                        <p:tgtEl>
                                          <p:spTgt spid="25610"/>
                                        </p:tgtEl>
                                        <p:attrNameLst>
                                          <p:attrName>style.visibility</p:attrName>
                                        </p:attrNameLst>
                                      </p:cBhvr>
                                      <p:to>
                                        <p:strVal val="visible"/>
                                      </p:to>
                                    </p:set>
                                    <p:anim calcmode="lin" valueType="num">
                                      <p:cBhvr additive="base">
                                        <p:cTn id="23" dur="500"/>
                                        <p:tgtEl>
                                          <p:spTgt spid="25610"/>
                                        </p:tgtEl>
                                        <p:attrNameLst>
                                          <p:attrName>ppt_x</p:attrName>
                                        </p:attrNameLst>
                                      </p:cBhvr>
                                      <p:tavLst>
                                        <p:tav tm="0">
                                          <p:val>
                                            <p:strVal val="#ppt_x-#ppt_w*1.125000"/>
                                          </p:val>
                                        </p:tav>
                                        <p:tav tm="100000">
                                          <p:val>
                                            <p:strVal val="#ppt_x"/>
                                          </p:val>
                                        </p:tav>
                                      </p:tavLst>
                                    </p:anim>
                                    <p:animEffect transition="in" filter="wipe(right)">
                                      <p:cBhvr>
                                        <p:cTn id="24" dur="500"/>
                                        <p:tgtEl>
                                          <p:spTgt spid="25610"/>
                                        </p:tgtEl>
                                      </p:cBhvr>
                                    </p:animEffect>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25611"/>
                                        </p:tgtEl>
                                        <p:attrNameLst>
                                          <p:attrName>style.visibility</p:attrName>
                                        </p:attrNameLst>
                                      </p:cBhvr>
                                      <p:to>
                                        <p:strVal val="visible"/>
                                      </p:to>
                                    </p:set>
                                    <p:anim calcmode="lin" valueType="num">
                                      <p:cBhvr additive="base">
                                        <p:cTn id="28" dur="500"/>
                                        <p:tgtEl>
                                          <p:spTgt spid="25611"/>
                                        </p:tgtEl>
                                        <p:attrNameLst>
                                          <p:attrName>ppt_x</p:attrName>
                                        </p:attrNameLst>
                                      </p:cBhvr>
                                      <p:tavLst>
                                        <p:tav tm="0">
                                          <p:val>
                                            <p:strVal val="#ppt_x-#ppt_w*1.125000"/>
                                          </p:val>
                                        </p:tav>
                                        <p:tav tm="100000">
                                          <p:val>
                                            <p:strVal val="#ppt_x"/>
                                          </p:val>
                                        </p:tav>
                                      </p:tavLst>
                                    </p:anim>
                                    <p:animEffect transition="in" filter="wipe(right)">
                                      <p:cBhvr>
                                        <p:cTn id="29" dur="500"/>
                                        <p:tgtEl>
                                          <p:spTgt spid="25611"/>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25613"/>
                                        </p:tgtEl>
                                        <p:attrNameLst>
                                          <p:attrName>style.visibility</p:attrName>
                                        </p:attrNameLst>
                                      </p:cBhvr>
                                      <p:to>
                                        <p:strVal val="visible"/>
                                      </p:to>
                                    </p:set>
                                    <p:animEffect transition="in" filter="wipe(left)">
                                      <p:cBhvr>
                                        <p:cTn id="33" dur="1000"/>
                                        <p:tgtEl>
                                          <p:spTgt spid="25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p:bldP spid="25611" grpId="0"/>
      <p:bldP spid="25612" grpId="0" animBg="1"/>
      <p:bldP spid="256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8"/>
          <p:cNvSpPr>
            <a:spLocks noChangeArrowheads="1"/>
          </p:cNvSpPr>
          <p:nvPr/>
        </p:nvSpPr>
        <p:spPr bwMode="auto">
          <a:xfrm>
            <a:off x="1382799" y="4610101"/>
            <a:ext cx="9377729" cy="1054100"/>
          </a:xfrm>
          <a:custGeom>
            <a:avLst/>
            <a:gdLst>
              <a:gd name="T0" fmla="*/ 3516830 w 7034766"/>
              <a:gd name="T1" fmla="*/ 0 h 791278"/>
              <a:gd name="T2" fmla="*/ 7033659 w 7034766"/>
              <a:gd name="T3" fmla="*/ 789873 h 791278"/>
              <a:gd name="T4" fmla="*/ 3516830 w 7034766"/>
              <a:gd name="T5" fmla="*/ 215640 h 791278"/>
              <a:gd name="T6" fmla="*/ 0 w 7034766"/>
              <a:gd name="T7" fmla="*/ 789873 h 791278"/>
              <a:gd name="T8" fmla="*/ 3516830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p>
            <a:endParaRPr lang="zh-CN" altLang="en-US"/>
          </a:p>
        </p:txBody>
      </p:sp>
      <p:grpSp>
        <p:nvGrpSpPr>
          <p:cNvPr id="31" name="Group 5"/>
          <p:cNvGrpSpPr/>
          <p:nvPr/>
        </p:nvGrpSpPr>
        <p:grpSpPr bwMode="auto">
          <a:xfrm>
            <a:off x="4923521" y="2419353"/>
            <a:ext cx="2304751" cy="2305049"/>
            <a:chOff x="0" y="0"/>
            <a:chExt cx="1728192" cy="1728192"/>
          </a:xfrm>
        </p:grpSpPr>
        <p:sp>
          <p:nvSpPr>
            <p:cNvPr id="32" name="五角星 68"/>
            <p:cNvSpPr>
              <a:spLocks noChangeArrowheads="1"/>
            </p:cNvSpPr>
            <p:nvPr/>
          </p:nvSpPr>
          <p:spPr bwMode="auto">
            <a:xfrm>
              <a:off x="0" y="0"/>
              <a:ext cx="1728192" cy="1728192"/>
            </a:xfrm>
            <a:prstGeom prst="star5">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4" name="TextBox 70"/>
            <p:cNvSpPr>
              <a:spLocks noChangeArrowheads="1"/>
            </p:cNvSpPr>
            <p:nvPr/>
          </p:nvSpPr>
          <p:spPr bwMode="auto">
            <a:xfrm>
              <a:off x="628384" y="479375"/>
              <a:ext cx="471422" cy="74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5900">
                  <a:solidFill>
                    <a:srgbClr val="FFFFFF"/>
                  </a:solidFill>
                  <a:sym typeface="微软雅黑" panose="020B0503020204020204" pitchFamily="34" charset="-122"/>
                </a:rPr>
                <a:t>1</a:t>
              </a:r>
              <a:endParaRPr lang="zh-CN" altLang="en-US" sz="5900">
                <a:solidFill>
                  <a:srgbClr val="FFFFFF"/>
                </a:solidFill>
                <a:sym typeface="微软雅黑" panose="020B0503020204020204" pitchFamily="34" charset="-122"/>
              </a:endParaRPr>
            </a:p>
          </p:txBody>
        </p:sp>
      </p:grpSp>
      <p:grpSp>
        <p:nvGrpSpPr>
          <p:cNvPr id="35" name="Group 9"/>
          <p:cNvGrpSpPr/>
          <p:nvPr/>
        </p:nvGrpSpPr>
        <p:grpSpPr bwMode="auto">
          <a:xfrm rot="-480000">
            <a:off x="3130938" y="3035301"/>
            <a:ext cx="1864540" cy="1862667"/>
            <a:chOff x="0" y="0"/>
            <a:chExt cx="1728192" cy="1728192"/>
          </a:xfrm>
        </p:grpSpPr>
        <p:sp>
          <p:nvSpPr>
            <p:cNvPr id="36" name="五角星 72"/>
            <p:cNvSpPr>
              <a:spLocks noChangeArrowheads="1"/>
            </p:cNvSpPr>
            <p:nvPr/>
          </p:nvSpPr>
          <p:spPr bwMode="auto">
            <a:xfrm>
              <a:off x="0" y="0"/>
              <a:ext cx="1728192" cy="1728192"/>
            </a:xfrm>
            <a:prstGeom prst="star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8" name="TextBox 74"/>
            <p:cNvSpPr>
              <a:spLocks noChangeArrowheads="1"/>
            </p:cNvSpPr>
            <p:nvPr/>
          </p:nvSpPr>
          <p:spPr bwMode="auto">
            <a:xfrm>
              <a:off x="611366" y="493345"/>
              <a:ext cx="505462" cy="77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4800">
                  <a:solidFill>
                    <a:srgbClr val="FFFFFF"/>
                  </a:solidFill>
                  <a:sym typeface="微软雅黑" panose="020B0503020204020204" pitchFamily="34" charset="-122"/>
                </a:rPr>
                <a:t>2</a:t>
              </a:r>
              <a:endParaRPr lang="zh-CN" altLang="en-US" sz="4800">
                <a:solidFill>
                  <a:srgbClr val="FFFFFF"/>
                </a:solidFill>
                <a:sym typeface="微软雅黑" panose="020B0503020204020204" pitchFamily="34" charset="-122"/>
              </a:endParaRPr>
            </a:p>
          </p:txBody>
        </p:sp>
      </p:grpSp>
      <p:grpSp>
        <p:nvGrpSpPr>
          <p:cNvPr id="39" name="Group 13"/>
          <p:cNvGrpSpPr/>
          <p:nvPr/>
        </p:nvGrpSpPr>
        <p:grpSpPr bwMode="auto">
          <a:xfrm rot="-981927">
            <a:off x="1579623" y="3572933"/>
            <a:ext cx="1623273" cy="1625600"/>
            <a:chOff x="0" y="0"/>
            <a:chExt cx="1728192" cy="1728192"/>
          </a:xfrm>
        </p:grpSpPr>
        <p:sp>
          <p:nvSpPr>
            <p:cNvPr id="40" name="五角星 76"/>
            <p:cNvSpPr>
              <a:spLocks noChangeArrowheads="1"/>
            </p:cNvSpPr>
            <p:nvPr/>
          </p:nvSpPr>
          <p:spPr bwMode="auto">
            <a:xfrm>
              <a:off x="0" y="0"/>
              <a:ext cx="1728192" cy="1728192"/>
            </a:xfrm>
            <a:prstGeom prst="star5">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2" name="TextBox 78"/>
            <p:cNvSpPr>
              <a:spLocks noChangeArrowheads="1"/>
            </p:cNvSpPr>
            <p:nvPr/>
          </p:nvSpPr>
          <p:spPr bwMode="auto">
            <a:xfrm>
              <a:off x="605373" y="509637"/>
              <a:ext cx="517444" cy="75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4000" dirty="0">
                  <a:solidFill>
                    <a:srgbClr val="FFFFFF"/>
                  </a:solidFill>
                  <a:sym typeface="微软雅黑" panose="020B0503020204020204" pitchFamily="34" charset="-122"/>
                </a:rPr>
                <a:t>4</a:t>
              </a:r>
              <a:endParaRPr lang="zh-CN" altLang="en-US" sz="4000" dirty="0">
                <a:solidFill>
                  <a:srgbClr val="FFFFFF"/>
                </a:solidFill>
                <a:sym typeface="微软雅黑" panose="020B0503020204020204" pitchFamily="34" charset="-122"/>
              </a:endParaRPr>
            </a:p>
          </p:txBody>
        </p:sp>
      </p:grpSp>
      <p:grpSp>
        <p:nvGrpSpPr>
          <p:cNvPr id="43" name="Group 17"/>
          <p:cNvGrpSpPr/>
          <p:nvPr/>
        </p:nvGrpSpPr>
        <p:grpSpPr bwMode="auto">
          <a:xfrm rot="480000">
            <a:off x="7154197" y="2980267"/>
            <a:ext cx="1864541" cy="1864784"/>
            <a:chOff x="0" y="0"/>
            <a:chExt cx="1728192" cy="1728192"/>
          </a:xfrm>
        </p:grpSpPr>
        <p:sp>
          <p:nvSpPr>
            <p:cNvPr id="44" name="五角星 80"/>
            <p:cNvSpPr>
              <a:spLocks noChangeArrowheads="1"/>
            </p:cNvSpPr>
            <p:nvPr/>
          </p:nvSpPr>
          <p:spPr bwMode="auto">
            <a:xfrm>
              <a:off x="0" y="0"/>
              <a:ext cx="1728192" cy="1728192"/>
            </a:xfrm>
            <a:prstGeom prst="star5">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6" name="TextBox 82"/>
            <p:cNvSpPr>
              <a:spLocks noChangeArrowheads="1"/>
            </p:cNvSpPr>
            <p:nvPr/>
          </p:nvSpPr>
          <p:spPr bwMode="auto">
            <a:xfrm>
              <a:off x="611365" y="493783"/>
              <a:ext cx="505462" cy="77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4800" dirty="0">
                  <a:solidFill>
                    <a:srgbClr val="FFFFFF"/>
                  </a:solidFill>
                  <a:sym typeface="微软雅黑" panose="020B0503020204020204" pitchFamily="34" charset="-122"/>
                </a:rPr>
                <a:t>3</a:t>
              </a:r>
              <a:endParaRPr lang="zh-CN" altLang="en-US" sz="4800" dirty="0">
                <a:solidFill>
                  <a:srgbClr val="FFFFFF"/>
                </a:solidFill>
                <a:sym typeface="微软雅黑" panose="020B0503020204020204" pitchFamily="34" charset="-122"/>
              </a:endParaRPr>
            </a:p>
          </p:txBody>
        </p:sp>
      </p:grpSp>
      <p:grpSp>
        <p:nvGrpSpPr>
          <p:cNvPr id="47" name="Group 21"/>
          <p:cNvGrpSpPr/>
          <p:nvPr/>
        </p:nvGrpSpPr>
        <p:grpSpPr bwMode="auto">
          <a:xfrm rot="967929">
            <a:off x="8946781" y="3572933"/>
            <a:ext cx="1623271" cy="1625600"/>
            <a:chOff x="0" y="0"/>
            <a:chExt cx="1728192" cy="1728192"/>
          </a:xfrm>
        </p:grpSpPr>
        <p:sp>
          <p:nvSpPr>
            <p:cNvPr id="48" name="五角星 84"/>
            <p:cNvSpPr>
              <a:spLocks noChangeArrowheads="1"/>
            </p:cNvSpPr>
            <p:nvPr/>
          </p:nvSpPr>
          <p:spPr bwMode="auto">
            <a:xfrm>
              <a:off x="0" y="0"/>
              <a:ext cx="1728192" cy="1728192"/>
            </a:xfrm>
            <a:prstGeom prst="star5">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0" name="TextBox 86"/>
            <p:cNvSpPr>
              <a:spLocks noChangeArrowheads="1"/>
            </p:cNvSpPr>
            <p:nvPr/>
          </p:nvSpPr>
          <p:spPr bwMode="auto">
            <a:xfrm>
              <a:off x="605372" y="509638"/>
              <a:ext cx="517445" cy="75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en-US" altLang="zh-CN" sz="4000" dirty="0">
                  <a:solidFill>
                    <a:srgbClr val="FFFFFF"/>
                  </a:solidFill>
                  <a:sym typeface="微软雅黑" panose="020B0503020204020204" pitchFamily="34" charset="-122"/>
                </a:rPr>
                <a:t>5</a:t>
              </a:r>
              <a:endParaRPr lang="zh-CN" altLang="en-US" sz="4000" dirty="0">
                <a:solidFill>
                  <a:srgbClr val="FFFFFF"/>
                </a:solidFill>
                <a:sym typeface="微软雅黑" panose="020B0503020204020204" pitchFamily="34" charset="-122"/>
              </a:endParaRPr>
            </a:p>
          </p:txBody>
        </p:sp>
      </p:grpSp>
      <p:sp>
        <p:nvSpPr>
          <p:cNvPr id="51" name="TextBox 87"/>
          <p:cNvSpPr>
            <a:spLocks noChangeArrowheads="1"/>
          </p:cNvSpPr>
          <p:nvPr/>
        </p:nvSpPr>
        <p:spPr bwMode="auto">
          <a:xfrm>
            <a:off x="3217709" y="5418668"/>
            <a:ext cx="5756584"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在此录入上述图表的综合分析说明，在此录入上述图表的综合分析说明在此录入上述图表的综合分析说明，在此录入上述图表的综合分析说明 。</a:t>
            </a:r>
          </a:p>
        </p:txBody>
      </p:sp>
      <p:sp>
        <p:nvSpPr>
          <p:cNvPr id="52" name="TextBox 88"/>
          <p:cNvSpPr>
            <a:spLocks noChangeArrowheads="1"/>
          </p:cNvSpPr>
          <p:nvPr/>
        </p:nvSpPr>
        <p:spPr bwMode="auto">
          <a:xfrm>
            <a:off x="5080133" y="1220847"/>
            <a:ext cx="1999990"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sp>
        <p:nvSpPr>
          <p:cNvPr id="53" name="TextBox 89"/>
          <p:cNvSpPr>
            <a:spLocks noChangeArrowheads="1"/>
          </p:cNvSpPr>
          <p:nvPr/>
        </p:nvSpPr>
        <p:spPr bwMode="auto">
          <a:xfrm>
            <a:off x="2957394" y="1826214"/>
            <a:ext cx="2002106"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sp>
        <p:nvSpPr>
          <p:cNvPr id="54" name="TextBox 90"/>
          <p:cNvSpPr>
            <a:spLocks noChangeArrowheads="1"/>
          </p:cNvSpPr>
          <p:nvPr/>
        </p:nvSpPr>
        <p:spPr bwMode="auto">
          <a:xfrm>
            <a:off x="7181711" y="1826214"/>
            <a:ext cx="2002106"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sp>
        <p:nvSpPr>
          <p:cNvPr id="55" name="TextBox 91"/>
          <p:cNvSpPr>
            <a:spLocks noChangeArrowheads="1"/>
          </p:cNvSpPr>
          <p:nvPr/>
        </p:nvSpPr>
        <p:spPr bwMode="auto">
          <a:xfrm>
            <a:off x="1103436" y="2446398"/>
            <a:ext cx="1999989"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sp>
        <p:nvSpPr>
          <p:cNvPr id="56" name="TextBox 92"/>
          <p:cNvSpPr>
            <a:spLocks noChangeArrowheads="1"/>
          </p:cNvSpPr>
          <p:nvPr/>
        </p:nvSpPr>
        <p:spPr bwMode="auto">
          <a:xfrm>
            <a:off x="9116092" y="2446398"/>
            <a:ext cx="2002106"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750"/>
                                        <p:tgtEl>
                                          <p:spTgt spid="31"/>
                                        </p:tgtEl>
                                      </p:cBhvr>
                                    </p:animEffect>
                                    <p:anim calcmode="lin" valueType="num">
                                      <p:cBhvr>
                                        <p:cTn id="12" dur="750" fill="hold"/>
                                        <p:tgtEl>
                                          <p:spTgt spid="31"/>
                                        </p:tgtEl>
                                        <p:attrNameLst>
                                          <p:attrName>ppt_x</p:attrName>
                                        </p:attrNameLst>
                                      </p:cBhvr>
                                      <p:tavLst>
                                        <p:tav tm="0">
                                          <p:val>
                                            <p:strVal val="#ppt_x"/>
                                          </p:val>
                                        </p:tav>
                                        <p:tav tm="100000">
                                          <p:val>
                                            <p:strVal val="#ppt_x"/>
                                          </p:val>
                                        </p:tav>
                                      </p:tavLst>
                                    </p:anim>
                                    <p:anim calcmode="lin" valueType="num">
                                      <p:cBhvr>
                                        <p:cTn id="13" dur="75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up)">
                                      <p:cBhvr>
                                        <p:cTn id="17" dur="500"/>
                                        <p:tgtEl>
                                          <p:spTgt spid="52"/>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750"/>
                                        <p:tgtEl>
                                          <p:spTgt spid="35"/>
                                        </p:tgtEl>
                                      </p:cBhvr>
                                    </p:animEffect>
                                    <p:anim calcmode="lin" valueType="num">
                                      <p:cBhvr>
                                        <p:cTn id="22" dur="750" fill="hold"/>
                                        <p:tgtEl>
                                          <p:spTgt spid="35"/>
                                        </p:tgtEl>
                                        <p:attrNameLst>
                                          <p:attrName>ppt_x</p:attrName>
                                        </p:attrNameLst>
                                      </p:cBhvr>
                                      <p:tavLst>
                                        <p:tav tm="0">
                                          <p:val>
                                            <p:strVal val="#ppt_x"/>
                                          </p:val>
                                        </p:tav>
                                        <p:tav tm="100000">
                                          <p:val>
                                            <p:strVal val="#ppt_x"/>
                                          </p:val>
                                        </p:tav>
                                      </p:tavLst>
                                    </p:anim>
                                    <p:anim calcmode="lin" valueType="num">
                                      <p:cBhvr>
                                        <p:cTn id="23" dur="750" fill="hold"/>
                                        <p:tgtEl>
                                          <p:spTgt spid="3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750"/>
                                        <p:tgtEl>
                                          <p:spTgt spid="43"/>
                                        </p:tgtEl>
                                      </p:cBhvr>
                                    </p:animEffect>
                                    <p:anim calcmode="lin" valueType="num">
                                      <p:cBhvr>
                                        <p:cTn id="27" dur="750" fill="hold"/>
                                        <p:tgtEl>
                                          <p:spTgt spid="43"/>
                                        </p:tgtEl>
                                        <p:attrNameLst>
                                          <p:attrName>ppt_x</p:attrName>
                                        </p:attrNameLst>
                                      </p:cBhvr>
                                      <p:tavLst>
                                        <p:tav tm="0">
                                          <p:val>
                                            <p:strVal val="#ppt_x"/>
                                          </p:val>
                                        </p:tav>
                                        <p:tav tm="100000">
                                          <p:val>
                                            <p:strVal val="#ppt_x"/>
                                          </p:val>
                                        </p:tav>
                                      </p:tavLst>
                                    </p:anim>
                                    <p:anim calcmode="lin" valueType="num">
                                      <p:cBhvr>
                                        <p:cTn id="28" dur="750" fill="hold"/>
                                        <p:tgtEl>
                                          <p:spTgt spid="43"/>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up)">
                                      <p:cBhvr>
                                        <p:cTn id="32" dur="500"/>
                                        <p:tgtEl>
                                          <p:spTgt spid="53"/>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up)">
                                      <p:cBhvr>
                                        <p:cTn id="35" dur="500"/>
                                        <p:tgtEl>
                                          <p:spTgt spid="54"/>
                                        </p:tgtEl>
                                      </p:cBhvr>
                                    </p:animEffect>
                                  </p:childTnLst>
                                </p:cTn>
                              </p:par>
                            </p:childTnLst>
                          </p:cTn>
                        </p:par>
                        <p:par>
                          <p:cTn id="36" fill="hold">
                            <p:stCondLst>
                              <p:cond delay="4000"/>
                            </p:stCondLst>
                            <p:childTnLst>
                              <p:par>
                                <p:cTn id="37" presetID="42" presetClass="entr" presetSubtype="0"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750"/>
                                        <p:tgtEl>
                                          <p:spTgt spid="39"/>
                                        </p:tgtEl>
                                      </p:cBhvr>
                                    </p:animEffect>
                                    <p:anim calcmode="lin" valueType="num">
                                      <p:cBhvr>
                                        <p:cTn id="40" dur="750" fill="hold"/>
                                        <p:tgtEl>
                                          <p:spTgt spid="39"/>
                                        </p:tgtEl>
                                        <p:attrNameLst>
                                          <p:attrName>ppt_x</p:attrName>
                                        </p:attrNameLst>
                                      </p:cBhvr>
                                      <p:tavLst>
                                        <p:tav tm="0">
                                          <p:val>
                                            <p:strVal val="#ppt_x"/>
                                          </p:val>
                                        </p:tav>
                                        <p:tav tm="100000">
                                          <p:val>
                                            <p:strVal val="#ppt_x"/>
                                          </p:val>
                                        </p:tav>
                                      </p:tavLst>
                                    </p:anim>
                                    <p:anim calcmode="lin" valueType="num">
                                      <p:cBhvr>
                                        <p:cTn id="41" dur="750" fill="hold"/>
                                        <p:tgtEl>
                                          <p:spTgt spid="39"/>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750"/>
                                        <p:tgtEl>
                                          <p:spTgt spid="47"/>
                                        </p:tgtEl>
                                      </p:cBhvr>
                                    </p:animEffect>
                                    <p:anim calcmode="lin" valueType="num">
                                      <p:cBhvr>
                                        <p:cTn id="45" dur="750" fill="hold"/>
                                        <p:tgtEl>
                                          <p:spTgt spid="47"/>
                                        </p:tgtEl>
                                        <p:attrNameLst>
                                          <p:attrName>ppt_x</p:attrName>
                                        </p:attrNameLst>
                                      </p:cBhvr>
                                      <p:tavLst>
                                        <p:tav tm="0">
                                          <p:val>
                                            <p:strVal val="#ppt_x"/>
                                          </p:val>
                                        </p:tav>
                                        <p:tav tm="100000">
                                          <p:val>
                                            <p:strVal val="#ppt_x"/>
                                          </p:val>
                                        </p:tav>
                                      </p:tavLst>
                                    </p:anim>
                                    <p:anim calcmode="lin" valueType="num">
                                      <p:cBhvr>
                                        <p:cTn id="46" dur="750" fill="hold"/>
                                        <p:tgtEl>
                                          <p:spTgt spid="47"/>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up)">
                                      <p:cBhvr>
                                        <p:cTn id="50" dur="500"/>
                                        <p:tgtEl>
                                          <p:spTgt spid="55"/>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up)">
                                      <p:cBhvr>
                                        <p:cTn id="53" dur="500"/>
                                        <p:tgtEl>
                                          <p:spTgt spid="56"/>
                                        </p:tgtEl>
                                      </p:cBhvr>
                                    </p:animEffect>
                                  </p:childTnLst>
                                </p:cTn>
                              </p:par>
                            </p:childTnLst>
                          </p:cTn>
                        </p:par>
                        <p:par>
                          <p:cTn id="54" fill="hold">
                            <p:stCondLst>
                              <p:cond delay="5500"/>
                            </p:stCondLst>
                            <p:childTnLst>
                              <p:par>
                                <p:cTn id="55" presetID="10" presetClass="entr" presetSubtype="0" fill="hold" grpId="0" nodeType="afterEffect">
                                  <p:stCondLst>
                                    <p:cond delay="25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1" grpId="0"/>
      <p:bldP spid="52" grpId="0"/>
      <p:bldP spid="53" grpId="0"/>
      <p:bldP spid="54" grpId="0"/>
      <p:bldP spid="55" grpId="0"/>
      <p:bldP spid="5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877329" y="2710932"/>
            <a:ext cx="852613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fontAlgn="base">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algn="ctr" eaLnBrk="1" hangingPunct="1"/>
            <a:r>
              <a:rPr lang="zh-CN" altLang="en-US" sz="6000" b="1" dirty="0" smtClean="0">
                <a:solidFill>
                  <a:srgbClr val="EA681C"/>
                </a:solidFill>
                <a:latin typeface="+mj-ea"/>
                <a:ea typeface="+mj-ea"/>
              </a:rPr>
              <a:t>感谢老师的指导</a:t>
            </a:r>
            <a:endParaRPr lang="zh-CN" altLang="en-US" sz="6000" b="1" dirty="0">
              <a:solidFill>
                <a:srgbClr val="EA681C"/>
              </a:solidFill>
              <a:latin typeface="+mj-ea"/>
              <a:ea typeface="+mj-ea"/>
            </a:endParaRPr>
          </a:p>
        </p:txBody>
      </p:sp>
      <p:sp>
        <p:nvSpPr>
          <p:cNvPr id="3" name="文本框 2"/>
          <p:cNvSpPr txBox="1"/>
          <p:nvPr/>
        </p:nvSpPr>
        <p:spPr>
          <a:xfrm>
            <a:off x="3969192" y="4012683"/>
            <a:ext cx="4550833" cy="461665"/>
          </a:xfrm>
          <a:prstGeom prst="rect">
            <a:avLst/>
          </a:prstGeom>
          <a:noFill/>
        </p:spPr>
        <p:txBody>
          <a:bodyPr>
            <a:spAutoFit/>
          </a:bodyPr>
          <a:lstStyle/>
          <a:p>
            <a:pPr algn="ctr">
              <a:defRPr/>
            </a:pPr>
            <a:r>
              <a:rPr lang="zh-CN" altLang="en-US" sz="2400" dirty="0">
                <a:solidFill>
                  <a:srgbClr val="EA681C"/>
                </a:solidFill>
                <a:latin typeface="+mn-ea"/>
              </a:rPr>
              <a:t>请填写论文副标题或补充内容</a:t>
            </a:r>
          </a:p>
        </p:txBody>
      </p:sp>
      <p:sp>
        <p:nvSpPr>
          <p:cNvPr id="4" name="文本框 3"/>
          <p:cNvSpPr txBox="1"/>
          <p:nvPr/>
        </p:nvSpPr>
        <p:spPr>
          <a:xfrm>
            <a:off x="3053634" y="5003480"/>
            <a:ext cx="3160183" cy="368300"/>
          </a:xfrm>
          <a:prstGeom prst="rect">
            <a:avLst/>
          </a:prstGeom>
          <a:noFill/>
        </p:spPr>
        <p:txBody>
          <a:bodyPr>
            <a:spAutoFit/>
          </a:bodyPr>
          <a:lstStyle/>
          <a:p>
            <a:pPr algn="ctr">
              <a:defRPr/>
            </a:pPr>
            <a:r>
              <a:rPr lang="zh-CN" altLang="en-US" dirty="0">
                <a:solidFill>
                  <a:srgbClr val="EA681C"/>
                </a:solidFill>
              </a:rPr>
              <a:t>答辩学生</a:t>
            </a:r>
            <a:r>
              <a:rPr lang="zh-CN" altLang="en-US" dirty="0" smtClean="0">
                <a:solidFill>
                  <a:srgbClr val="EA681C"/>
                </a:solidFill>
              </a:rPr>
              <a:t>：</a:t>
            </a:r>
            <a:endParaRPr lang="zh-CN" altLang="en-US" dirty="0">
              <a:solidFill>
                <a:srgbClr val="EA681C"/>
              </a:solidFill>
            </a:endParaRPr>
          </a:p>
        </p:txBody>
      </p:sp>
      <p:sp>
        <p:nvSpPr>
          <p:cNvPr id="5" name="文本框 4"/>
          <p:cNvSpPr txBox="1"/>
          <p:nvPr/>
        </p:nvSpPr>
        <p:spPr>
          <a:xfrm>
            <a:off x="6397968" y="5003480"/>
            <a:ext cx="3162300" cy="368300"/>
          </a:xfrm>
          <a:prstGeom prst="rect">
            <a:avLst/>
          </a:prstGeom>
          <a:noFill/>
        </p:spPr>
        <p:txBody>
          <a:bodyPr>
            <a:spAutoFit/>
          </a:bodyPr>
          <a:lstStyle/>
          <a:p>
            <a:pPr algn="ctr">
              <a:defRPr/>
            </a:pPr>
            <a:r>
              <a:rPr lang="zh-CN" altLang="en-US" dirty="0">
                <a:solidFill>
                  <a:srgbClr val="EA681C"/>
                </a:solidFill>
              </a:rPr>
              <a:t>指导老师</a:t>
            </a:r>
            <a:r>
              <a:rPr lang="zh-CN" altLang="en-US" dirty="0" smtClean="0">
                <a:solidFill>
                  <a:srgbClr val="EA681C"/>
                </a:solidFill>
              </a:rPr>
              <a:t>：</a:t>
            </a:r>
            <a:endParaRPr lang="zh-CN" altLang="en-US" dirty="0">
              <a:solidFill>
                <a:srgbClr val="EA681C"/>
              </a:solidFill>
            </a:endParaRPr>
          </a:p>
        </p:txBody>
      </p:sp>
      <p:sp>
        <p:nvSpPr>
          <p:cNvPr id="6" name="矩形 5"/>
          <p:cNvSpPr/>
          <p:nvPr/>
        </p:nvSpPr>
        <p:spPr>
          <a:xfrm>
            <a:off x="3774458" y="3803132"/>
            <a:ext cx="1195917" cy="110067"/>
          </a:xfrm>
          <a:prstGeom prst="rect">
            <a:avLst/>
          </a:prstGeom>
          <a:solidFill>
            <a:srgbClr val="8899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sp>
        <p:nvSpPr>
          <p:cNvPr id="7" name="矩形 6"/>
          <p:cNvSpPr/>
          <p:nvPr/>
        </p:nvSpPr>
        <p:spPr>
          <a:xfrm>
            <a:off x="4970375" y="3803132"/>
            <a:ext cx="1195916" cy="110067"/>
          </a:xfrm>
          <a:prstGeom prst="rect">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sp>
        <p:nvSpPr>
          <p:cNvPr id="8" name="矩形 7"/>
          <p:cNvSpPr/>
          <p:nvPr/>
        </p:nvSpPr>
        <p:spPr>
          <a:xfrm>
            <a:off x="6166291" y="3809482"/>
            <a:ext cx="1195917" cy="110067"/>
          </a:xfrm>
          <a:prstGeom prst="rect">
            <a:avLst/>
          </a:prstGeom>
          <a:solidFill>
            <a:srgbClr val="8899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sp>
        <p:nvSpPr>
          <p:cNvPr id="9" name="矩形 8"/>
          <p:cNvSpPr/>
          <p:nvPr/>
        </p:nvSpPr>
        <p:spPr>
          <a:xfrm>
            <a:off x="7362209" y="3811598"/>
            <a:ext cx="1195916" cy="112184"/>
          </a:xfrm>
          <a:prstGeom prst="rect">
            <a:avLst/>
          </a:prstGeom>
          <a:solidFill>
            <a:srgbClr val="EA6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solidFill>
                <a:srgbClr val="EA681C"/>
              </a:solidFill>
            </a:endParaRPr>
          </a:p>
        </p:txBody>
      </p:sp>
      <p:grpSp>
        <p:nvGrpSpPr>
          <p:cNvPr id="10" name="组合 9"/>
          <p:cNvGrpSpPr/>
          <p:nvPr/>
        </p:nvGrpSpPr>
        <p:grpSpPr bwMode="auto">
          <a:xfrm>
            <a:off x="5410642" y="1030298"/>
            <a:ext cx="1504949" cy="1507067"/>
            <a:chOff x="1928879" y="1944350"/>
            <a:chExt cx="1129689" cy="1129689"/>
          </a:xfrm>
        </p:grpSpPr>
        <p:sp>
          <p:nvSpPr>
            <p:cNvPr id="11" name="椭圆 10"/>
            <p:cNvSpPr/>
            <p:nvPr/>
          </p:nvSpPr>
          <p:spPr>
            <a:xfrm>
              <a:off x="1928879" y="1944350"/>
              <a:ext cx="1129689" cy="1129689"/>
            </a:xfrm>
            <a:prstGeom prst="ellipse">
              <a:avLst/>
            </a:prstGeom>
            <a:noFill/>
            <a:ln>
              <a:solidFill>
                <a:srgbClr val="EA681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EA681C"/>
                </a:solidFill>
              </a:endParaRPr>
            </a:p>
          </p:txBody>
        </p:sp>
        <p:sp>
          <p:nvSpPr>
            <p:cNvPr id="12" name="Freeform 7"/>
            <p:cNvSpPr>
              <a:spLocks noEditPoints="1"/>
            </p:cNvSpPr>
            <p:nvPr/>
          </p:nvSpPr>
          <p:spPr bwMode="auto">
            <a:xfrm>
              <a:off x="2108421" y="2226772"/>
              <a:ext cx="751538" cy="615617"/>
            </a:xfrm>
            <a:custGeom>
              <a:avLst/>
              <a:gdLst>
                <a:gd name="T0" fmla="*/ 310 w 563"/>
                <a:gd name="T1" fmla="*/ 372 h 461"/>
                <a:gd name="T2" fmla="*/ 321 w 563"/>
                <a:gd name="T3" fmla="*/ 370 h 461"/>
                <a:gd name="T4" fmla="*/ 552 w 563"/>
                <a:gd name="T5" fmla="*/ 248 h 461"/>
                <a:gd name="T6" fmla="*/ 559 w 563"/>
                <a:gd name="T7" fmla="*/ 226 h 461"/>
                <a:gd name="T8" fmla="*/ 537 w 563"/>
                <a:gd name="T9" fmla="*/ 220 h 461"/>
                <a:gd name="T10" fmla="*/ 311 w 563"/>
                <a:gd name="T11" fmla="*/ 339 h 461"/>
                <a:gd name="T12" fmla="*/ 59 w 563"/>
                <a:gd name="T13" fmla="*/ 285 h 461"/>
                <a:gd name="T14" fmla="*/ 38 w 563"/>
                <a:gd name="T15" fmla="*/ 253 h 461"/>
                <a:gd name="T16" fmla="*/ 71 w 563"/>
                <a:gd name="T17" fmla="*/ 232 h 461"/>
                <a:gd name="T18" fmla="*/ 313 w 563"/>
                <a:gd name="T19" fmla="*/ 283 h 461"/>
                <a:gd name="T20" fmla="*/ 321 w 563"/>
                <a:gd name="T21" fmla="*/ 281 h 461"/>
                <a:gd name="T22" fmla="*/ 552 w 563"/>
                <a:gd name="T23" fmla="*/ 159 h 461"/>
                <a:gd name="T24" fmla="*/ 559 w 563"/>
                <a:gd name="T25" fmla="*/ 138 h 461"/>
                <a:gd name="T26" fmla="*/ 537 w 563"/>
                <a:gd name="T27" fmla="*/ 131 h 461"/>
                <a:gd name="T28" fmla="*/ 310 w 563"/>
                <a:gd name="T29" fmla="*/ 251 h 461"/>
                <a:gd name="T30" fmla="*/ 59 w 563"/>
                <a:gd name="T31" fmla="*/ 197 h 461"/>
                <a:gd name="T32" fmla="*/ 38 w 563"/>
                <a:gd name="T33" fmla="*/ 164 h 461"/>
                <a:gd name="T34" fmla="*/ 71 w 563"/>
                <a:gd name="T35" fmla="*/ 143 h 461"/>
                <a:gd name="T36" fmla="*/ 298 w 563"/>
                <a:gd name="T37" fmla="*/ 191 h 461"/>
                <a:gd name="T38" fmla="*/ 306 w 563"/>
                <a:gd name="T39" fmla="*/ 189 h 461"/>
                <a:gd name="T40" fmla="*/ 538 w 563"/>
                <a:gd name="T41" fmla="*/ 69 h 461"/>
                <a:gd name="T42" fmla="*/ 535 w 563"/>
                <a:gd name="T43" fmla="*/ 48 h 461"/>
                <a:gd name="T44" fmla="*/ 310 w 563"/>
                <a:gd name="T45" fmla="*/ 4 h 461"/>
                <a:gd name="T46" fmla="*/ 249 w 563"/>
                <a:gd name="T47" fmla="*/ 12 h 461"/>
                <a:gd name="T48" fmla="*/ 41 w 563"/>
                <a:gd name="T49" fmla="*/ 114 h 461"/>
                <a:gd name="T50" fmla="*/ 33 w 563"/>
                <a:gd name="T51" fmla="*/ 119 h 461"/>
                <a:gd name="T52" fmla="*/ 7 w 563"/>
                <a:gd name="T53" fmla="*/ 157 h 461"/>
                <a:gd name="T54" fmla="*/ 25 w 563"/>
                <a:gd name="T55" fmla="*/ 214 h 461"/>
                <a:gd name="T56" fmla="*/ 7 w 563"/>
                <a:gd name="T57" fmla="*/ 246 h 461"/>
                <a:gd name="T58" fmla="*/ 25 w 563"/>
                <a:gd name="T59" fmla="*/ 303 h 461"/>
                <a:gd name="T60" fmla="*/ 7 w 563"/>
                <a:gd name="T61" fmla="*/ 335 h 461"/>
                <a:gd name="T62" fmla="*/ 52 w 563"/>
                <a:gd name="T63" fmla="*/ 405 h 461"/>
                <a:gd name="T64" fmla="*/ 311 w 563"/>
                <a:gd name="T65" fmla="*/ 460 h 461"/>
                <a:gd name="T66" fmla="*/ 321 w 563"/>
                <a:gd name="T67" fmla="*/ 459 h 461"/>
                <a:gd name="T68" fmla="*/ 552 w 563"/>
                <a:gd name="T69" fmla="*/ 337 h 461"/>
                <a:gd name="T70" fmla="*/ 559 w 563"/>
                <a:gd name="T71" fmla="*/ 315 h 461"/>
                <a:gd name="T72" fmla="*/ 537 w 563"/>
                <a:gd name="T73" fmla="*/ 308 h 461"/>
                <a:gd name="T74" fmla="*/ 310 w 563"/>
                <a:gd name="T75" fmla="*/ 428 h 461"/>
                <a:gd name="T76" fmla="*/ 59 w 563"/>
                <a:gd name="T77" fmla="*/ 374 h 461"/>
                <a:gd name="T78" fmla="*/ 38 w 563"/>
                <a:gd name="T79" fmla="*/ 341 h 461"/>
                <a:gd name="T80" fmla="*/ 71 w 563"/>
                <a:gd name="T81" fmla="*/ 320 h 461"/>
                <a:gd name="T82" fmla="*/ 310 w 563"/>
                <a:gd name="T83" fmla="*/ 372 h 461"/>
                <a:gd name="T84" fmla="*/ 296 w 563"/>
                <a:gd name="T85" fmla="*/ 57 h 461"/>
                <a:gd name="T86" fmla="*/ 404 w 563"/>
                <a:gd name="T87" fmla="*/ 78 h 461"/>
                <a:gd name="T88" fmla="*/ 357 w 563"/>
                <a:gd name="T89" fmla="*/ 101 h 461"/>
                <a:gd name="T90" fmla="*/ 249 w 563"/>
                <a:gd name="T91" fmla="*/ 79 h 461"/>
                <a:gd name="T92" fmla="*/ 296 w 563"/>
                <a:gd name="T93" fmla="*/ 5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3" h="461">
                  <a:moveTo>
                    <a:pt x="310" y="372"/>
                  </a:moveTo>
                  <a:cubicBezTo>
                    <a:pt x="314" y="372"/>
                    <a:pt x="318" y="371"/>
                    <a:pt x="321" y="370"/>
                  </a:cubicBezTo>
                  <a:cubicBezTo>
                    <a:pt x="552" y="248"/>
                    <a:pt x="552" y="248"/>
                    <a:pt x="552" y="248"/>
                  </a:cubicBezTo>
                  <a:cubicBezTo>
                    <a:pt x="560" y="244"/>
                    <a:pt x="563" y="234"/>
                    <a:pt x="559" y="226"/>
                  </a:cubicBezTo>
                  <a:cubicBezTo>
                    <a:pt x="555" y="218"/>
                    <a:pt x="545" y="215"/>
                    <a:pt x="537" y="220"/>
                  </a:cubicBezTo>
                  <a:cubicBezTo>
                    <a:pt x="311" y="339"/>
                    <a:pt x="311" y="339"/>
                    <a:pt x="311" y="339"/>
                  </a:cubicBezTo>
                  <a:cubicBezTo>
                    <a:pt x="59" y="285"/>
                    <a:pt x="59" y="285"/>
                    <a:pt x="59" y="285"/>
                  </a:cubicBezTo>
                  <a:cubicBezTo>
                    <a:pt x="44" y="282"/>
                    <a:pt x="35" y="268"/>
                    <a:pt x="38" y="253"/>
                  </a:cubicBezTo>
                  <a:cubicBezTo>
                    <a:pt x="41" y="238"/>
                    <a:pt x="56" y="228"/>
                    <a:pt x="71" y="232"/>
                  </a:cubicBezTo>
                  <a:cubicBezTo>
                    <a:pt x="71" y="232"/>
                    <a:pt x="313" y="283"/>
                    <a:pt x="313" y="283"/>
                  </a:cubicBezTo>
                  <a:cubicBezTo>
                    <a:pt x="316" y="283"/>
                    <a:pt x="318" y="283"/>
                    <a:pt x="321" y="281"/>
                  </a:cubicBezTo>
                  <a:cubicBezTo>
                    <a:pt x="552" y="159"/>
                    <a:pt x="552" y="159"/>
                    <a:pt x="552" y="159"/>
                  </a:cubicBezTo>
                  <a:cubicBezTo>
                    <a:pt x="560" y="155"/>
                    <a:pt x="563" y="146"/>
                    <a:pt x="559" y="138"/>
                  </a:cubicBezTo>
                  <a:cubicBezTo>
                    <a:pt x="555" y="130"/>
                    <a:pt x="545" y="127"/>
                    <a:pt x="537" y="131"/>
                  </a:cubicBezTo>
                  <a:cubicBezTo>
                    <a:pt x="310" y="251"/>
                    <a:pt x="310" y="251"/>
                    <a:pt x="310" y="251"/>
                  </a:cubicBezTo>
                  <a:cubicBezTo>
                    <a:pt x="59" y="197"/>
                    <a:pt x="59" y="197"/>
                    <a:pt x="59" y="197"/>
                  </a:cubicBezTo>
                  <a:cubicBezTo>
                    <a:pt x="44" y="194"/>
                    <a:pt x="35" y="179"/>
                    <a:pt x="38" y="164"/>
                  </a:cubicBezTo>
                  <a:cubicBezTo>
                    <a:pt x="41" y="149"/>
                    <a:pt x="56" y="140"/>
                    <a:pt x="71" y="143"/>
                  </a:cubicBezTo>
                  <a:cubicBezTo>
                    <a:pt x="71" y="143"/>
                    <a:pt x="297" y="191"/>
                    <a:pt x="298" y="191"/>
                  </a:cubicBezTo>
                  <a:cubicBezTo>
                    <a:pt x="301" y="191"/>
                    <a:pt x="303" y="191"/>
                    <a:pt x="306" y="189"/>
                  </a:cubicBezTo>
                  <a:cubicBezTo>
                    <a:pt x="306" y="189"/>
                    <a:pt x="538" y="69"/>
                    <a:pt x="538" y="69"/>
                  </a:cubicBezTo>
                  <a:cubicBezTo>
                    <a:pt x="554" y="61"/>
                    <a:pt x="553" y="51"/>
                    <a:pt x="535" y="48"/>
                  </a:cubicBezTo>
                  <a:cubicBezTo>
                    <a:pt x="310" y="4"/>
                    <a:pt x="310" y="4"/>
                    <a:pt x="310" y="4"/>
                  </a:cubicBezTo>
                  <a:cubicBezTo>
                    <a:pt x="292" y="0"/>
                    <a:pt x="265" y="4"/>
                    <a:pt x="249" y="12"/>
                  </a:cubicBezTo>
                  <a:cubicBezTo>
                    <a:pt x="41" y="114"/>
                    <a:pt x="41" y="114"/>
                    <a:pt x="41" y="114"/>
                  </a:cubicBezTo>
                  <a:cubicBezTo>
                    <a:pt x="38" y="116"/>
                    <a:pt x="35" y="118"/>
                    <a:pt x="33" y="119"/>
                  </a:cubicBezTo>
                  <a:cubicBezTo>
                    <a:pt x="20" y="128"/>
                    <a:pt x="10" y="141"/>
                    <a:pt x="7" y="157"/>
                  </a:cubicBezTo>
                  <a:cubicBezTo>
                    <a:pt x="2" y="179"/>
                    <a:pt x="10" y="200"/>
                    <a:pt x="25" y="214"/>
                  </a:cubicBezTo>
                  <a:cubicBezTo>
                    <a:pt x="16" y="222"/>
                    <a:pt x="9" y="233"/>
                    <a:pt x="7" y="246"/>
                  </a:cubicBezTo>
                  <a:cubicBezTo>
                    <a:pt x="2" y="268"/>
                    <a:pt x="10" y="289"/>
                    <a:pt x="25" y="303"/>
                  </a:cubicBezTo>
                  <a:cubicBezTo>
                    <a:pt x="16" y="311"/>
                    <a:pt x="9" y="322"/>
                    <a:pt x="7" y="335"/>
                  </a:cubicBezTo>
                  <a:cubicBezTo>
                    <a:pt x="0" y="367"/>
                    <a:pt x="20" y="399"/>
                    <a:pt x="52" y="405"/>
                  </a:cubicBezTo>
                  <a:cubicBezTo>
                    <a:pt x="52" y="405"/>
                    <a:pt x="310" y="461"/>
                    <a:pt x="311" y="460"/>
                  </a:cubicBezTo>
                  <a:cubicBezTo>
                    <a:pt x="314" y="460"/>
                    <a:pt x="318" y="460"/>
                    <a:pt x="321" y="459"/>
                  </a:cubicBezTo>
                  <a:cubicBezTo>
                    <a:pt x="552" y="337"/>
                    <a:pt x="552" y="337"/>
                    <a:pt x="552" y="337"/>
                  </a:cubicBezTo>
                  <a:cubicBezTo>
                    <a:pt x="560" y="332"/>
                    <a:pt x="563" y="323"/>
                    <a:pt x="559" y="315"/>
                  </a:cubicBezTo>
                  <a:cubicBezTo>
                    <a:pt x="555" y="307"/>
                    <a:pt x="545" y="304"/>
                    <a:pt x="537" y="308"/>
                  </a:cubicBezTo>
                  <a:cubicBezTo>
                    <a:pt x="310" y="428"/>
                    <a:pt x="310" y="428"/>
                    <a:pt x="310" y="428"/>
                  </a:cubicBezTo>
                  <a:cubicBezTo>
                    <a:pt x="59" y="374"/>
                    <a:pt x="59" y="374"/>
                    <a:pt x="59" y="374"/>
                  </a:cubicBezTo>
                  <a:cubicBezTo>
                    <a:pt x="44" y="371"/>
                    <a:pt x="35" y="356"/>
                    <a:pt x="38" y="341"/>
                  </a:cubicBezTo>
                  <a:cubicBezTo>
                    <a:pt x="41" y="327"/>
                    <a:pt x="56" y="317"/>
                    <a:pt x="71" y="320"/>
                  </a:cubicBezTo>
                  <a:cubicBezTo>
                    <a:pt x="71" y="320"/>
                    <a:pt x="309" y="372"/>
                    <a:pt x="310" y="372"/>
                  </a:cubicBezTo>
                  <a:close/>
                  <a:moveTo>
                    <a:pt x="296" y="57"/>
                  </a:moveTo>
                  <a:cubicBezTo>
                    <a:pt x="404" y="78"/>
                    <a:pt x="404" y="78"/>
                    <a:pt x="404" y="78"/>
                  </a:cubicBezTo>
                  <a:cubicBezTo>
                    <a:pt x="357" y="101"/>
                    <a:pt x="357" y="101"/>
                    <a:pt x="357" y="101"/>
                  </a:cubicBezTo>
                  <a:cubicBezTo>
                    <a:pt x="249" y="79"/>
                    <a:pt x="249" y="79"/>
                    <a:pt x="249" y="79"/>
                  </a:cubicBezTo>
                  <a:lnTo>
                    <a:pt x="296" y="57"/>
                  </a:lnTo>
                  <a:close/>
                </a:path>
              </a:pathLst>
            </a:custGeom>
            <a:solidFill>
              <a:srgbClr val="EA681C"/>
            </a:solidFill>
            <a:ln>
              <a:noFill/>
            </a:ln>
          </p:spPr>
          <p:txBody>
            <a:bodyPr/>
            <a:lstStyle/>
            <a:p>
              <a:pPr>
                <a:defRPr/>
              </a:pPr>
              <a:endParaRPr lang="zh-CN" altLang="en-US">
                <a:solidFill>
                  <a:srgbClr val="EA681C"/>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nodeType="withEffect">
                                  <p:stCondLst>
                                    <p:cond delay="200"/>
                                  </p:stCondLst>
                                  <p:childTnLst>
                                    <p:animScale>
                                      <p:cBhvr>
                                        <p:cTn id="11" dur="250" fill="hold"/>
                                        <p:tgtEl>
                                          <p:spTgt spid="10"/>
                                        </p:tgtEl>
                                      </p:cBhvr>
                                      <p:by x="110000" y="110000"/>
                                    </p:animScale>
                                  </p:childTnLst>
                                </p:cTn>
                              </p:par>
                              <p:par>
                                <p:cTn id="12" presetID="6" presetClass="emph" presetSubtype="0" decel="100000" fill="hold" nodeType="withEffect">
                                  <p:stCondLst>
                                    <p:cond delay="400"/>
                                  </p:stCondLst>
                                  <p:childTnLst>
                                    <p:animScale>
                                      <p:cBhvr>
                                        <p:cTn id="13" dur="250" fill="hold"/>
                                        <p:tgtEl>
                                          <p:spTgt spid="10"/>
                                        </p:tgtEl>
                                      </p:cBhvr>
                                      <p:by x="91000" y="91000"/>
                                    </p:animScale>
                                  </p:childTnLst>
                                </p:cTn>
                              </p:par>
                            </p:childTnLst>
                          </p:cTn>
                        </p:par>
                        <p:par>
                          <p:cTn id="14" fill="hold">
                            <p:stCondLst>
                              <p:cond delay="500"/>
                            </p:stCondLst>
                            <p:childTnLst>
                              <p:par>
                                <p:cTn id="15" presetID="17" presetClass="entr" presetSubtype="1" fill="hold" grpId="0" nodeType="afterEffect">
                                  <p:stCondLst>
                                    <p:cond delay="0"/>
                                  </p:stCondLst>
                                  <p:iterate type="lt">
                                    <p:tmPct val="40000"/>
                                  </p:iterate>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ppt_x</p:attrName>
                                        </p:attrNameLst>
                                      </p:cBhvr>
                                      <p:tavLst>
                                        <p:tav tm="0">
                                          <p:val>
                                            <p:strVal val="#ppt_x"/>
                                          </p:val>
                                        </p:tav>
                                        <p:tav tm="100000">
                                          <p:val>
                                            <p:strVal val="#ppt_x"/>
                                          </p:val>
                                        </p:tav>
                                      </p:tavLst>
                                    </p:anim>
                                    <p:anim calcmode="lin" valueType="num">
                                      <p:cBhvr>
                                        <p:cTn id="18" dur="250" fill="hold"/>
                                        <p:tgtEl>
                                          <p:spTgt spid="2"/>
                                        </p:tgtEl>
                                        <p:attrNameLst>
                                          <p:attrName>ppt_y</p:attrName>
                                        </p:attrNameLst>
                                      </p:cBhvr>
                                      <p:tavLst>
                                        <p:tav tm="0">
                                          <p:val>
                                            <p:strVal val="#ppt_y-#ppt_h/2"/>
                                          </p:val>
                                        </p:tav>
                                        <p:tav tm="100000">
                                          <p:val>
                                            <p:strVal val="#ppt_y"/>
                                          </p:val>
                                        </p:tav>
                                      </p:tavLst>
                                    </p:anim>
                                    <p:anim calcmode="lin" valueType="num">
                                      <p:cBhvr>
                                        <p:cTn id="19" dur="250" fill="hold"/>
                                        <p:tgtEl>
                                          <p:spTgt spid="2"/>
                                        </p:tgtEl>
                                        <p:attrNameLst>
                                          <p:attrName>ppt_w</p:attrName>
                                        </p:attrNameLst>
                                      </p:cBhvr>
                                      <p:tavLst>
                                        <p:tav tm="0">
                                          <p:val>
                                            <p:strVal val="#ppt_w"/>
                                          </p:val>
                                        </p:tav>
                                        <p:tav tm="100000">
                                          <p:val>
                                            <p:strVal val="#ppt_w"/>
                                          </p:val>
                                        </p:tav>
                                      </p:tavLst>
                                    </p:anim>
                                    <p:anim calcmode="lin" valueType="num">
                                      <p:cBhvr>
                                        <p:cTn id="20" dur="250" fill="hold"/>
                                        <p:tgtEl>
                                          <p:spTgt spid="2"/>
                                        </p:tgtEl>
                                        <p:attrNameLst>
                                          <p:attrName>ppt_h</p:attrName>
                                        </p:attrNameLst>
                                      </p:cBhvr>
                                      <p:tavLst>
                                        <p:tav tm="0">
                                          <p:val>
                                            <p:fltVal val="0"/>
                                          </p:val>
                                        </p:tav>
                                        <p:tav tm="100000">
                                          <p:val>
                                            <p:strVal val="#ppt_h"/>
                                          </p:val>
                                        </p:tav>
                                      </p:tavLst>
                                    </p:anim>
                                  </p:childTnLst>
                                </p:cTn>
                              </p:par>
                              <p:par>
                                <p:cTn id="21" presetID="2" presetClass="entr" presetSubtype="2" decel="66600"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400" fill="hold"/>
                                        <p:tgtEl>
                                          <p:spTgt spid="7"/>
                                        </p:tgtEl>
                                        <p:attrNameLst>
                                          <p:attrName>ppt_x</p:attrName>
                                        </p:attrNameLst>
                                      </p:cBhvr>
                                      <p:tavLst>
                                        <p:tav tm="0">
                                          <p:val>
                                            <p:strVal val="1+#ppt_w/2"/>
                                          </p:val>
                                        </p:tav>
                                        <p:tav tm="100000">
                                          <p:val>
                                            <p:strVal val="#ppt_x"/>
                                          </p:val>
                                        </p:tav>
                                      </p:tavLst>
                                    </p:anim>
                                    <p:anim calcmode="lin" valueType="num">
                                      <p:cBhvr additive="base">
                                        <p:cTn id="24" dur="4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decel="66600" fill="hold" grpId="0" nodeType="with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400" fill="hold"/>
                                        <p:tgtEl>
                                          <p:spTgt spid="8"/>
                                        </p:tgtEl>
                                        <p:attrNameLst>
                                          <p:attrName>ppt_x</p:attrName>
                                        </p:attrNameLst>
                                      </p:cBhvr>
                                      <p:tavLst>
                                        <p:tav tm="0">
                                          <p:val>
                                            <p:strVal val="0-#ppt_w/2"/>
                                          </p:val>
                                        </p:tav>
                                        <p:tav tm="100000">
                                          <p:val>
                                            <p:strVal val="#ppt_x"/>
                                          </p:val>
                                        </p:tav>
                                      </p:tavLst>
                                    </p:anim>
                                    <p:anim calcmode="lin" valueType="num">
                                      <p:cBhvr additive="base">
                                        <p:cTn id="28" dur="4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decel="66600" fill="hold" grpId="0" nodeType="withEffect">
                                  <p:stCondLst>
                                    <p:cond delay="9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400" fill="hold"/>
                                        <p:tgtEl>
                                          <p:spTgt spid="9"/>
                                        </p:tgtEl>
                                        <p:attrNameLst>
                                          <p:attrName>ppt_x</p:attrName>
                                        </p:attrNameLst>
                                      </p:cBhvr>
                                      <p:tavLst>
                                        <p:tav tm="0">
                                          <p:val>
                                            <p:strVal val="0-#ppt_w/2"/>
                                          </p:val>
                                        </p:tav>
                                        <p:tav tm="100000">
                                          <p:val>
                                            <p:strVal val="#ppt_x"/>
                                          </p:val>
                                        </p:tav>
                                      </p:tavLst>
                                    </p:anim>
                                    <p:anim calcmode="lin" valueType="num">
                                      <p:cBhvr additive="base">
                                        <p:cTn id="32" dur="4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decel="66600" fill="hold" grpId="0" nodeType="withEffect">
                                  <p:stCondLst>
                                    <p:cond delay="9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400" fill="hold"/>
                                        <p:tgtEl>
                                          <p:spTgt spid="6"/>
                                        </p:tgtEl>
                                        <p:attrNameLst>
                                          <p:attrName>ppt_x</p:attrName>
                                        </p:attrNameLst>
                                      </p:cBhvr>
                                      <p:tavLst>
                                        <p:tav tm="0">
                                          <p:val>
                                            <p:strVal val="1+#ppt_w/2"/>
                                          </p:val>
                                        </p:tav>
                                        <p:tav tm="100000">
                                          <p:val>
                                            <p:strVal val="#ppt_x"/>
                                          </p:val>
                                        </p:tav>
                                      </p:tavLst>
                                    </p:anim>
                                    <p:anim calcmode="lin" valueType="num">
                                      <p:cBhvr additive="base">
                                        <p:cTn id="36" dur="400" fill="hold"/>
                                        <p:tgtEl>
                                          <p:spTgt spid="6"/>
                                        </p:tgtEl>
                                        <p:attrNameLst>
                                          <p:attrName>ppt_y</p:attrName>
                                        </p:attrNameLst>
                                      </p:cBhvr>
                                      <p:tavLst>
                                        <p:tav tm="0">
                                          <p:val>
                                            <p:strVal val="#ppt_y"/>
                                          </p:val>
                                        </p:tav>
                                        <p:tav tm="100000">
                                          <p:val>
                                            <p:strVal val="#ppt_y"/>
                                          </p:val>
                                        </p:tav>
                                      </p:tavLst>
                                    </p:anim>
                                  </p:childTnLst>
                                </p:cTn>
                              </p:par>
                            </p:childTnLst>
                          </p:cTn>
                        </p:par>
                        <p:par>
                          <p:cTn id="37" fill="hold">
                            <p:stCondLst>
                              <p:cond delay="1949"/>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par>
                          <p:cTn id="41" fill="hold">
                            <p:stCondLst>
                              <p:cond delay="2449"/>
                            </p:stCondLst>
                            <p:childTnLst>
                              <p:par>
                                <p:cTn id="42" presetID="2" presetClass="entr" presetSubtype="4" decel="100000"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500" fill="hold"/>
                                        <p:tgtEl>
                                          <p:spTgt spid="4"/>
                                        </p:tgtEl>
                                        <p:attrNameLst>
                                          <p:attrName>ppt_x</p:attrName>
                                        </p:attrNameLst>
                                      </p:cBhvr>
                                      <p:tavLst>
                                        <p:tav tm="0">
                                          <p:val>
                                            <p:strVal val="#ppt_x"/>
                                          </p:val>
                                        </p:tav>
                                        <p:tav tm="100000">
                                          <p:val>
                                            <p:strVal val="#ppt_x"/>
                                          </p:val>
                                        </p:tav>
                                      </p:tavLst>
                                    </p:anim>
                                    <p:anim calcmode="lin" valueType="num">
                                      <p:cBhvr additive="base">
                                        <p:cTn id="45" dur="500" fill="hold"/>
                                        <p:tgtEl>
                                          <p:spTgt spid="4"/>
                                        </p:tgtEl>
                                        <p:attrNameLst>
                                          <p:attrName>ppt_y</p:attrName>
                                        </p:attrNameLst>
                                      </p:cBhvr>
                                      <p:tavLst>
                                        <p:tav tm="0">
                                          <p:val>
                                            <p:strVal val="1+#ppt_h/2"/>
                                          </p:val>
                                        </p:tav>
                                        <p:tav tm="100000">
                                          <p:val>
                                            <p:strVal val="#ppt_y"/>
                                          </p:val>
                                        </p:tav>
                                      </p:tavLst>
                                    </p:anim>
                                  </p:childTnLst>
                                </p:cTn>
                              </p:par>
                            </p:childTnLst>
                          </p:cTn>
                        </p:par>
                        <p:par>
                          <p:cTn id="46" fill="hold">
                            <p:stCondLst>
                              <p:cond delay="2949"/>
                            </p:stCondLst>
                            <p:childTnLst>
                              <p:par>
                                <p:cTn id="47" presetID="2" presetClass="entr" presetSubtype="4" decel="10000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P spid="8" grpId="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ISPRING_SLIDE_ID" val="{873FF4DB-4247-4E7A-9C9D-2430DAD92CAD}"/>
  <p:tag name="GENSWF_ADVANCE_TIME" val="2.533"/>
  <p:tag name="ISPRING_CUSTOM_TIMING_USED" val="1"/>
</p:tagLst>
</file>

<file path=ppt/tags/tag9.xml><?xml version="1.0" encoding="utf-8"?>
<p:tagLst xmlns:a="http://schemas.openxmlformats.org/drawingml/2006/main" xmlns:r="http://schemas.openxmlformats.org/officeDocument/2006/relationships" xmlns:p="http://schemas.openxmlformats.org/presentationml/2006/main">
  <p:tag name="ISPRING_SLIDE_ID" val="{873FF4DB-4247-4E7A-9C9D-2430DAD92CAD}"/>
  <p:tag name="GENSWF_ADVANCE_TIME" val="2.533"/>
  <p:tag name="ISPRING_CUSTOM_TIMING_USED" val="1"/>
</p:tagLst>
</file>

<file path=ppt/theme/theme1.xml><?xml version="1.0" encoding="utf-8"?>
<a:theme xmlns:a="http://schemas.openxmlformats.org/drawingml/2006/main" name="Office 主题">
  <a:themeElements>
    <a:clrScheme name="自定义 1383">
      <a:dk1>
        <a:sysClr val="windowText" lastClr="000000"/>
      </a:dk1>
      <a:lt1>
        <a:sysClr val="window" lastClr="FFFFFF"/>
      </a:lt1>
      <a:dk2>
        <a:srgbClr val="88998C"/>
      </a:dk2>
      <a:lt2>
        <a:srgbClr val="EA681C"/>
      </a:lt2>
      <a:accent1>
        <a:srgbClr val="EA681C"/>
      </a:accent1>
      <a:accent2>
        <a:srgbClr val="88998C"/>
      </a:accent2>
      <a:accent3>
        <a:srgbClr val="EA681C"/>
      </a:accent3>
      <a:accent4>
        <a:srgbClr val="88998C"/>
      </a:accent4>
      <a:accent5>
        <a:srgbClr val="EA681C"/>
      </a:accent5>
      <a:accent6>
        <a:srgbClr val="88998C"/>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3120</Words>
  <Application>Microsoft Office PowerPoint</Application>
  <PresentationFormat>宽屏</PresentationFormat>
  <Paragraphs>453</Paragraphs>
  <Slides>37</Slides>
  <Notes>37</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37</vt:i4>
      </vt:variant>
    </vt:vector>
  </HeadingPairs>
  <TitlesOfParts>
    <vt:vector size="53" baseType="lpstr">
      <vt:lpstr>Arial Unicode MS</vt:lpstr>
      <vt:lpstr>华文黑体</vt:lpstr>
      <vt:lpstr>宋体</vt:lpstr>
      <vt:lpstr>微软雅黑</vt:lpstr>
      <vt:lpstr>Arial</vt:lpstr>
      <vt:lpstr>Arial Black</vt:lpstr>
      <vt:lpstr>Arial Rounded MT Bold</vt:lpstr>
      <vt:lpstr>Calibri</vt:lpstr>
      <vt:lpstr>Helvetica</vt:lpstr>
      <vt:lpstr>Impact</vt:lpstr>
      <vt:lpstr>Leelawadee</vt:lpstr>
      <vt:lpstr>Open Sans</vt:lpstr>
      <vt:lpstr>Open Sans Light</vt:lpstr>
      <vt:lpstr>Times New Roman</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faith123</cp:lastModifiedBy>
  <cp:revision>19</cp:revision>
  <dcterms:created xsi:type="dcterms:W3CDTF">2015-05-05T08:02:00Z</dcterms:created>
  <dcterms:modified xsi:type="dcterms:W3CDTF">2018-05-14T01:42:51Z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