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2.xml" ContentType="application/vnd.openxmlformats-officedocument.presentationml.tags+xml"/>
  <Override PartName="/ppt/notesSlides/notesSlide21.xml" ContentType="application/vnd.openxmlformats-officedocument.presentationml.notesSlide+xml"/>
  <Override PartName="/ppt/tags/tag3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6.xml" ContentType="application/vnd.openxmlformats-officedocument.presentationml.notesSlide+xml"/>
  <Override PartName="/ppt/tags/tag8.xml" ContentType="application/vnd.openxmlformats-officedocument.presentationml.tags+xml"/>
  <Override PartName="/ppt/notesSlides/notesSlide27.xml" ContentType="application/vnd.openxmlformats-officedocument.presentationml.notesSlide+xml"/>
  <Override PartName="/ppt/tags/tag9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10.xml" ContentType="application/vnd.openxmlformats-officedocument.presentationml.tags+xml"/>
  <Override PartName="/ppt/notesSlides/notesSlide30.xml" ContentType="application/vnd.openxmlformats-officedocument.presentationml.notesSlide+xml"/>
  <Override PartName="/ppt/tags/tag11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57" r:id="rId3"/>
    <p:sldId id="258" r:id="rId4"/>
    <p:sldId id="304" r:id="rId5"/>
    <p:sldId id="303" r:id="rId6"/>
    <p:sldId id="302" r:id="rId7"/>
    <p:sldId id="301" r:id="rId8"/>
    <p:sldId id="306" r:id="rId9"/>
    <p:sldId id="305" r:id="rId10"/>
    <p:sldId id="307" r:id="rId11"/>
    <p:sldId id="308" r:id="rId12"/>
    <p:sldId id="309" r:id="rId13"/>
    <p:sldId id="310" r:id="rId14"/>
    <p:sldId id="312" r:id="rId15"/>
    <p:sldId id="311" r:id="rId16"/>
    <p:sldId id="313" r:id="rId17"/>
    <p:sldId id="314" r:id="rId18"/>
    <p:sldId id="315" r:id="rId19"/>
    <p:sldId id="319" r:id="rId20"/>
    <p:sldId id="317" r:id="rId21"/>
    <p:sldId id="316" r:id="rId22"/>
    <p:sldId id="318" r:id="rId23"/>
    <p:sldId id="321" r:id="rId24"/>
    <p:sldId id="320" r:id="rId25"/>
    <p:sldId id="322" r:id="rId26"/>
    <p:sldId id="324" r:id="rId27"/>
    <p:sldId id="328" r:id="rId28"/>
    <p:sldId id="326" r:id="rId29"/>
    <p:sldId id="325" r:id="rId30"/>
    <p:sldId id="323" r:id="rId31"/>
    <p:sldId id="327" r:id="rId32"/>
    <p:sldId id="329" r:id="rId33"/>
  </p:sldIdLst>
  <p:sldSz cx="9144000" cy="5141913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1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D2E3"/>
    <a:srgbClr val="293D2C"/>
    <a:srgbClr val="FBE22D"/>
    <a:srgbClr val="A9D25A"/>
    <a:srgbClr val="EA5514"/>
    <a:srgbClr val="7BBFAA"/>
    <a:srgbClr val="EB4544"/>
    <a:srgbClr val="DDDDDD"/>
    <a:srgbClr val="B03896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12" d="100"/>
          <a:sy n="112" d="100"/>
        </p:scale>
        <p:origin x="-342" y="-96"/>
      </p:cViewPr>
      <p:guideLst>
        <p:guide orient="horz" pos="161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3" d="100"/>
          <a:sy n="83" d="100"/>
        </p:scale>
        <p:origin x="-396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1A09C-AB03-4DCA-AF4D-4A7C109893D5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4FB9D-89F2-4AD9-B25C-DB5C7C6C72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797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A00D77-675F-4030-AD1B-4A6B1A099987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8A185-F9DB-4B92-A1A8-CCD8A76DEA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6601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724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586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288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142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5612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9261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4886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3564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44498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9898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9707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71956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0552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77890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88903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6206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46866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85676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83230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05822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9634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34787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94227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06319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56487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1429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10848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3162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01462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23122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8079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7145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326"/>
            <a:ext cx="7772400" cy="110217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3751"/>
            <a:ext cx="6400800" cy="131404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91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99780"/>
            <a:ext cx="8229600" cy="3393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77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4156"/>
            <a:ext cx="7772400" cy="1021241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363"/>
            <a:ext cx="7772400" cy="112479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232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899835"/>
            <a:ext cx="4038600" cy="254358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899835"/>
            <a:ext cx="4038600" cy="254358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899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80"/>
            <a:ext cx="4040188" cy="47967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0653"/>
            <a:ext cx="4040188" cy="296255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0980"/>
            <a:ext cx="4041775" cy="47967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0653"/>
            <a:ext cx="4041775" cy="296255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06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022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3512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24"/>
            <a:ext cx="3008313" cy="87126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25"/>
            <a:ext cx="5111750" cy="438848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5993"/>
            <a:ext cx="3008313" cy="35172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825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599339"/>
            <a:ext cx="5486400" cy="4249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439"/>
            <a:ext cx="5486400" cy="30851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4262"/>
            <a:ext cx="5486400" cy="6034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495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199780"/>
            <a:ext cx="8229600" cy="3393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8301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34"/>
            <a:ext cx="2057400" cy="3288682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34"/>
            <a:ext cx="6019800" cy="328868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8263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514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58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openxmlformats.org/officeDocument/2006/relationships/image" Target="../media/image16.pn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5.png"/><Relationship Id="rId10" Type="http://schemas.openxmlformats.org/officeDocument/2006/relationships/image" Target="../media/image29.png"/><Relationship Id="rId4" Type="http://schemas.openxmlformats.org/officeDocument/2006/relationships/image" Target="../media/image16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16.png"/><Relationship Id="rId5" Type="http://schemas.microsoft.com/office/2007/relationships/hdphoto" Target="../media/hdphoto1.wdp"/><Relationship Id="rId10" Type="http://schemas.openxmlformats.org/officeDocument/2006/relationships/image" Target="../media/image3.png"/><Relationship Id="rId4" Type="http://schemas.openxmlformats.org/officeDocument/2006/relationships/image" Target="../media/image30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6.pn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9.png"/><Relationship Id="rId10" Type="http://schemas.microsoft.com/office/2007/relationships/hdphoto" Target="../media/hdphoto3.wdp"/><Relationship Id="rId4" Type="http://schemas.openxmlformats.org/officeDocument/2006/relationships/image" Target="../media/image38.png"/><Relationship Id="rId9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microsoft.com/office/2007/relationships/hdphoto" Target="../media/hdphoto4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10.png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5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6.xml"/><Relationship Id="rId7" Type="http://schemas.openxmlformats.org/officeDocument/2006/relationships/image" Target="../media/image6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notesSlide" Target="../notesSlides/notesSlide26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0.png"/><Relationship Id="rId4" Type="http://schemas.openxmlformats.org/officeDocument/2006/relationships/tags" Target="../tags/tag7.xml"/><Relationship Id="rId9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10.png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40"/>
          <p:cNvSpPr>
            <a:spLocks noChangeArrowheads="1"/>
          </p:cNvSpPr>
          <p:nvPr/>
        </p:nvSpPr>
        <p:spPr bwMode="auto">
          <a:xfrm>
            <a:off x="2771800" y="1485827"/>
            <a:ext cx="36004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r>
              <a:rPr lang="zh-CN" altLang="en-US" sz="2800" b="1" spc="3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itchFamily="34" charset="-122"/>
                <a:ea typeface="微软雅黑" pitchFamily="34" charset="-122"/>
              </a:rPr>
              <a:t>教师教学</a:t>
            </a:r>
            <a:r>
              <a:rPr lang="zh-CN" altLang="en-US" sz="2800" spc="300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itchFamily="34" charset="-122"/>
                <a:ea typeface="微软雅黑" pitchFamily="34" charset="-122"/>
              </a:rPr>
              <a:t>暨</a:t>
            </a:r>
            <a:r>
              <a:rPr lang="zh-CN" altLang="en-US" sz="2800" spc="3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itchFamily="34" charset="-122"/>
                <a:ea typeface="微软雅黑" pitchFamily="34" charset="-122"/>
              </a:rPr>
              <a:t>说课教学</a:t>
            </a:r>
          </a:p>
        </p:txBody>
      </p:sp>
      <p:sp>
        <p:nvSpPr>
          <p:cNvPr id="1040" name="圆角矩形 1039"/>
          <p:cNvSpPr/>
          <p:nvPr/>
        </p:nvSpPr>
        <p:spPr>
          <a:xfrm>
            <a:off x="3556942" y="3075012"/>
            <a:ext cx="975535" cy="257572"/>
          </a:xfrm>
          <a:prstGeom prst="roundRect">
            <a:avLst>
              <a:gd name="adj" fmla="val 50000"/>
            </a:avLst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900" b="1" dirty="0"/>
              <a:t>汇报人 </a:t>
            </a:r>
            <a:r>
              <a:rPr lang="en-US" altLang="zh-CN" sz="900" b="1" dirty="0" smtClean="0"/>
              <a:t>xxx</a:t>
            </a:r>
            <a:endParaRPr lang="zh-CN" alt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4716016" y="3075012"/>
            <a:ext cx="975535" cy="25757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050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汇报时间</a:t>
            </a:r>
            <a:r>
              <a:rPr lang="en-US" altLang="zh-CN" sz="1050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 XX</a:t>
            </a:r>
            <a:r>
              <a:rPr lang="zh-CN" altLang="zh-CN" sz="1050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050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zh-CN" sz="1050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050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55576" y="1922884"/>
            <a:ext cx="7827784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800" spc="160" dirty="0" smtClean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彩色手绘</a:t>
            </a:r>
            <a:r>
              <a:rPr lang="zh-CN" altLang="en-US" sz="5800" spc="160" dirty="0" smtClean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教师公开课</a:t>
            </a:r>
            <a:r>
              <a:rPr lang="zh-CN" altLang="en-US" sz="5800" spc="160" dirty="0" smtClean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件</a:t>
            </a:r>
            <a:endParaRPr lang="zh-CN" altLang="en-US" sz="6000" spc="160" dirty="0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pic>
        <p:nvPicPr>
          <p:cNvPr id="4" name="纯音乐 - A Bright Future (Shorter Version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15374216" y="-10462492"/>
            <a:ext cx="504056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85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175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7" dur="8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8" dur="8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975"/>
                                </p:stCondLst>
                                <p:childTnLst>
                                  <p:par>
                                    <p:cTn id="20" presetID="2" presetClass="entr" presetSubtype="4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2" dur="600" fill="hold"/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3" dur="600" fill="hold"/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75"/>
                                </p:stCondLst>
                                <p:childTnLst>
                                  <p:par>
                                    <p:cTn id="25" presetID="2" presetClass="entr" presetSubtype="4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7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8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9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  <p:bldLst>
          <p:bldP spid="1033" grpId="0"/>
          <p:bldP spid="1040" grpId="0" animBg="1"/>
          <p:bldP spid="50" grpId="0" animBg="1"/>
          <p:bldP spid="4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175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8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8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975"/>
                                </p:stCondLst>
                                <p:childTnLst>
                                  <p:par>
                                    <p:cTn id="2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600" fill="hold"/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75"/>
                                </p:stCondLst>
                                <p:childTnLst>
                                  <p:par>
                                    <p:cTn id="2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9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  <p:bldLst>
          <p:bldP spid="1033" grpId="0"/>
          <p:bldP spid="1040" grpId="0" animBg="1"/>
          <p:bldP spid="50" grpId="0" animBg="1"/>
          <p:bldP spid="41" grpId="0"/>
        </p:bldLst>
      </p:timing>
    </mc:Fallback>
  </mc:AlternateContent>
  <p:extLst mod="1">
    <p:ext uri="{E180D4A7-C9FB-4DFB-919C-405C955672EB}">
      <p14:showEvtLst xmlns:p14="http://schemas.microsoft.com/office/powerpoint/2010/main">
        <p14:playEvt time="0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1475656" y="2066900"/>
            <a:ext cx="1377836" cy="86177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kumimoji="0" lang="zh-CN" altLang="zh-CN" sz="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文本框 1"/>
          <p:cNvSpPr txBox="1"/>
          <p:nvPr/>
        </p:nvSpPr>
        <p:spPr>
          <a:xfrm>
            <a:off x="3389274" y="1443655"/>
            <a:ext cx="64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</a:rPr>
              <a:t>01 </a:t>
            </a:r>
            <a:endParaRPr lang="zh-CN" altLang="en-US" sz="28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</a:endParaRPr>
          </a:p>
        </p:txBody>
      </p:sp>
      <p:cxnSp>
        <p:nvCxnSpPr>
          <p:cNvPr id="112" name="直接连接符 111"/>
          <p:cNvCxnSpPr/>
          <p:nvPr/>
        </p:nvCxnSpPr>
        <p:spPr>
          <a:xfrm>
            <a:off x="4105788" y="1475515"/>
            <a:ext cx="0" cy="4320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文本框 3"/>
          <p:cNvSpPr txBox="1"/>
          <p:nvPr/>
        </p:nvSpPr>
        <p:spPr>
          <a:xfrm>
            <a:off x="4211960" y="1453710"/>
            <a:ext cx="338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点击此处添加章节标题</a:t>
            </a:r>
          </a:p>
        </p:txBody>
      </p:sp>
      <p:sp>
        <p:nvSpPr>
          <p:cNvPr id="114" name="文本框 4"/>
          <p:cNvSpPr txBox="1"/>
          <p:nvPr/>
        </p:nvSpPr>
        <p:spPr>
          <a:xfrm>
            <a:off x="3389274" y="2176501"/>
            <a:ext cx="64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</a:rPr>
              <a:t>02 </a:t>
            </a:r>
            <a:endParaRPr lang="zh-CN" altLang="en-US" sz="2800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</a:endParaRPr>
          </a:p>
        </p:txBody>
      </p:sp>
      <p:cxnSp>
        <p:nvCxnSpPr>
          <p:cNvPr id="115" name="直接连接符 114"/>
          <p:cNvCxnSpPr/>
          <p:nvPr/>
        </p:nvCxnSpPr>
        <p:spPr>
          <a:xfrm>
            <a:off x="4105788" y="2208361"/>
            <a:ext cx="0" cy="4320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文本框 6"/>
          <p:cNvSpPr txBox="1"/>
          <p:nvPr/>
        </p:nvSpPr>
        <p:spPr>
          <a:xfrm>
            <a:off x="4211960" y="2186556"/>
            <a:ext cx="338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点击此处添加章节标题</a:t>
            </a:r>
          </a:p>
        </p:txBody>
      </p:sp>
      <p:sp>
        <p:nvSpPr>
          <p:cNvPr id="117" name="文本框 7"/>
          <p:cNvSpPr txBox="1"/>
          <p:nvPr/>
        </p:nvSpPr>
        <p:spPr>
          <a:xfrm>
            <a:off x="3389274" y="2918717"/>
            <a:ext cx="64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</a:rPr>
              <a:t>03 </a:t>
            </a:r>
            <a:endParaRPr lang="zh-CN" altLang="en-US" sz="2800" dirty="0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</a:endParaRPr>
          </a:p>
        </p:txBody>
      </p:sp>
      <p:cxnSp>
        <p:nvCxnSpPr>
          <p:cNvPr id="118" name="直接连接符 117"/>
          <p:cNvCxnSpPr/>
          <p:nvPr/>
        </p:nvCxnSpPr>
        <p:spPr>
          <a:xfrm>
            <a:off x="4105788" y="2950577"/>
            <a:ext cx="0" cy="43200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文本框 9"/>
          <p:cNvSpPr txBox="1"/>
          <p:nvPr/>
        </p:nvSpPr>
        <p:spPr>
          <a:xfrm>
            <a:off x="4211960" y="2928772"/>
            <a:ext cx="338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点击此处添加章节标题</a:t>
            </a:r>
          </a:p>
        </p:txBody>
      </p:sp>
      <p:sp>
        <p:nvSpPr>
          <p:cNvPr id="120" name="文本框 10"/>
          <p:cNvSpPr txBox="1"/>
          <p:nvPr/>
        </p:nvSpPr>
        <p:spPr>
          <a:xfrm>
            <a:off x="3389274" y="3660933"/>
            <a:ext cx="64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</a:rPr>
              <a:t>04</a:t>
            </a:r>
            <a:endParaRPr lang="zh-CN" altLang="en-US" sz="2800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</a:endParaRPr>
          </a:p>
        </p:txBody>
      </p:sp>
      <p:cxnSp>
        <p:nvCxnSpPr>
          <p:cNvPr id="121" name="直接连接符 120"/>
          <p:cNvCxnSpPr/>
          <p:nvPr/>
        </p:nvCxnSpPr>
        <p:spPr>
          <a:xfrm>
            <a:off x="4105788" y="3692793"/>
            <a:ext cx="0" cy="43200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文本框 12"/>
          <p:cNvSpPr txBox="1"/>
          <p:nvPr/>
        </p:nvSpPr>
        <p:spPr>
          <a:xfrm>
            <a:off x="4211960" y="3670988"/>
            <a:ext cx="338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点击此处添加章节标题</a:t>
            </a:r>
          </a:p>
        </p:txBody>
      </p:sp>
    </p:spTree>
    <p:extLst>
      <p:ext uri="{BB962C8B-B14F-4D97-AF65-F5344CB8AC3E}">
        <p14:creationId xmlns:p14="http://schemas.microsoft.com/office/powerpoint/2010/main" val="229730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3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9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6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7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0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4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5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5" grpId="1" animBg="1"/>
          <p:bldP spid="111" grpId="0"/>
          <p:bldP spid="113" grpId="0"/>
          <p:bldP spid="114" grpId="0"/>
          <p:bldP spid="116" grpId="0"/>
          <p:bldP spid="117" grpId="0"/>
          <p:bldP spid="119" grpId="0"/>
          <p:bldP spid="120" grpId="0"/>
          <p:bldP spid="12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3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9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5" grpId="1" animBg="1"/>
          <p:bldP spid="111" grpId="0"/>
          <p:bldP spid="113" grpId="0"/>
          <p:bldP spid="114" grpId="0"/>
          <p:bldP spid="116" grpId="0"/>
          <p:bldP spid="117" grpId="0"/>
          <p:bldP spid="119" grpId="0"/>
          <p:bldP spid="120" grpId="0"/>
          <p:bldP spid="122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2627784" y="1922884"/>
            <a:ext cx="727075" cy="73866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4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01</a:t>
            </a:r>
            <a:endParaRPr kumimoji="0" lang="zh-CN" altLang="zh-CN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3995936" y="1922884"/>
            <a:ext cx="401154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单击此处添加小标题</a:t>
            </a:r>
            <a:endParaRPr lang="en-US" altLang="zh-CN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</a:p>
        </p:txBody>
      </p:sp>
    </p:spTree>
    <p:extLst>
      <p:ext uri="{BB962C8B-B14F-4D97-AF65-F5344CB8AC3E}">
        <p14:creationId xmlns:p14="http://schemas.microsoft.com/office/powerpoint/2010/main" val="292872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5" grpId="1" animBg="1"/>
          <p:bldP spid="3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5" grpId="1" animBg="1"/>
          <p:bldP spid="36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01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12596" y="1423756"/>
            <a:ext cx="3035238" cy="2833237"/>
            <a:chOff x="1356184" y="1198174"/>
            <a:chExt cx="3035238" cy="2833237"/>
          </a:xfrm>
          <a:solidFill>
            <a:srgbClr val="414455"/>
          </a:solidFill>
        </p:grpSpPr>
        <p:grpSp>
          <p:nvGrpSpPr>
            <p:cNvPr id="9" name="组合 8"/>
            <p:cNvGrpSpPr/>
            <p:nvPr/>
          </p:nvGrpSpPr>
          <p:grpSpPr>
            <a:xfrm>
              <a:off x="1356184" y="1198174"/>
              <a:ext cx="3035238" cy="2833237"/>
              <a:chOff x="1356184" y="1198174"/>
              <a:chExt cx="3035238" cy="2833237"/>
            </a:xfrm>
            <a:grpFill/>
          </p:grpSpPr>
          <p:grpSp>
            <p:nvGrpSpPr>
              <p:cNvPr id="11" name="组合 10"/>
              <p:cNvGrpSpPr/>
              <p:nvPr/>
            </p:nvGrpSpPr>
            <p:grpSpPr>
              <a:xfrm>
                <a:off x="1356184" y="2251948"/>
                <a:ext cx="2361706" cy="1779463"/>
                <a:chOff x="1356184" y="2251948"/>
                <a:chExt cx="2361706" cy="1779463"/>
              </a:xfrm>
              <a:grpFill/>
            </p:grpSpPr>
            <p:sp>
              <p:nvSpPr>
                <p:cNvPr id="15" name="Freeform 5"/>
                <p:cNvSpPr>
                  <a:spLocks noEditPoints="1"/>
                </p:cNvSpPr>
                <p:nvPr/>
              </p:nvSpPr>
              <p:spPr bwMode="auto">
                <a:xfrm>
                  <a:off x="1356184" y="2251948"/>
                  <a:ext cx="1464389" cy="895164"/>
                </a:xfrm>
                <a:custGeom>
                  <a:avLst/>
                  <a:gdLst>
                    <a:gd name="T0" fmla="*/ 1069975 w 674"/>
                    <a:gd name="T1" fmla="*/ 654050 h 412"/>
                    <a:gd name="T2" fmla="*/ 1065213 w 674"/>
                    <a:gd name="T3" fmla="*/ 652463 h 412"/>
                    <a:gd name="T4" fmla="*/ 0 w 674"/>
                    <a:gd name="T5" fmla="*/ 522288 h 412"/>
                    <a:gd name="T6" fmla="*/ 4763 w 674"/>
                    <a:gd name="T7" fmla="*/ 519113 h 412"/>
                    <a:gd name="T8" fmla="*/ 641350 w 674"/>
                    <a:gd name="T9" fmla="*/ 0 h 412"/>
                    <a:gd name="T10" fmla="*/ 1069975 w 674"/>
                    <a:gd name="T11" fmla="*/ 654050 h 412"/>
                    <a:gd name="T12" fmla="*/ 7938 w 674"/>
                    <a:gd name="T13" fmla="*/ 519113 h 412"/>
                    <a:gd name="T14" fmla="*/ 1062038 w 674"/>
                    <a:gd name="T15" fmla="*/ 649288 h 412"/>
                    <a:gd name="T16" fmla="*/ 641350 w 674"/>
                    <a:gd name="T17" fmla="*/ 6350 h 412"/>
                    <a:gd name="T18" fmla="*/ 7938 w 674"/>
                    <a:gd name="T19" fmla="*/ 519113 h 4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674" h="412">
                      <a:moveTo>
                        <a:pt x="674" y="412"/>
                      </a:moveTo>
                      <a:lnTo>
                        <a:pt x="671" y="411"/>
                      </a:lnTo>
                      <a:lnTo>
                        <a:pt x="0" y="329"/>
                      </a:lnTo>
                      <a:lnTo>
                        <a:pt x="3" y="327"/>
                      </a:lnTo>
                      <a:lnTo>
                        <a:pt x="404" y="0"/>
                      </a:lnTo>
                      <a:lnTo>
                        <a:pt x="674" y="412"/>
                      </a:lnTo>
                      <a:close/>
                      <a:moveTo>
                        <a:pt x="5" y="327"/>
                      </a:moveTo>
                      <a:lnTo>
                        <a:pt x="669" y="409"/>
                      </a:lnTo>
                      <a:lnTo>
                        <a:pt x="404" y="4"/>
                      </a:lnTo>
                      <a:lnTo>
                        <a:pt x="5" y="32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pPr marL="0" marR="0" lvl="0" indent="0" defTabSz="81633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6" name="Freeform 6"/>
                <p:cNvSpPr>
                  <a:spLocks/>
                </p:cNvSpPr>
                <p:nvPr/>
              </p:nvSpPr>
              <p:spPr bwMode="auto">
                <a:xfrm>
                  <a:off x="1360529" y="2962429"/>
                  <a:ext cx="827793" cy="929927"/>
                </a:xfrm>
                <a:custGeom>
                  <a:avLst/>
                  <a:gdLst>
                    <a:gd name="T0" fmla="*/ 601663 w 381"/>
                    <a:gd name="T1" fmla="*/ 679450 h 428"/>
                    <a:gd name="T2" fmla="*/ 0 w 381"/>
                    <a:gd name="T3" fmla="*/ 3175 h 428"/>
                    <a:gd name="T4" fmla="*/ 1588 w 381"/>
                    <a:gd name="T5" fmla="*/ 0 h 428"/>
                    <a:gd name="T6" fmla="*/ 604838 w 381"/>
                    <a:gd name="T7" fmla="*/ 677863 h 428"/>
                    <a:gd name="T8" fmla="*/ 601663 w 381"/>
                    <a:gd name="T9" fmla="*/ 679450 h 4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81" h="428">
                      <a:moveTo>
                        <a:pt x="379" y="428"/>
                      </a:move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381" y="427"/>
                      </a:lnTo>
                      <a:lnTo>
                        <a:pt x="379" y="42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pPr marL="0" marR="0" lvl="0" indent="0" defTabSz="81633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7" name="Freeform 7"/>
                <p:cNvSpPr>
                  <a:spLocks noEditPoints="1"/>
                </p:cNvSpPr>
                <p:nvPr/>
              </p:nvSpPr>
              <p:spPr bwMode="auto">
                <a:xfrm>
                  <a:off x="2179630" y="3138420"/>
                  <a:ext cx="1538260" cy="892991"/>
                </a:xfrm>
                <a:custGeom>
                  <a:avLst/>
                  <a:gdLst>
                    <a:gd name="T0" fmla="*/ 1123950 w 708"/>
                    <a:gd name="T1" fmla="*/ 652463 h 411"/>
                    <a:gd name="T2" fmla="*/ 0 w 708"/>
                    <a:gd name="T3" fmla="*/ 552450 h 411"/>
                    <a:gd name="T4" fmla="*/ 463550 w 708"/>
                    <a:gd name="T5" fmla="*/ 0 h 411"/>
                    <a:gd name="T6" fmla="*/ 465138 w 708"/>
                    <a:gd name="T7" fmla="*/ 1588 h 411"/>
                    <a:gd name="T8" fmla="*/ 1123950 w 708"/>
                    <a:gd name="T9" fmla="*/ 652463 h 411"/>
                    <a:gd name="T10" fmla="*/ 7938 w 708"/>
                    <a:gd name="T11" fmla="*/ 547688 h 411"/>
                    <a:gd name="T12" fmla="*/ 1112838 w 708"/>
                    <a:gd name="T13" fmla="*/ 649288 h 411"/>
                    <a:gd name="T14" fmla="*/ 463550 w 708"/>
                    <a:gd name="T15" fmla="*/ 6350 h 411"/>
                    <a:gd name="T16" fmla="*/ 7938 w 708"/>
                    <a:gd name="T17" fmla="*/ 547688 h 4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708" h="411">
                      <a:moveTo>
                        <a:pt x="708" y="411"/>
                      </a:moveTo>
                      <a:lnTo>
                        <a:pt x="0" y="348"/>
                      </a:lnTo>
                      <a:lnTo>
                        <a:pt x="292" y="0"/>
                      </a:lnTo>
                      <a:lnTo>
                        <a:pt x="293" y="1"/>
                      </a:lnTo>
                      <a:lnTo>
                        <a:pt x="708" y="411"/>
                      </a:lnTo>
                      <a:close/>
                      <a:moveTo>
                        <a:pt x="5" y="345"/>
                      </a:moveTo>
                      <a:lnTo>
                        <a:pt x="701" y="409"/>
                      </a:lnTo>
                      <a:lnTo>
                        <a:pt x="292" y="4"/>
                      </a:lnTo>
                      <a:lnTo>
                        <a:pt x="5" y="345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pPr marL="0" marR="0" lvl="0" indent="0" defTabSz="81633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2231774" y="1198174"/>
                <a:ext cx="2159648" cy="1948937"/>
                <a:chOff x="2231774" y="1198174"/>
                <a:chExt cx="2159648" cy="1948937"/>
              </a:xfrm>
              <a:grpFill/>
            </p:grpSpPr>
            <p:sp>
              <p:nvSpPr>
                <p:cNvPr id="13" name="Freeform 8"/>
                <p:cNvSpPr>
                  <a:spLocks noEditPoints="1"/>
                </p:cNvSpPr>
                <p:nvPr/>
              </p:nvSpPr>
              <p:spPr bwMode="auto">
                <a:xfrm>
                  <a:off x="2853162" y="1232938"/>
                  <a:ext cx="1538260" cy="1914173"/>
                </a:xfrm>
                <a:custGeom>
                  <a:avLst/>
                  <a:gdLst>
                    <a:gd name="T0" fmla="*/ 0 w 708"/>
                    <a:gd name="T1" fmla="*/ 1398588 h 881"/>
                    <a:gd name="T2" fmla="*/ 176213 w 708"/>
                    <a:gd name="T3" fmla="*/ 0 h 881"/>
                    <a:gd name="T4" fmla="*/ 179388 w 708"/>
                    <a:gd name="T5" fmla="*/ 4763 h 881"/>
                    <a:gd name="T6" fmla="*/ 1123950 w 708"/>
                    <a:gd name="T7" fmla="*/ 1160463 h 881"/>
                    <a:gd name="T8" fmla="*/ 1120775 w 708"/>
                    <a:gd name="T9" fmla="*/ 1162050 h 881"/>
                    <a:gd name="T10" fmla="*/ 0 w 708"/>
                    <a:gd name="T11" fmla="*/ 1398588 h 881"/>
                    <a:gd name="T12" fmla="*/ 179388 w 708"/>
                    <a:gd name="T13" fmla="*/ 11113 h 881"/>
                    <a:gd name="T14" fmla="*/ 4763 w 708"/>
                    <a:gd name="T15" fmla="*/ 1393825 h 881"/>
                    <a:gd name="T16" fmla="*/ 1117600 w 708"/>
                    <a:gd name="T17" fmla="*/ 1157288 h 881"/>
                    <a:gd name="T18" fmla="*/ 179388 w 708"/>
                    <a:gd name="T19" fmla="*/ 11113 h 88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708" h="881">
                      <a:moveTo>
                        <a:pt x="0" y="881"/>
                      </a:moveTo>
                      <a:lnTo>
                        <a:pt x="111" y="0"/>
                      </a:lnTo>
                      <a:lnTo>
                        <a:pt x="113" y="3"/>
                      </a:lnTo>
                      <a:lnTo>
                        <a:pt x="708" y="731"/>
                      </a:lnTo>
                      <a:lnTo>
                        <a:pt x="706" y="732"/>
                      </a:lnTo>
                      <a:lnTo>
                        <a:pt x="0" y="881"/>
                      </a:lnTo>
                      <a:close/>
                      <a:moveTo>
                        <a:pt x="113" y="7"/>
                      </a:moveTo>
                      <a:lnTo>
                        <a:pt x="3" y="878"/>
                      </a:lnTo>
                      <a:lnTo>
                        <a:pt x="704" y="729"/>
                      </a:lnTo>
                      <a:lnTo>
                        <a:pt x="113" y="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pPr marL="0" marR="0" lvl="0" indent="0" defTabSz="81633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4" name="Freeform 9"/>
                <p:cNvSpPr>
                  <a:spLocks/>
                </p:cNvSpPr>
                <p:nvPr/>
              </p:nvSpPr>
              <p:spPr bwMode="auto">
                <a:xfrm>
                  <a:off x="2231774" y="1198174"/>
                  <a:ext cx="923391" cy="1060291"/>
                </a:xfrm>
                <a:custGeom>
                  <a:avLst/>
                  <a:gdLst>
                    <a:gd name="T0" fmla="*/ 3175 w 425"/>
                    <a:gd name="T1" fmla="*/ 774700 h 488"/>
                    <a:gd name="T2" fmla="*/ 0 w 425"/>
                    <a:gd name="T3" fmla="*/ 771525 h 488"/>
                    <a:gd name="T4" fmla="*/ 673100 w 425"/>
                    <a:gd name="T5" fmla="*/ 0 h 488"/>
                    <a:gd name="T6" fmla="*/ 674688 w 425"/>
                    <a:gd name="T7" fmla="*/ 1588 h 488"/>
                    <a:gd name="T8" fmla="*/ 3175 w 425"/>
                    <a:gd name="T9" fmla="*/ 774700 h 4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25" h="488">
                      <a:moveTo>
                        <a:pt x="2" y="488"/>
                      </a:moveTo>
                      <a:lnTo>
                        <a:pt x="0" y="486"/>
                      </a:lnTo>
                      <a:lnTo>
                        <a:pt x="424" y="0"/>
                      </a:lnTo>
                      <a:lnTo>
                        <a:pt x="425" y="1"/>
                      </a:lnTo>
                      <a:lnTo>
                        <a:pt x="2" y="48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pPr marL="0" marR="0" lvl="0" indent="0" defTabSz="81633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3707027" y="2819029"/>
              <a:ext cx="682223" cy="1210210"/>
            </a:xfrm>
            <a:custGeom>
              <a:avLst/>
              <a:gdLst>
                <a:gd name="T0" fmla="*/ 3175 w 314"/>
                <a:gd name="T1" fmla="*/ 884238 h 557"/>
                <a:gd name="T2" fmla="*/ 0 w 314"/>
                <a:gd name="T3" fmla="*/ 884238 h 557"/>
                <a:gd name="T4" fmla="*/ 495300 w 314"/>
                <a:gd name="T5" fmla="*/ 0 h 557"/>
                <a:gd name="T6" fmla="*/ 498475 w 314"/>
                <a:gd name="T7" fmla="*/ 1588 h 557"/>
                <a:gd name="T8" fmla="*/ 3175 w 314"/>
                <a:gd name="T9" fmla="*/ 884238 h 5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4" h="557">
                  <a:moveTo>
                    <a:pt x="2" y="557"/>
                  </a:moveTo>
                  <a:lnTo>
                    <a:pt x="0" y="557"/>
                  </a:lnTo>
                  <a:lnTo>
                    <a:pt x="312" y="0"/>
                  </a:lnTo>
                  <a:lnTo>
                    <a:pt x="314" y="1"/>
                  </a:lnTo>
                  <a:lnTo>
                    <a:pt x="2" y="557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marL="0" marR="0" lvl="0" indent="0" defTabSz="81633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8" name="Oval 951"/>
          <p:cNvSpPr>
            <a:spLocks noChangeArrowheads="1"/>
          </p:cNvSpPr>
          <p:nvPr/>
        </p:nvSpPr>
        <p:spPr bwMode="auto">
          <a:xfrm>
            <a:off x="1790360" y="2853411"/>
            <a:ext cx="1049407" cy="1045082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pPr marL="0" marR="0" lvl="0" indent="0" defTabSz="81633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6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9" name="Oval 952"/>
          <p:cNvSpPr>
            <a:spLocks noChangeArrowheads="1"/>
          </p:cNvSpPr>
          <p:nvPr/>
        </p:nvSpPr>
        <p:spPr bwMode="auto">
          <a:xfrm>
            <a:off x="491095" y="2746946"/>
            <a:ext cx="775649" cy="775664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pPr marL="0" marR="0" lvl="0" indent="0" defTabSz="81633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6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0" name="Oval 953"/>
          <p:cNvSpPr>
            <a:spLocks noChangeArrowheads="1"/>
          </p:cNvSpPr>
          <p:nvPr/>
        </p:nvSpPr>
        <p:spPr bwMode="auto">
          <a:xfrm>
            <a:off x="2959263" y="3996265"/>
            <a:ext cx="469300" cy="469309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pPr marL="0" marR="0" lvl="0" indent="0" defTabSz="81633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6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1" name="Oval 954"/>
          <p:cNvSpPr>
            <a:spLocks noChangeArrowheads="1"/>
          </p:cNvSpPr>
          <p:nvPr/>
        </p:nvSpPr>
        <p:spPr bwMode="auto">
          <a:xfrm>
            <a:off x="2177097" y="1078292"/>
            <a:ext cx="921218" cy="919064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pPr marL="0" marR="0" lvl="0" indent="0" defTabSz="81633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6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2" name="Oval 955"/>
          <p:cNvSpPr>
            <a:spLocks noChangeArrowheads="1"/>
          </p:cNvSpPr>
          <p:nvPr/>
        </p:nvSpPr>
        <p:spPr bwMode="auto">
          <a:xfrm>
            <a:off x="1612200" y="3987574"/>
            <a:ext cx="258550" cy="260727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pPr marL="0" marR="0" lvl="0" indent="0" defTabSz="81633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6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3" name="Oval 956"/>
          <p:cNvSpPr>
            <a:spLocks noChangeArrowheads="1"/>
          </p:cNvSpPr>
          <p:nvPr/>
        </p:nvSpPr>
        <p:spPr bwMode="auto">
          <a:xfrm>
            <a:off x="3419872" y="2570956"/>
            <a:ext cx="919046" cy="916891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pPr marL="0" marR="0" lvl="0" indent="0" defTabSz="81633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6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4" name="Oval 957"/>
          <p:cNvSpPr>
            <a:spLocks noChangeArrowheads="1"/>
          </p:cNvSpPr>
          <p:nvPr/>
        </p:nvSpPr>
        <p:spPr bwMode="auto">
          <a:xfrm>
            <a:off x="1581782" y="2273292"/>
            <a:ext cx="417155" cy="417164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pPr marL="0" marR="0" lvl="0" indent="0" defTabSz="81633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6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5" name="Oval 952"/>
          <p:cNvSpPr>
            <a:spLocks noChangeArrowheads="1"/>
          </p:cNvSpPr>
          <p:nvPr/>
        </p:nvSpPr>
        <p:spPr bwMode="auto">
          <a:xfrm>
            <a:off x="4724728" y="2877246"/>
            <a:ext cx="279320" cy="279596"/>
          </a:xfrm>
          <a:prstGeom prst="ellipse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pPr defTabSz="816337"/>
            <a:endParaRPr lang="zh-CN" altLang="zh-CN" sz="1600" kern="0">
              <a:solidFill>
                <a:schemeClr val="bg1"/>
              </a:solidFill>
            </a:endParaRPr>
          </a:p>
        </p:txBody>
      </p:sp>
      <p:sp>
        <p:nvSpPr>
          <p:cNvPr id="26" name="Oval 952"/>
          <p:cNvSpPr>
            <a:spLocks noChangeArrowheads="1"/>
          </p:cNvSpPr>
          <p:nvPr/>
        </p:nvSpPr>
        <p:spPr bwMode="auto">
          <a:xfrm>
            <a:off x="4724728" y="3285291"/>
            <a:ext cx="279320" cy="279596"/>
          </a:xfrm>
          <a:prstGeom prst="ellipse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pPr defTabSz="816337"/>
            <a:endParaRPr lang="zh-CN" altLang="zh-CN" sz="1600" kern="0">
              <a:solidFill>
                <a:schemeClr val="bg1"/>
              </a:solidFill>
            </a:endParaRPr>
          </a:p>
        </p:txBody>
      </p:sp>
      <p:sp>
        <p:nvSpPr>
          <p:cNvPr id="27" name="Oval 952"/>
          <p:cNvSpPr>
            <a:spLocks noChangeArrowheads="1"/>
          </p:cNvSpPr>
          <p:nvPr/>
        </p:nvSpPr>
        <p:spPr bwMode="auto">
          <a:xfrm>
            <a:off x="4724728" y="3693336"/>
            <a:ext cx="279320" cy="279596"/>
          </a:xfrm>
          <a:prstGeom prst="ellipse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68571" tIns="34285" rIns="68571" bIns="34285"/>
          <a:lstStyle/>
          <a:p>
            <a:endParaRPr lang="zh-CN" altLang="zh-CN" sz="21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Oval 952"/>
          <p:cNvSpPr>
            <a:spLocks noChangeArrowheads="1"/>
          </p:cNvSpPr>
          <p:nvPr/>
        </p:nvSpPr>
        <p:spPr bwMode="auto">
          <a:xfrm>
            <a:off x="4724728" y="4101382"/>
            <a:ext cx="279320" cy="279596"/>
          </a:xfrm>
          <a:prstGeom prst="ellipse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pPr marL="0" marR="0" lvl="0" indent="0" defTabSz="81633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6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9" name="Rectangle 971"/>
          <p:cNvSpPr/>
          <p:nvPr/>
        </p:nvSpPr>
        <p:spPr>
          <a:xfrm>
            <a:off x="4516485" y="987574"/>
            <a:ext cx="3545339" cy="491878"/>
          </a:xfrm>
          <a:prstGeom prst="rect">
            <a:avLst/>
          </a:prstGeom>
          <a:blipFill dpi="0"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r" defTabSz="816337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altLang="zh-CN" sz="4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0" name="Rectangle 972"/>
          <p:cNvSpPr/>
          <p:nvPr/>
        </p:nvSpPr>
        <p:spPr>
          <a:xfrm>
            <a:off x="6289156" y="1553030"/>
            <a:ext cx="1727704" cy="418300"/>
          </a:xfrm>
          <a:prstGeom prst="rect">
            <a:avLst/>
          </a:prstGeom>
          <a:blipFill dpi="0"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816337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altLang="zh-CN" sz="4000" b="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1" name="TextBox 974"/>
          <p:cNvSpPr txBox="1">
            <a:spLocks noChangeArrowheads="1"/>
          </p:cNvSpPr>
          <p:nvPr/>
        </p:nvSpPr>
        <p:spPr bwMode="auto">
          <a:xfrm>
            <a:off x="2192914" y="1318100"/>
            <a:ext cx="90609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816337"/>
            <a:r>
              <a:rPr 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Roboto Condensed" pitchFamily="2" charset="0"/>
              </a:rPr>
              <a:t>2016</a:t>
            </a:r>
            <a:endParaRPr lang="bg-BG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Roboto Condensed" pitchFamily="2" charset="0"/>
            </a:endParaRPr>
          </a:p>
        </p:txBody>
      </p:sp>
      <p:sp>
        <p:nvSpPr>
          <p:cNvPr id="32" name="TextBox 975"/>
          <p:cNvSpPr txBox="1">
            <a:spLocks noChangeArrowheads="1"/>
          </p:cNvSpPr>
          <p:nvPr/>
        </p:nvSpPr>
        <p:spPr bwMode="auto">
          <a:xfrm>
            <a:off x="3453267" y="2829270"/>
            <a:ext cx="91017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816337"/>
            <a:r>
              <a:rPr 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Roboto Condensed" pitchFamily="2" charset="0"/>
              </a:rPr>
              <a:t>2017</a:t>
            </a:r>
            <a:endParaRPr lang="bg-BG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Roboto Condensed" pitchFamily="2" charset="0"/>
            </a:endParaRPr>
          </a:p>
        </p:txBody>
      </p:sp>
      <p:sp>
        <p:nvSpPr>
          <p:cNvPr id="33" name="TextBox 976"/>
          <p:cNvSpPr txBox="1">
            <a:spLocks noChangeArrowheads="1"/>
          </p:cNvSpPr>
          <p:nvPr/>
        </p:nvSpPr>
        <p:spPr bwMode="auto">
          <a:xfrm>
            <a:off x="531973" y="2958601"/>
            <a:ext cx="7534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816337"/>
            <a:r>
              <a:rPr 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Roboto Condensed" pitchFamily="2" charset="0"/>
              </a:rPr>
              <a:t>2015</a:t>
            </a:r>
            <a:endParaRPr lang="bg-BG" altLang="zh-CN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Roboto Condensed" pitchFamily="2" charset="0"/>
            </a:endParaRPr>
          </a:p>
        </p:txBody>
      </p:sp>
      <p:sp>
        <p:nvSpPr>
          <p:cNvPr id="34" name="TextBox 977"/>
          <p:cNvSpPr txBox="1">
            <a:spLocks noChangeArrowheads="1"/>
          </p:cNvSpPr>
          <p:nvPr/>
        </p:nvSpPr>
        <p:spPr bwMode="auto">
          <a:xfrm>
            <a:off x="1824156" y="3153346"/>
            <a:ext cx="105052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816337"/>
            <a:r>
              <a:rPr lang="en-US" sz="2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Roboto Condensed" pitchFamily="2" charset="0"/>
              </a:rPr>
              <a:t>2018</a:t>
            </a:r>
            <a:endParaRPr lang="bg-BG" altLang="zh-CN" sz="2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Roboto Condensed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004048" y="2786980"/>
            <a:ext cx="3143624" cy="4293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816337"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6" name="Text Placeholder 2"/>
          <p:cNvSpPr txBox="1">
            <a:spLocks/>
          </p:cNvSpPr>
          <p:nvPr/>
        </p:nvSpPr>
        <p:spPr bwMode="auto">
          <a:xfrm>
            <a:off x="6333632" y="1635646"/>
            <a:ext cx="1523692" cy="268421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9pPr>
          </a:lstStyle>
          <a:p>
            <a:pPr algn="ctr" defTabSz="816337">
              <a:buClr>
                <a:srgbClr val="C00000"/>
              </a:buClr>
              <a:buSzPct val="80000"/>
              <a:buFont typeface="Corbel" pitchFamily="34" charset="0"/>
              <a:buNone/>
            </a:pPr>
            <a:r>
              <a:rPr lang="zh-CN" altLang="en-US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添加会议副标题</a:t>
            </a:r>
            <a:endParaRPr lang="en-AU" sz="15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004048" y="3195025"/>
            <a:ext cx="3143624" cy="4293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816337"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04048" y="3603070"/>
            <a:ext cx="3143624" cy="4293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816337"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04048" y="4011116"/>
            <a:ext cx="3143624" cy="4293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816337"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0" name="Text Placeholder 2"/>
          <p:cNvSpPr txBox="1">
            <a:spLocks/>
          </p:cNvSpPr>
          <p:nvPr/>
        </p:nvSpPr>
        <p:spPr bwMode="auto">
          <a:xfrm>
            <a:off x="5037488" y="1079193"/>
            <a:ext cx="3278928" cy="268421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MS PGothic" pitchFamily="34" charset="-128"/>
              </a:defRPr>
            </a:lvl9pPr>
          </a:lstStyle>
          <a:p>
            <a:pPr algn="ctr" defTabSz="816337">
              <a:buClr>
                <a:srgbClr val="C00000"/>
              </a:buClr>
              <a:buSzPct val="80000"/>
              <a:buFont typeface="Corbel" pitchFamily="34" charset="0"/>
              <a:buNone/>
            </a:pPr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2017</a:t>
            </a:r>
            <a:r>
              <a:rPr lang="zh-CN" altLang="en-US" sz="1600" b="1" dirty="0" smtClean="0">
                <a:latin typeface="微软雅黑" pitchFamily="34" charset="-122"/>
                <a:ea typeface="微软雅黑" pitchFamily="34" charset="-122"/>
              </a:rPr>
              <a:t>年度</a:t>
            </a: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利润对比表</a:t>
            </a:r>
            <a:endParaRPr lang="en-AU" sz="16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6993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650"/>
                            </p:stCondLst>
                            <p:childTnLst>
                              <p:par>
                                <p:cTn id="8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5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850"/>
                            </p:stCondLst>
                            <p:childTnLst>
                              <p:par>
                                <p:cTn id="9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850"/>
                            </p:stCondLst>
                            <p:childTnLst>
                              <p:par>
                                <p:cTn id="9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650"/>
                            </p:stCondLst>
                            <p:childTnLst>
                              <p:par>
                                <p:cTn id="10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750"/>
                            </p:stCondLst>
                            <p:childTnLst>
                              <p:par>
                                <p:cTn id="12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0" dur="1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1" dur="1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7" presetClass="entr" presetSubtype="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5" dur="1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6" dur="1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7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0" dur="1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1" dur="1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7" presetClass="entr" presetSubtype="0" fill="hold" grpId="0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5" dur="1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6" dur="1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01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Group 284"/>
          <p:cNvGrpSpPr>
            <a:grpSpLocks noChangeAspect="1"/>
          </p:cNvGrpSpPr>
          <p:nvPr/>
        </p:nvGrpSpPr>
        <p:grpSpPr bwMode="auto">
          <a:xfrm flipH="1">
            <a:off x="5816872" y="1624767"/>
            <a:ext cx="3363640" cy="3517146"/>
            <a:chOff x="3668" y="2044"/>
            <a:chExt cx="2468" cy="2506"/>
          </a:xfrm>
          <a:solidFill>
            <a:schemeClr val="bg1">
              <a:lumMod val="65000"/>
            </a:schemeClr>
          </a:solidFill>
        </p:grpSpPr>
        <p:sp>
          <p:nvSpPr>
            <p:cNvPr id="36" name="Freeform 285"/>
            <p:cNvSpPr>
              <a:spLocks noEditPoints="1"/>
            </p:cNvSpPr>
            <p:nvPr/>
          </p:nvSpPr>
          <p:spPr bwMode="auto">
            <a:xfrm>
              <a:off x="4210" y="3120"/>
              <a:ext cx="917" cy="937"/>
            </a:xfrm>
            <a:custGeom>
              <a:avLst/>
              <a:gdLst>
                <a:gd name="T0" fmla="*/ 177 w 387"/>
                <a:gd name="T1" fmla="*/ 0 h 396"/>
                <a:gd name="T2" fmla="*/ 10 w 387"/>
                <a:gd name="T3" fmla="*/ 198 h 396"/>
                <a:gd name="T4" fmla="*/ 211 w 387"/>
                <a:gd name="T5" fmla="*/ 396 h 396"/>
                <a:gd name="T6" fmla="*/ 378 w 387"/>
                <a:gd name="T7" fmla="*/ 198 h 396"/>
                <a:gd name="T8" fmla="*/ 177 w 387"/>
                <a:gd name="T9" fmla="*/ 0 h 396"/>
                <a:gd name="T10" fmla="*/ 183 w 387"/>
                <a:gd name="T11" fmla="*/ 70 h 396"/>
                <a:gd name="T12" fmla="*/ 313 w 387"/>
                <a:gd name="T13" fmla="*/ 198 h 396"/>
                <a:gd name="T14" fmla="*/ 205 w 387"/>
                <a:gd name="T15" fmla="*/ 326 h 396"/>
                <a:gd name="T16" fmla="*/ 75 w 387"/>
                <a:gd name="T17" fmla="*/ 198 h 396"/>
                <a:gd name="T18" fmla="*/ 183 w 387"/>
                <a:gd name="T19" fmla="*/ 7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7" h="396">
                  <a:moveTo>
                    <a:pt x="177" y="0"/>
                  </a:moveTo>
                  <a:cubicBezTo>
                    <a:pt x="75" y="0"/>
                    <a:pt x="0" y="88"/>
                    <a:pt x="10" y="198"/>
                  </a:cubicBezTo>
                  <a:cubicBezTo>
                    <a:pt x="19" y="307"/>
                    <a:pt x="109" y="396"/>
                    <a:pt x="211" y="396"/>
                  </a:cubicBezTo>
                  <a:cubicBezTo>
                    <a:pt x="312" y="396"/>
                    <a:pt x="387" y="307"/>
                    <a:pt x="378" y="198"/>
                  </a:cubicBezTo>
                  <a:cubicBezTo>
                    <a:pt x="369" y="88"/>
                    <a:pt x="278" y="0"/>
                    <a:pt x="177" y="0"/>
                  </a:cubicBezTo>
                  <a:close/>
                  <a:moveTo>
                    <a:pt x="183" y="70"/>
                  </a:moveTo>
                  <a:cubicBezTo>
                    <a:pt x="248" y="70"/>
                    <a:pt x="307" y="127"/>
                    <a:pt x="313" y="198"/>
                  </a:cubicBezTo>
                  <a:cubicBezTo>
                    <a:pt x="319" y="269"/>
                    <a:pt x="270" y="326"/>
                    <a:pt x="205" y="326"/>
                  </a:cubicBezTo>
                  <a:cubicBezTo>
                    <a:pt x="139" y="326"/>
                    <a:pt x="81" y="269"/>
                    <a:pt x="75" y="198"/>
                  </a:cubicBezTo>
                  <a:cubicBezTo>
                    <a:pt x="69" y="127"/>
                    <a:pt x="117" y="70"/>
                    <a:pt x="183" y="70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7" name="Freeform 286"/>
            <p:cNvSpPr>
              <a:spLocks/>
            </p:cNvSpPr>
            <p:nvPr/>
          </p:nvSpPr>
          <p:spPr bwMode="auto">
            <a:xfrm>
              <a:off x="4525" y="3439"/>
              <a:ext cx="289" cy="299"/>
            </a:xfrm>
            <a:custGeom>
              <a:avLst/>
              <a:gdLst>
                <a:gd name="T0" fmla="*/ 119 w 122"/>
                <a:gd name="T1" fmla="*/ 63 h 126"/>
                <a:gd name="T2" fmla="*/ 66 w 122"/>
                <a:gd name="T3" fmla="*/ 126 h 126"/>
                <a:gd name="T4" fmla="*/ 3 w 122"/>
                <a:gd name="T5" fmla="*/ 63 h 126"/>
                <a:gd name="T6" fmla="*/ 55 w 122"/>
                <a:gd name="T7" fmla="*/ 0 h 126"/>
                <a:gd name="T8" fmla="*/ 119 w 122"/>
                <a:gd name="T9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126">
                  <a:moveTo>
                    <a:pt x="119" y="63"/>
                  </a:moveTo>
                  <a:cubicBezTo>
                    <a:pt x="122" y="98"/>
                    <a:pt x="98" y="126"/>
                    <a:pt x="66" y="126"/>
                  </a:cubicBezTo>
                  <a:cubicBezTo>
                    <a:pt x="34" y="126"/>
                    <a:pt x="6" y="98"/>
                    <a:pt x="3" y="63"/>
                  </a:cubicBezTo>
                  <a:cubicBezTo>
                    <a:pt x="0" y="28"/>
                    <a:pt x="23" y="0"/>
                    <a:pt x="55" y="0"/>
                  </a:cubicBezTo>
                  <a:cubicBezTo>
                    <a:pt x="88" y="0"/>
                    <a:pt x="116" y="28"/>
                    <a:pt x="119" y="63"/>
                  </a:cubicBezTo>
                  <a:close/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8" name="Freeform 287"/>
            <p:cNvSpPr>
              <a:spLocks noEditPoints="1"/>
            </p:cNvSpPr>
            <p:nvPr/>
          </p:nvSpPr>
          <p:spPr bwMode="auto">
            <a:xfrm>
              <a:off x="3737" y="2634"/>
              <a:ext cx="1864" cy="1909"/>
            </a:xfrm>
            <a:custGeom>
              <a:avLst/>
              <a:gdLst>
                <a:gd name="T0" fmla="*/ 359 w 787"/>
                <a:gd name="T1" fmla="*/ 0 h 806"/>
                <a:gd name="T2" fmla="*/ 20 w 787"/>
                <a:gd name="T3" fmla="*/ 403 h 806"/>
                <a:gd name="T4" fmla="*/ 428 w 787"/>
                <a:gd name="T5" fmla="*/ 806 h 806"/>
                <a:gd name="T6" fmla="*/ 768 w 787"/>
                <a:gd name="T7" fmla="*/ 403 h 806"/>
                <a:gd name="T8" fmla="*/ 359 w 787"/>
                <a:gd name="T9" fmla="*/ 0 h 806"/>
                <a:gd name="T10" fmla="*/ 369 w 787"/>
                <a:gd name="T11" fmla="*/ 116 h 806"/>
                <a:gd name="T12" fmla="*/ 661 w 787"/>
                <a:gd name="T13" fmla="*/ 403 h 806"/>
                <a:gd name="T14" fmla="*/ 418 w 787"/>
                <a:gd name="T15" fmla="*/ 690 h 806"/>
                <a:gd name="T16" fmla="*/ 127 w 787"/>
                <a:gd name="T17" fmla="*/ 403 h 806"/>
                <a:gd name="T18" fmla="*/ 369 w 787"/>
                <a:gd name="T19" fmla="*/ 11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7" h="806">
                  <a:moveTo>
                    <a:pt x="359" y="0"/>
                  </a:moveTo>
                  <a:cubicBezTo>
                    <a:pt x="153" y="0"/>
                    <a:pt x="0" y="181"/>
                    <a:pt x="20" y="403"/>
                  </a:cubicBezTo>
                  <a:cubicBezTo>
                    <a:pt x="39" y="625"/>
                    <a:pt x="222" y="806"/>
                    <a:pt x="428" y="806"/>
                  </a:cubicBezTo>
                  <a:cubicBezTo>
                    <a:pt x="635" y="806"/>
                    <a:pt x="787" y="625"/>
                    <a:pt x="768" y="403"/>
                  </a:cubicBezTo>
                  <a:cubicBezTo>
                    <a:pt x="749" y="181"/>
                    <a:pt x="566" y="0"/>
                    <a:pt x="359" y="0"/>
                  </a:cubicBezTo>
                  <a:close/>
                  <a:moveTo>
                    <a:pt x="369" y="116"/>
                  </a:moveTo>
                  <a:cubicBezTo>
                    <a:pt x="517" y="116"/>
                    <a:pt x="647" y="244"/>
                    <a:pt x="661" y="403"/>
                  </a:cubicBezTo>
                  <a:cubicBezTo>
                    <a:pt x="674" y="562"/>
                    <a:pt x="566" y="690"/>
                    <a:pt x="418" y="690"/>
                  </a:cubicBezTo>
                  <a:cubicBezTo>
                    <a:pt x="271" y="690"/>
                    <a:pt x="140" y="562"/>
                    <a:pt x="127" y="403"/>
                  </a:cubicBezTo>
                  <a:cubicBezTo>
                    <a:pt x="113" y="244"/>
                    <a:pt x="222" y="116"/>
                    <a:pt x="369" y="116"/>
                  </a:cubicBez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9" name="Freeform 288"/>
            <p:cNvSpPr>
              <a:spLocks noEditPoints="1"/>
            </p:cNvSpPr>
            <p:nvPr/>
          </p:nvSpPr>
          <p:spPr bwMode="auto">
            <a:xfrm>
              <a:off x="3668" y="2044"/>
              <a:ext cx="2468" cy="2506"/>
            </a:xfrm>
            <a:custGeom>
              <a:avLst/>
              <a:gdLst>
                <a:gd name="T0" fmla="*/ 367 w 1042"/>
                <a:gd name="T1" fmla="*/ 0 h 1058"/>
                <a:gd name="T2" fmla="*/ 0 w 1042"/>
                <a:gd name="T3" fmla="*/ 144 h 1058"/>
                <a:gd name="T4" fmla="*/ 0 w 1042"/>
                <a:gd name="T5" fmla="*/ 374 h 1058"/>
                <a:gd name="T6" fmla="*/ 379 w 1042"/>
                <a:gd name="T7" fmla="*/ 141 h 1058"/>
                <a:gd name="T8" fmla="*/ 898 w 1042"/>
                <a:gd name="T9" fmla="*/ 652 h 1058"/>
                <a:gd name="T10" fmla="*/ 746 w 1042"/>
                <a:gd name="T11" fmla="*/ 1058 h 1058"/>
                <a:gd name="T12" fmla="*/ 931 w 1042"/>
                <a:gd name="T13" fmla="*/ 1058 h 1058"/>
                <a:gd name="T14" fmla="*/ 1029 w 1042"/>
                <a:gd name="T15" fmla="*/ 652 h 1058"/>
                <a:gd name="T16" fmla="*/ 367 w 1042"/>
                <a:gd name="T17" fmla="*/ 0 h 1058"/>
                <a:gd name="T18" fmla="*/ 0 w 1042"/>
                <a:gd name="T19" fmla="*/ 847 h 1058"/>
                <a:gd name="T20" fmla="*/ 0 w 1042"/>
                <a:gd name="T21" fmla="*/ 1021 h 1058"/>
                <a:gd name="T22" fmla="*/ 36 w 1042"/>
                <a:gd name="T23" fmla="*/ 1058 h 1058"/>
                <a:gd name="T24" fmla="*/ 234 w 1042"/>
                <a:gd name="T25" fmla="*/ 1058 h 1058"/>
                <a:gd name="T26" fmla="*/ 169 w 1042"/>
                <a:gd name="T27" fmla="*/ 1058 h 1058"/>
                <a:gd name="T28" fmla="*/ 0 w 1042"/>
                <a:gd name="T29" fmla="*/ 847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2" h="1058">
                  <a:moveTo>
                    <a:pt x="367" y="0"/>
                  </a:moveTo>
                  <a:cubicBezTo>
                    <a:pt x="223" y="0"/>
                    <a:pt x="96" y="54"/>
                    <a:pt x="0" y="144"/>
                  </a:cubicBezTo>
                  <a:cubicBezTo>
                    <a:pt x="0" y="374"/>
                    <a:pt x="0" y="374"/>
                    <a:pt x="0" y="374"/>
                  </a:cubicBezTo>
                  <a:cubicBezTo>
                    <a:pt x="73" y="234"/>
                    <a:pt x="212" y="141"/>
                    <a:pt x="379" y="141"/>
                  </a:cubicBezTo>
                  <a:cubicBezTo>
                    <a:pt x="641" y="141"/>
                    <a:pt x="874" y="370"/>
                    <a:pt x="898" y="652"/>
                  </a:cubicBezTo>
                  <a:cubicBezTo>
                    <a:pt x="912" y="817"/>
                    <a:pt x="852" y="964"/>
                    <a:pt x="746" y="1058"/>
                  </a:cubicBezTo>
                  <a:cubicBezTo>
                    <a:pt x="931" y="1058"/>
                    <a:pt x="931" y="1058"/>
                    <a:pt x="931" y="1058"/>
                  </a:cubicBezTo>
                  <a:cubicBezTo>
                    <a:pt x="1004" y="946"/>
                    <a:pt x="1042" y="805"/>
                    <a:pt x="1029" y="652"/>
                  </a:cubicBezTo>
                  <a:cubicBezTo>
                    <a:pt x="998" y="292"/>
                    <a:pt x="701" y="0"/>
                    <a:pt x="367" y="0"/>
                  </a:cubicBezTo>
                  <a:close/>
                  <a:moveTo>
                    <a:pt x="0" y="847"/>
                  </a:moveTo>
                  <a:cubicBezTo>
                    <a:pt x="0" y="1021"/>
                    <a:pt x="0" y="1021"/>
                    <a:pt x="0" y="1021"/>
                  </a:cubicBezTo>
                  <a:cubicBezTo>
                    <a:pt x="12" y="1034"/>
                    <a:pt x="24" y="1045"/>
                    <a:pt x="36" y="1058"/>
                  </a:cubicBezTo>
                  <a:cubicBezTo>
                    <a:pt x="234" y="1058"/>
                    <a:pt x="234" y="1058"/>
                    <a:pt x="234" y="1058"/>
                  </a:cubicBezTo>
                  <a:cubicBezTo>
                    <a:pt x="169" y="1058"/>
                    <a:pt x="169" y="1058"/>
                    <a:pt x="169" y="1058"/>
                  </a:cubicBezTo>
                  <a:cubicBezTo>
                    <a:pt x="98" y="1003"/>
                    <a:pt x="39" y="931"/>
                    <a:pt x="0" y="847"/>
                  </a:cubicBezTo>
                  <a:close/>
                </a:path>
              </a:pathLst>
            </a:cu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40" name="Group 292"/>
          <p:cNvGrpSpPr>
            <a:grpSpLocks noChangeAspect="1"/>
          </p:cNvGrpSpPr>
          <p:nvPr/>
        </p:nvGrpSpPr>
        <p:grpSpPr bwMode="auto">
          <a:xfrm flipH="1">
            <a:off x="6084168" y="1490836"/>
            <a:ext cx="1785777" cy="2465931"/>
            <a:chOff x="6253" y="-20"/>
            <a:chExt cx="1702" cy="1757"/>
          </a:xfrm>
        </p:grpSpPr>
        <p:sp>
          <p:nvSpPr>
            <p:cNvPr id="41" name="Freeform 293"/>
            <p:cNvSpPr>
              <a:spLocks/>
            </p:cNvSpPr>
            <p:nvPr/>
          </p:nvSpPr>
          <p:spPr bwMode="auto">
            <a:xfrm>
              <a:off x="6258" y="1576"/>
              <a:ext cx="102" cy="97"/>
            </a:xfrm>
            <a:custGeom>
              <a:avLst/>
              <a:gdLst>
                <a:gd name="T0" fmla="*/ 102 w 43"/>
                <a:gd name="T1" fmla="*/ 33 h 41"/>
                <a:gd name="T2" fmla="*/ 14 w 43"/>
                <a:gd name="T3" fmla="*/ 97 h 41"/>
                <a:gd name="T4" fmla="*/ 0 w 43"/>
                <a:gd name="T5" fmla="*/ 83 h 41"/>
                <a:gd name="T6" fmla="*/ 71 w 43"/>
                <a:gd name="T7" fmla="*/ 0 h 41"/>
                <a:gd name="T8" fmla="*/ 102 w 43"/>
                <a:gd name="T9" fmla="*/ 33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41">
                  <a:moveTo>
                    <a:pt x="43" y="14"/>
                  </a:moveTo>
                  <a:cubicBezTo>
                    <a:pt x="6" y="41"/>
                    <a:pt x="6" y="41"/>
                    <a:pt x="6" y="41"/>
                  </a:cubicBezTo>
                  <a:cubicBezTo>
                    <a:pt x="2" y="41"/>
                    <a:pt x="0" y="39"/>
                    <a:pt x="0" y="35"/>
                  </a:cubicBezTo>
                  <a:cubicBezTo>
                    <a:pt x="30" y="0"/>
                    <a:pt x="30" y="0"/>
                    <a:pt x="30" y="0"/>
                  </a:cubicBezTo>
                  <a:lnTo>
                    <a:pt x="43" y="1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294"/>
            <p:cNvSpPr>
              <a:spLocks/>
            </p:cNvSpPr>
            <p:nvPr/>
          </p:nvSpPr>
          <p:spPr bwMode="auto">
            <a:xfrm>
              <a:off x="6393" y="631"/>
              <a:ext cx="992" cy="928"/>
            </a:xfrm>
            <a:custGeom>
              <a:avLst/>
              <a:gdLst>
                <a:gd name="T0" fmla="*/ 114 w 418"/>
                <a:gd name="T1" fmla="*/ 928 h 391"/>
                <a:gd name="T2" fmla="*/ 0 w 418"/>
                <a:gd name="T3" fmla="*/ 795 h 391"/>
                <a:gd name="T4" fmla="*/ 992 w 418"/>
                <a:gd name="T5" fmla="*/ 0 h 391"/>
                <a:gd name="T6" fmla="*/ 114 w 418"/>
                <a:gd name="T7" fmla="*/ 928 h 39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18" h="391">
                  <a:moveTo>
                    <a:pt x="48" y="391"/>
                  </a:moveTo>
                  <a:cubicBezTo>
                    <a:pt x="23" y="377"/>
                    <a:pt x="11" y="356"/>
                    <a:pt x="0" y="335"/>
                  </a:cubicBezTo>
                  <a:cubicBezTo>
                    <a:pt x="418" y="0"/>
                    <a:pt x="418" y="0"/>
                    <a:pt x="418" y="0"/>
                  </a:cubicBezTo>
                  <a:lnTo>
                    <a:pt x="48" y="3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295"/>
            <p:cNvSpPr>
              <a:spLocks/>
            </p:cNvSpPr>
            <p:nvPr/>
          </p:nvSpPr>
          <p:spPr bwMode="auto">
            <a:xfrm>
              <a:off x="6979" y="631"/>
              <a:ext cx="582" cy="776"/>
            </a:xfrm>
            <a:custGeom>
              <a:avLst/>
              <a:gdLst>
                <a:gd name="T0" fmla="*/ 0 w 245"/>
                <a:gd name="T1" fmla="*/ 175 h 327"/>
                <a:gd name="T2" fmla="*/ 171 w 245"/>
                <a:gd name="T3" fmla="*/ 0 h 327"/>
                <a:gd name="T4" fmla="*/ 0 w 245"/>
                <a:gd name="T5" fmla="*/ 175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5" h="327">
                  <a:moveTo>
                    <a:pt x="0" y="175"/>
                  </a:moveTo>
                  <a:cubicBezTo>
                    <a:pt x="95" y="327"/>
                    <a:pt x="245" y="215"/>
                    <a:pt x="171" y="0"/>
                  </a:cubicBezTo>
                  <a:lnTo>
                    <a:pt x="0" y="17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4" name="Freeform 296"/>
            <p:cNvSpPr>
              <a:spLocks/>
            </p:cNvSpPr>
            <p:nvPr/>
          </p:nvSpPr>
          <p:spPr bwMode="auto">
            <a:xfrm>
              <a:off x="6548" y="329"/>
              <a:ext cx="837" cy="677"/>
            </a:xfrm>
            <a:custGeom>
              <a:avLst/>
              <a:gdLst>
                <a:gd name="T0" fmla="*/ 162 w 353"/>
                <a:gd name="T1" fmla="*/ 285 h 285"/>
                <a:gd name="T2" fmla="*/ 353 w 353"/>
                <a:gd name="T3" fmla="*/ 127 h 285"/>
                <a:gd name="T4" fmla="*/ 162 w 353"/>
                <a:gd name="T5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3" h="285">
                  <a:moveTo>
                    <a:pt x="162" y="285"/>
                  </a:moveTo>
                  <a:cubicBezTo>
                    <a:pt x="353" y="127"/>
                    <a:pt x="353" y="127"/>
                    <a:pt x="353" y="127"/>
                  </a:cubicBezTo>
                  <a:cubicBezTo>
                    <a:pt x="182" y="29"/>
                    <a:pt x="0" y="0"/>
                    <a:pt x="162" y="28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5" name="Freeform 297"/>
            <p:cNvSpPr>
              <a:spLocks/>
            </p:cNvSpPr>
            <p:nvPr/>
          </p:nvSpPr>
          <p:spPr bwMode="auto">
            <a:xfrm>
              <a:off x="7167" y="-20"/>
              <a:ext cx="370" cy="651"/>
            </a:xfrm>
            <a:custGeom>
              <a:avLst/>
              <a:gdLst>
                <a:gd name="T0" fmla="*/ 92 w 156"/>
                <a:gd name="T1" fmla="*/ 274 h 274"/>
                <a:gd name="T2" fmla="*/ 0 w 156"/>
                <a:gd name="T3" fmla="*/ 229 h 274"/>
                <a:gd name="T4" fmla="*/ 92 w 156"/>
                <a:gd name="T5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" h="274">
                  <a:moveTo>
                    <a:pt x="92" y="274"/>
                  </a:moveTo>
                  <a:cubicBezTo>
                    <a:pt x="156" y="0"/>
                    <a:pt x="71" y="104"/>
                    <a:pt x="0" y="229"/>
                  </a:cubicBezTo>
                  <a:cubicBezTo>
                    <a:pt x="27" y="241"/>
                    <a:pt x="55" y="254"/>
                    <a:pt x="92" y="27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6" name="Freeform 298"/>
            <p:cNvSpPr>
              <a:spLocks/>
            </p:cNvSpPr>
            <p:nvPr/>
          </p:nvSpPr>
          <p:spPr bwMode="auto">
            <a:xfrm>
              <a:off x="7385" y="628"/>
              <a:ext cx="570" cy="304"/>
            </a:xfrm>
            <a:custGeom>
              <a:avLst/>
              <a:gdLst>
                <a:gd name="T0" fmla="*/ 0 w 240"/>
                <a:gd name="T1" fmla="*/ 1 h 128"/>
                <a:gd name="T2" fmla="*/ 19 w 240"/>
                <a:gd name="T3" fmla="*/ 128 h 128"/>
                <a:gd name="T4" fmla="*/ 0 w 240"/>
                <a:gd name="T5" fmla="*/ 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0" h="128">
                  <a:moveTo>
                    <a:pt x="0" y="1"/>
                  </a:moveTo>
                  <a:cubicBezTo>
                    <a:pt x="240" y="0"/>
                    <a:pt x="239" y="86"/>
                    <a:pt x="19" y="128"/>
                  </a:cubicBezTo>
                  <a:cubicBezTo>
                    <a:pt x="21" y="86"/>
                    <a:pt x="13" y="43"/>
                    <a:pt x="0" y="1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7" name="Freeform 299"/>
            <p:cNvSpPr>
              <a:spLocks/>
            </p:cNvSpPr>
            <p:nvPr/>
          </p:nvSpPr>
          <p:spPr bwMode="auto">
            <a:xfrm>
              <a:off x="6253" y="1426"/>
              <a:ext cx="264" cy="311"/>
            </a:xfrm>
            <a:custGeom>
              <a:avLst/>
              <a:gdLst>
                <a:gd name="T0" fmla="*/ 264 w 111"/>
                <a:gd name="T1" fmla="*/ 123 h 131"/>
                <a:gd name="T2" fmla="*/ 140 w 111"/>
                <a:gd name="T3" fmla="*/ 0 h 131"/>
                <a:gd name="T4" fmla="*/ 264 w 111"/>
                <a:gd name="T5" fmla="*/ 123 h 1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1" h="131">
                  <a:moveTo>
                    <a:pt x="111" y="52"/>
                  </a:moveTo>
                  <a:cubicBezTo>
                    <a:pt x="30" y="131"/>
                    <a:pt x="0" y="41"/>
                    <a:pt x="59" y="0"/>
                  </a:cubicBezTo>
                  <a:cubicBezTo>
                    <a:pt x="70" y="23"/>
                    <a:pt x="85" y="39"/>
                    <a:pt x="111" y="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8" name="Freeform 29"/>
          <p:cNvSpPr>
            <a:spLocks noEditPoints="1"/>
          </p:cNvSpPr>
          <p:nvPr/>
        </p:nvSpPr>
        <p:spPr bwMode="auto">
          <a:xfrm>
            <a:off x="3002053" y="1322926"/>
            <a:ext cx="360760" cy="360759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solidFill>
                <a:schemeClr val="bg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9" name="Freeform 18"/>
          <p:cNvSpPr>
            <a:spLocks noEditPoints="1"/>
          </p:cNvSpPr>
          <p:nvPr/>
        </p:nvSpPr>
        <p:spPr bwMode="auto">
          <a:xfrm>
            <a:off x="4436756" y="1299114"/>
            <a:ext cx="372666" cy="350044"/>
          </a:xfrm>
          <a:custGeom>
            <a:avLst/>
            <a:gdLst>
              <a:gd name="T0" fmla="*/ 116 w 132"/>
              <a:gd name="T1" fmla="*/ 48 h 124"/>
              <a:gd name="T2" fmla="*/ 116 w 132"/>
              <a:gd name="T3" fmla="*/ 22 h 124"/>
              <a:gd name="T4" fmla="*/ 104 w 132"/>
              <a:gd name="T5" fmla="*/ 0 h 124"/>
              <a:gd name="T6" fmla="*/ 22 w 132"/>
              <a:gd name="T7" fmla="*/ 0 h 124"/>
              <a:gd name="T8" fmla="*/ 0 w 132"/>
              <a:gd name="T9" fmla="*/ 102 h 124"/>
              <a:gd name="T10" fmla="*/ 94 w 132"/>
              <a:gd name="T11" fmla="*/ 124 h 124"/>
              <a:gd name="T12" fmla="*/ 116 w 132"/>
              <a:gd name="T13" fmla="*/ 96 h 124"/>
              <a:gd name="T14" fmla="*/ 116 w 132"/>
              <a:gd name="T15" fmla="*/ 48 h 124"/>
              <a:gd name="T16" fmla="*/ 88 w 132"/>
              <a:gd name="T17" fmla="*/ 8 h 124"/>
              <a:gd name="T18" fmla="*/ 108 w 132"/>
              <a:gd name="T19" fmla="*/ 12 h 124"/>
              <a:gd name="T20" fmla="*/ 108 w 132"/>
              <a:gd name="T21" fmla="*/ 24 h 124"/>
              <a:gd name="T22" fmla="*/ 104 w 132"/>
              <a:gd name="T23" fmla="*/ 36 h 124"/>
              <a:gd name="T24" fmla="*/ 104 w 132"/>
              <a:gd name="T25" fmla="*/ 32 h 124"/>
              <a:gd name="T26" fmla="*/ 104 w 132"/>
              <a:gd name="T27" fmla="*/ 16 h 124"/>
              <a:gd name="T28" fmla="*/ 16 w 132"/>
              <a:gd name="T29" fmla="*/ 12 h 124"/>
              <a:gd name="T30" fmla="*/ 12 w 132"/>
              <a:gd name="T31" fmla="*/ 24 h 124"/>
              <a:gd name="T32" fmla="*/ 8 w 132"/>
              <a:gd name="T33" fmla="*/ 22 h 124"/>
              <a:gd name="T34" fmla="*/ 100 w 132"/>
              <a:gd name="T35" fmla="*/ 20 h 124"/>
              <a:gd name="T36" fmla="*/ 16 w 132"/>
              <a:gd name="T37" fmla="*/ 16 h 124"/>
              <a:gd name="T38" fmla="*/ 100 w 132"/>
              <a:gd name="T39" fmla="*/ 20 h 124"/>
              <a:gd name="T40" fmla="*/ 100 w 132"/>
              <a:gd name="T41" fmla="*/ 28 h 124"/>
              <a:gd name="T42" fmla="*/ 16 w 132"/>
              <a:gd name="T43" fmla="*/ 24 h 124"/>
              <a:gd name="T44" fmla="*/ 100 w 132"/>
              <a:gd name="T45" fmla="*/ 32 h 124"/>
              <a:gd name="T46" fmla="*/ 88 w 132"/>
              <a:gd name="T47" fmla="*/ 36 h 124"/>
              <a:gd name="T48" fmla="*/ 16 w 132"/>
              <a:gd name="T49" fmla="*/ 35 h 124"/>
              <a:gd name="T50" fmla="*/ 100 w 132"/>
              <a:gd name="T51" fmla="*/ 32 h 124"/>
              <a:gd name="T52" fmla="*/ 94 w 132"/>
              <a:gd name="T53" fmla="*/ 116 h 124"/>
              <a:gd name="T54" fmla="*/ 8 w 132"/>
              <a:gd name="T55" fmla="*/ 102 h 124"/>
              <a:gd name="T56" fmla="*/ 22 w 132"/>
              <a:gd name="T57" fmla="*/ 44 h 124"/>
              <a:gd name="T58" fmla="*/ 104 w 132"/>
              <a:gd name="T59" fmla="*/ 44 h 124"/>
              <a:gd name="T60" fmla="*/ 108 w 132"/>
              <a:gd name="T61" fmla="*/ 56 h 124"/>
              <a:gd name="T62" fmla="*/ 52 w 132"/>
              <a:gd name="T63" fmla="*/ 76 h 124"/>
              <a:gd name="T64" fmla="*/ 108 w 132"/>
              <a:gd name="T65" fmla="*/ 96 h 124"/>
              <a:gd name="T66" fmla="*/ 113 w 132"/>
              <a:gd name="T67" fmla="*/ 88 h 124"/>
              <a:gd name="T68" fmla="*/ 60 w 132"/>
              <a:gd name="T69" fmla="*/ 76 h 124"/>
              <a:gd name="T70" fmla="*/ 108 w 132"/>
              <a:gd name="T71" fmla="*/ 64 h 124"/>
              <a:gd name="T72" fmla="*/ 115 w 132"/>
              <a:gd name="T73" fmla="*/ 59 h 124"/>
              <a:gd name="T74" fmla="*/ 120 w 132"/>
              <a:gd name="T75" fmla="*/ 72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2" h="124">
                <a:moveTo>
                  <a:pt x="116" y="48"/>
                </a:moveTo>
                <a:cubicBezTo>
                  <a:pt x="116" y="48"/>
                  <a:pt x="116" y="48"/>
                  <a:pt x="116" y="48"/>
                </a:cubicBezTo>
                <a:cubicBezTo>
                  <a:pt x="116" y="24"/>
                  <a:pt x="116" y="24"/>
                  <a:pt x="116" y="24"/>
                </a:cubicBezTo>
                <a:cubicBezTo>
                  <a:pt x="116" y="22"/>
                  <a:pt x="116" y="22"/>
                  <a:pt x="116" y="22"/>
                </a:cubicBezTo>
                <a:cubicBezTo>
                  <a:pt x="116" y="12"/>
                  <a:pt x="116" y="12"/>
                  <a:pt x="116" y="12"/>
                </a:cubicBezTo>
                <a:cubicBezTo>
                  <a:pt x="116" y="5"/>
                  <a:pt x="111" y="0"/>
                  <a:pt x="104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114"/>
                  <a:pt x="10" y="124"/>
                  <a:pt x="22" y="124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106" y="124"/>
                  <a:pt x="116" y="114"/>
                  <a:pt x="116" y="102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32" y="84"/>
                  <a:pt x="132" y="60"/>
                  <a:pt x="116" y="48"/>
                </a:cubicBezTo>
                <a:close/>
                <a:moveTo>
                  <a:pt x="22" y="8"/>
                </a:moveTo>
                <a:cubicBezTo>
                  <a:pt x="88" y="8"/>
                  <a:pt x="88" y="8"/>
                  <a:pt x="88" y="8"/>
                </a:cubicBezTo>
                <a:cubicBezTo>
                  <a:pt x="104" y="8"/>
                  <a:pt x="104" y="8"/>
                  <a:pt x="104" y="8"/>
                </a:cubicBezTo>
                <a:cubicBezTo>
                  <a:pt x="106" y="8"/>
                  <a:pt x="108" y="10"/>
                  <a:pt x="108" y="1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4"/>
                  <a:pt x="108" y="24"/>
                  <a:pt x="108" y="24"/>
                </a:cubicBezTo>
                <a:cubicBezTo>
                  <a:pt x="108" y="37"/>
                  <a:pt x="108" y="37"/>
                  <a:pt x="108" y="37"/>
                </a:cubicBezTo>
                <a:cubicBezTo>
                  <a:pt x="107" y="36"/>
                  <a:pt x="105" y="36"/>
                  <a:pt x="104" y="36"/>
                </a:cubicBezTo>
                <a:cubicBezTo>
                  <a:pt x="104" y="36"/>
                  <a:pt x="104" y="36"/>
                  <a:pt x="104" y="36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4" y="14"/>
                  <a:pt x="102" y="12"/>
                  <a:pt x="100" y="12"/>
                </a:cubicBezTo>
                <a:cubicBezTo>
                  <a:pt x="16" y="12"/>
                  <a:pt x="16" y="12"/>
                  <a:pt x="16" y="12"/>
                </a:cubicBezTo>
                <a:cubicBezTo>
                  <a:pt x="14" y="12"/>
                  <a:pt x="12" y="14"/>
                  <a:pt x="12" y="16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32"/>
                  <a:pt x="12" y="32"/>
                  <a:pt x="12" y="32"/>
                </a:cubicBezTo>
                <a:cubicBezTo>
                  <a:pt x="10" y="29"/>
                  <a:pt x="8" y="26"/>
                  <a:pt x="8" y="22"/>
                </a:cubicBezTo>
                <a:cubicBezTo>
                  <a:pt x="8" y="14"/>
                  <a:pt x="14" y="8"/>
                  <a:pt x="22" y="8"/>
                </a:cubicBezTo>
                <a:close/>
                <a:moveTo>
                  <a:pt x="100" y="20"/>
                </a:moveTo>
                <a:cubicBezTo>
                  <a:pt x="16" y="20"/>
                  <a:pt x="16" y="20"/>
                  <a:pt x="16" y="20"/>
                </a:cubicBezTo>
                <a:cubicBezTo>
                  <a:pt x="16" y="16"/>
                  <a:pt x="16" y="16"/>
                  <a:pt x="16" y="16"/>
                </a:cubicBezTo>
                <a:cubicBezTo>
                  <a:pt x="100" y="16"/>
                  <a:pt x="100" y="16"/>
                  <a:pt x="100" y="16"/>
                </a:cubicBezTo>
                <a:lnTo>
                  <a:pt x="100" y="20"/>
                </a:lnTo>
                <a:close/>
                <a:moveTo>
                  <a:pt x="100" y="24"/>
                </a:moveTo>
                <a:cubicBezTo>
                  <a:pt x="100" y="28"/>
                  <a:pt x="100" y="28"/>
                  <a:pt x="10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16" y="24"/>
                  <a:pt x="16" y="24"/>
                  <a:pt x="16" y="24"/>
                </a:cubicBezTo>
                <a:lnTo>
                  <a:pt x="100" y="24"/>
                </a:lnTo>
                <a:close/>
                <a:moveTo>
                  <a:pt x="100" y="32"/>
                </a:moveTo>
                <a:cubicBezTo>
                  <a:pt x="100" y="36"/>
                  <a:pt x="100" y="36"/>
                  <a:pt x="100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0" y="36"/>
                  <a:pt x="18" y="35"/>
                  <a:pt x="16" y="35"/>
                </a:cubicBezTo>
                <a:cubicBezTo>
                  <a:pt x="16" y="32"/>
                  <a:pt x="16" y="32"/>
                  <a:pt x="16" y="32"/>
                </a:cubicBezTo>
                <a:lnTo>
                  <a:pt x="100" y="32"/>
                </a:lnTo>
                <a:close/>
                <a:moveTo>
                  <a:pt x="108" y="102"/>
                </a:moveTo>
                <a:cubicBezTo>
                  <a:pt x="108" y="110"/>
                  <a:pt x="102" y="116"/>
                  <a:pt x="94" y="116"/>
                </a:cubicBezTo>
                <a:cubicBezTo>
                  <a:pt x="22" y="116"/>
                  <a:pt x="22" y="116"/>
                  <a:pt x="22" y="116"/>
                </a:cubicBezTo>
                <a:cubicBezTo>
                  <a:pt x="14" y="116"/>
                  <a:pt x="8" y="110"/>
                  <a:pt x="8" y="102"/>
                </a:cubicBezTo>
                <a:cubicBezTo>
                  <a:pt x="8" y="39"/>
                  <a:pt x="8" y="39"/>
                  <a:pt x="8" y="39"/>
                </a:cubicBezTo>
                <a:cubicBezTo>
                  <a:pt x="12" y="42"/>
                  <a:pt x="17" y="44"/>
                  <a:pt x="22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104" y="44"/>
                  <a:pt x="104" y="44"/>
                  <a:pt x="104" y="44"/>
                </a:cubicBezTo>
                <a:cubicBezTo>
                  <a:pt x="106" y="44"/>
                  <a:pt x="108" y="46"/>
                  <a:pt x="108" y="48"/>
                </a:cubicBezTo>
                <a:cubicBezTo>
                  <a:pt x="108" y="56"/>
                  <a:pt x="108" y="56"/>
                  <a:pt x="108" y="56"/>
                </a:cubicBezTo>
                <a:cubicBezTo>
                  <a:pt x="72" y="56"/>
                  <a:pt x="72" y="56"/>
                  <a:pt x="72" y="56"/>
                </a:cubicBezTo>
                <a:cubicBezTo>
                  <a:pt x="61" y="56"/>
                  <a:pt x="52" y="65"/>
                  <a:pt x="52" y="76"/>
                </a:cubicBezTo>
                <a:cubicBezTo>
                  <a:pt x="52" y="87"/>
                  <a:pt x="61" y="96"/>
                  <a:pt x="72" y="96"/>
                </a:cubicBezTo>
                <a:cubicBezTo>
                  <a:pt x="108" y="96"/>
                  <a:pt x="108" y="96"/>
                  <a:pt x="108" y="96"/>
                </a:cubicBezTo>
                <a:lnTo>
                  <a:pt x="108" y="102"/>
                </a:lnTo>
                <a:close/>
                <a:moveTo>
                  <a:pt x="113" y="88"/>
                </a:moveTo>
                <a:cubicBezTo>
                  <a:pt x="72" y="88"/>
                  <a:pt x="72" y="88"/>
                  <a:pt x="72" y="88"/>
                </a:cubicBezTo>
                <a:cubicBezTo>
                  <a:pt x="65" y="88"/>
                  <a:pt x="60" y="83"/>
                  <a:pt x="60" y="76"/>
                </a:cubicBezTo>
                <a:cubicBezTo>
                  <a:pt x="60" y="69"/>
                  <a:pt x="65" y="64"/>
                  <a:pt x="72" y="64"/>
                </a:cubicBezTo>
                <a:cubicBezTo>
                  <a:pt x="108" y="64"/>
                  <a:pt x="108" y="64"/>
                  <a:pt x="108" y="64"/>
                </a:cubicBezTo>
                <a:cubicBezTo>
                  <a:pt x="110" y="64"/>
                  <a:pt x="113" y="63"/>
                  <a:pt x="114" y="61"/>
                </a:cubicBezTo>
                <a:cubicBezTo>
                  <a:pt x="115" y="60"/>
                  <a:pt x="115" y="60"/>
                  <a:pt x="115" y="59"/>
                </a:cubicBezTo>
                <a:cubicBezTo>
                  <a:pt x="115" y="59"/>
                  <a:pt x="116" y="59"/>
                  <a:pt x="116" y="59"/>
                </a:cubicBezTo>
                <a:cubicBezTo>
                  <a:pt x="118" y="62"/>
                  <a:pt x="120" y="67"/>
                  <a:pt x="120" y="72"/>
                </a:cubicBezTo>
                <a:cubicBezTo>
                  <a:pt x="120" y="78"/>
                  <a:pt x="118" y="84"/>
                  <a:pt x="113" y="8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solidFill>
                <a:schemeClr val="bg1">
                  <a:lumMod val="75000"/>
                </a:schemeClr>
              </a:solidFill>
              <a:latin typeface="+mn-lt"/>
            </a:endParaRPr>
          </a:p>
        </p:txBody>
      </p:sp>
      <p:grpSp>
        <p:nvGrpSpPr>
          <p:cNvPr id="56" name="Group 49"/>
          <p:cNvGrpSpPr/>
          <p:nvPr/>
        </p:nvGrpSpPr>
        <p:grpSpPr bwMode="auto">
          <a:xfrm>
            <a:off x="3053433" y="2650472"/>
            <a:ext cx="360928" cy="362040"/>
            <a:chOff x="4198938" y="2905126"/>
            <a:chExt cx="481012" cy="482600"/>
          </a:xfrm>
          <a:solidFill>
            <a:schemeClr val="accent4"/>
          </a:solidFill>
        </p:grpSpPr>
        <p:sp>
          <p:nvSpPr>
            <p:cNvPr id="57" name="Freeform 57"/>
            <p:cNvSpPr>
              <a:spLocks noEditPoints="1"/>
            </p:cNvSpPr>
            <p:nvPr/>
          </p:nvSpPr>
          <p:spPr bwMode="auto">
            <a:xfrm>
              <a:off x="4198938" y="2905126"/>
              <a:ext cx="150812" cy="482600"/>
            </a:xfrm>
            <a:custGeom>
              <a:avLst/>
              <a:gdLst>
                <a:gd name="T0" fmla="*/ 32 w 40"/>
                <a:gd name="T1" fmla="*/ 24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24 h 128"/>
                <a:gd name="T10" fmla="*/ 0 w 40"/>
                <a:gd name="T11" fmla="*/ 40 h 128"/>
                <a:gd name="T12" fmla="*/ 8 w 40"/>
                <a:gd name="T13" fmla="*/ 56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56 h 128"/>
                <a:gd name="T22" fmla="*/ 40 w 40"/>
                <a:gd name="T23" fmla="*/ 40 h 128"/>
                <a:gd name="T24" fmla="*/ 32 w 40"/>
                <a:gd name="T25" fmla="*/ 24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20 h 128"/>
                <a:gd name="T34" fmla="*/ 20 w 40"/>
                <a:gd name="T35" fmla="*/ 20 h 128"/>
                <a:gd name="T36" fmla="*/ 16 w 40"/>
                <a:gd name="T37" fmla="*/ 20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60 h 128"/>
                <a:gd name="T48" fmla="*/ 20 w 40"/>
                <a:gd name="T49" fmla="*/ 60 h 128"/>
                <a:gd name="T50" fmla="*/ 24 w 40"/>
                <a:gd name="T51" fmla="*/ 60 h 128"/>
                <a:gd name="T52" fmla="*/ 24 w 40"/>
                <a:gd name="T53" fmla="*/ 116 h 128"/>
                <a:gd name="T54" fmla="*/ 31 w 40"/>
                <a:gd name="T55" fmla="*/ 43 h 128"/>
                <a:gd name="T56" fmla="*/ 31 w 40"/>
                <a:gd name="T57" fmla="*/ 44 h 128"/>
                <a:gd name="T58" fmla="*/ 30 w 40"/>
                <a:gd name="T59" fmla="*/ 47 h 128"/>
                <a:gd name="T60" fmla="*/ 30 w 40"/>
                <a:gd name="T61" fmla="*/ 47 h 128"/>
                <a:gd name="T62" fmla="*/ 27 w 40"/>
                <a:gd name="T63" fmla="*/ 50 h 128"/>
                <a:gd name="T64" fmla="*/ 27 w 40"/>
                <a:gd name="T65" fmla="*/ 50 h 128"/>
                <a:gd name="T66" fmla="*/ 24 w 40"/>
                <a:gd name="T67" fmla="*/ 51 h 128"/>
                <a:gd name="T68" fmla="*/ 20 w 40"/>
                <a:gd name="T69" fmla="*/ 52 h 128"/>
                <a:gd name="T70" fmla="*/ 16 w 40"/>
                <a:gd name="T71" fmla="*/ 51 h 128"/>
                <a:gd name="T72" fmla="*/ 13 w 40"/>
                <a:gd name="T73" fmla="*/ 50 h 128"/>
                <a:gd name="T74" fmla="*/ 13 w 40"/>
                <a:gd name="T75" fmla="*/ 50 h 128"/>
                <a:gd name="T76" fmla="*/ 10 w 40"/>
                <a:gd name="T77" fmla="*/ 47 h 128"/>
                <a:gd name="T78" fmla="*/ 10 w 40"/>
                <a:gd name="T79" fmla="*/ 47 h 128"/>
                <a:gd name="T80" fmla="*/ 9 w 40"/>
                <a:gd name="T81" fmla="*/ 44 h 128"/>
                <a:gd name="T82" fmla="*/ 9 w 40"/>
                <a:gd name="T83" fmla="*/ 43 h 128"/>
                <a:gd name="T84" fmla="*/ 8 w 40"/>
                <a:gd name="T85" fmla="*/ 40 h 128"/>
                <a:gd name="T86" fmla="*/ 9 w 40"/>
                <a:gd name="T87" fmla="*/ 37 h 128"/>
                <a:gd name="T88" fmla="*/ 9 w 40"/>
                <a:gd name="T89" fmla="*/ 36 h 128"/>
                <a:gd name="T90" fmla="*/ 10 w 40"/>
                <a:gd name="T91" fmla="*/ 33 h 128"/>
                <a:gd name="T92" fmla="*/ 10 w 40"/>
                <a:gd name="T93" fmla="*/ 33 h 128"/>
                <a:gd name="T94" fmla="*/ 13 w 40"/>
                <a:gd name="T95" fmla="*/ 30 h 128"/>
                <a:gd name="T96" fmla="*/ 13 w 40"/>
                <a:gd name="T97" fmla="*/ 30 h 128"/>
                <a:gd name="T98" fmla="*/ 16 w 40"/>
                <a:gd name="T99" fmla="*/ 29 h 128"/>
                <a:gd name="T100" fmla="*/ 20 w 40"/>
                <a:gd name="T101" fmla="*/ 28 h 128"/>
                <a:gd name="T102" fmla="*/ 24 w 40"/>
                <a:gd name="T103" fmla="*/ 29 h 128"/>
                <a:gd name="T104" fmla="*/ 27 w 40"/>
                <a:gd name="T105" fmla="*/ 30 h 128"/>
                <a:gd name="T106" fmla="*/ 27 w 40"/>
                <a:gd name="T107" fmla="*/ 30 h 128"/>
                <a:gd name="T108" fmla="*/ 30 w 40"/>
                <a:gd name="T109" fmla="*/ 33 h 128"/>
                <a:gd name="T110" fmla="*/ 30 w 40"/>
                <a:gd name="T111" fmla="*/ 33 h 128"/>
                <a:gd name="T112" fmla="*/ 31 w 40"/>
                <a:gd name="T113" fmla="*/ 36 h 128"/>
                <a:gd name="T114" fmla="*/ 31 w 40"/>
                <a:gd name="T115" fmla="*/ 37 h 128"/>
                <a:gd name="T116" fmla="*/ 32 w 40"/>
                <a:gd name="T117" fmla="*/ 40 h 128"/>
                <a:gd name="T118" fmla="*/ 31 w 40"/>
                <a:gd name="T11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24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3" y="28"/>
                    <a:pt x="0" y="33"/>
                    <a:pt x="0" y="40"/>
                  </a:cubicBezTo>
                  <a:cubicBezTo>
                    <a:pt x="0" y="47"/>
                    <a:pt x="3" y="52"/>
                    <a:pt x="8" y="5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7" y="52"/>
                    <a:pt x="40" y="47"/>
                    <a:pt x="40" y="40"/>
                  </a:cubicBezTo>
                  <a:cubicBezTo>
                    <a:pt x="40" y="33"/>
                    <a:pt x="37" y="28"/>
                    <a:pt x="32" y="24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0"/>
                    <a:pt x="20" y="20"/>
                  </a:cubicBezTo>
                  <a:cubicBezTo>
                    <a:pt x="19" y="20"/>
                    <a:pt x="17" y="20"/>
                    <a:pt x="16" y="20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7" y="60"/>
                    <a:pt x="19" y="60"/>
                    <a:pt x="20" y="60"/>
                  </a:cubicBezTo>
                  <a:cubicBezTo>
                    <a:pt x="21" y="60"/>
                    <a:pt x="23" y="60"/>
                    <a:pt x="24" y="60"/>
                  </a:cubicBezTo>
                  <a:lnTo>
                    <a:pt x="24" y="116"/>
                  </a:lnTo>
                  <a:close/>
                  <a:moveTo>
                    <a:pt x="31" y="43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0" y="46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8"/>
                    <a:pt x="28" y="49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6" y="50"/>
                    <a:pt x="25" y="51"/>
                    <a:pt x="24" y="51"/>
                  </a:cubicBezTo>
                  <a:cubicBezTo>
                    <a:pt x="23" y="52"/>
                    <a:pt x="21" y="52"/>
                    <a:pt x="20" y="52"/>
                  </a:cubicBezTo>
                  <a:cubicBezTo>
                    <a:pt x="19" y="52"/>
                    <a:pt x="17" y="52"/>
                    <a:pt x="16" y="51"/>
                  </a:cubicBezTo>
                  <a:cubicBezTo>
                    <a:pt x="15" y="51"/>
                    <a:pt x="14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49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4"/>
                    <a:pt x="9" y="44"/>
                    <a:pt x="9" y="43"/>
                  </a:cubicBezTo>
                  <a:cubicBezTo>
                    <a:pt x="8" y="42"/>
                    <a:pt x="8" y="41"/>
                    <a:pt x="8" y="40"/>
                  </a:cubicBezTo>
                  <a:cubicBezTo>
                    <a:pt x="8" y="39"/>
                    <a:pt x="8" y="38"/>
                    <a:pt x="9" y="37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5"/>
                    <a:pt x="10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2"/>
                    <a:pt x="12" y="31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29"/>
                    <a:pt x="16" y="29"/>
                  </a:cubicBezTo>
                  <a:cubicBezTo>
                    <a:pt x="17" y="28"/>
                    <a:pt x="19" y="28"/>
                    <a:pt x="20" y="28"/>
                  </a:cubicBezTo>
                  <a:cubicBezTo>
                    <a:pt x="21" y="28"/>
                    <a:pt x="23" y="28"/>
                    <a:pt x="24" y="29"/>
                  </a:cubicBezTo>
                  <a:cubicBezTo>
                    <a:pt x="25" y="29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1"/>
                    <a:pt x="29" y="32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1" y="35"/>
                    <a:pt x="31" y="36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2" y="38"/>
                    <a:pt x="32" y="39"/>
                    <a:pt x="32" y="40"/>
                  </a:cubicBezTo>
                  <a:cubicBezTo>
                    <a:pt x="32" y="41"/>
                    <a:pt x="32" y="42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58" name="Freeform 58"/>
            <p:cNvSpPr>
              <a:spLocks noEditPoints="1"/>
            </p:cNvSpPr>
            <p:nvPr/>
          </p:nvSpPr>
          <p:spPr bwMode="auto">
            <a:xfrm>
              <a:off x="4529138" y="2905126"/>
              <a:ext cx="150812" cy="482600"/>
            </a:xfrm>
            <a:custGeom>
              <a:avLst/>
              <a:gdLst>
                <a:gd name="T0" fmla="*/ 32 w 40"/>
                <a:gd name="T1" fmla="*/ 24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24 h 128"/>
                <a:gd name="T10" fmla="*/ 0 w 40"/>
                <a:gd name="T11" fmla="*/ 40 h 128"/>
                <a:gd name="T12" fmla="*/ 8 w 40"/>
                <a:gd name="T13" fmla="*/ 56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56 h 128"/>
                <a:gd name="T22" fmla="*/ 40 w 40"/>
                <a:gd name="T23" fmla="*/ 40 h 128"/>
                <a:gd name="T24" fmla="*/ 32 w 40"/>
                <a:gd name="T25" fmla="*/ 24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20 h 128"/>
                <a:gd name="T34" fmla="*/ 20 w 40"/>
                <a:gd name="T35" fmla="*/ 20 h 128"/>
                <a:gd name="T36" fmla="*/ 16 w 40"/>
                <a:gd name="T37" fmla="*/ 20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60 h 128"/>
                <a:gd name="T48" fmla="*/ 20 w 40"/>
                <a:gd name="T49" fmla="*/ 60 h 128"/>
                <a:gd name="T50" fmla="*/ 24 w 40"/>
                <a:gd name="T51" fmla="*/ 60 h 128"/>
                <a:gd name="T52" fmla="*/ 24 w 40"/>
                <a:gd name="T53" fmla="*/ 116 h 128"/>
                <a:gd name="T54" fmla="*/ 31 w 40"/>
                <a:gd name="T55" fmla="*/ 43 h 128"/>
                <a:gd name="T56" fmla="*/ 31 w 40"/>
                <a:gd name="T57" fmla="*/ 44 h 128"/>
                <a:gd name="T58" fmla="*/ 30 w 40"/>
                <a:gd name="T59" fmla="*/ 47 h 128"/>
                <a:gd name="T60" fmla="*/ 30 w 40"/>
                <a:gd name="T61" fmla="*/ 47 h 128"/>
                <a:gd name="T62" fmla="*/ 27 w 40"/>
                <a:gd name="T63" fmla="*/ 50 h 128"/>
                <a:gd name="T64" fmla="*/ 27 w 40"/>
                <a:gd name="T65" fmla="*/ 50 h 128"/>
                <a:gd name="T66" fmla="*/ 24 w 40"/>
                <a:gd name="T67" fmla="*/ 51 h 128"/>
                <a:gd name="T68" fmla="*/ 20 w 40"/>
                <a:gd name="T69" fmla="*/ 52 h 128"/>
                <a:gd name="T70" fmla="*/ 16 w 40"/>
                <a:gd name="T71" fmla="*/ 51 h 128"/>
                <a:gd name="T72" fmla="*/ 13 w 40"/>
                <a:gd name="T73" fmla="*/ 50 h 128"/>
                <a:gd name="T74" fmla="*/ 13 w 40"/>
                <a:gd name="T75" fmla="*/ 50 h 128"/>
                <a:gd name="T76" fmla="*/ 10 w 40"/>
                <a:gd name="T77" fmla="*/ 47 h 128"/>
                <a:gd name="T78" fmla="*/ 10 w 40"/>
                <a:gd name="T79" fmla="*/ 47 h 128"/>
                <a:gd name="T80" fmla="*/ 9 w 40"/>
                <a:gd name="T81" fmla="*/ 44 h 128"/>
                <a:gd name="T82" fmla="*/ 9 w 40"/>
                <a:gd name="T83" fmla="*/ 43 h 128"/>
                <a:gd name="T84" fmla="*/ 8 w 40"/>
                <a:gd name="T85" fmla="*/ 40 h 128"/>
                <a:gd name="T86" fmla="*/ 9 w 40"/>
                <a:gd name="T87" fmla="*/ 37 h 128"/>
                <a:gd name="T88" fmla="*/ 9 w 40"/>
                <a:gd name="T89" fmla="*/ 36 h 128"/>
                <a:gd name="T90" fmla="*/ 10 w 40"/>
                <a:gd name="T91" fmla="*/ 33 h 128"/>
                <a:gd name="T92" fmla="*/ 10 w 40"/>
                <a:gd name="T93" fmla="*/ 33 h 128"/>
                <a:gd name="T94" fmla="*/ 13 w 40"/>
                <a:gd name="T95" fmla="*/ 30 h 128"/>
                <a:gd name="T96" fmla="*/ 13 w 40"/>
                <a:gd name="T97" fmla="*/ 30 h 128"/>
                <a:gd name="T98" fmla="*/ 16 w 40"/>
                <a:gd name="T99" fmla="*/ 29 h 128"/>
                <a:gd name="T100" fmla="*/ 20 w 40"/>
                <a:gd name="T101" fmla="*/ 28 h 128"/>
                <a:gd name="T102" fmla="*/ 24 w 40"/>
                <a:gd name="T103" fmla="*/ 29 h 128"/>
                <a:gd name="T104" fmla="*/ 27 w 40"/>
                <a:gd name="T105" fmla="*/ 30 h 128"/>
                <a:gd name="T106" fmla="*/ 27 w 40"/>
                <a:gd name="T107" fmla="*/ 30 h 128"/>
                <a:gd name="T108" fmla="*/ 30 w 40"/>
                <a:gd name="T109" fmla="*/ 33 h 128"/>
                <a:gd name="T110" fmla="*/ 30 w 40"/>
                <a:gd name="T111" fmla="*/ 33 h 128"/>
                <a:gd name="T112" fmla="*/ 31 w 40"/>
                <a:gd name="T113" fmla="*/ 36 h 128"/>
                <a:gd name="T114" fmla="*/ 31 w 40"/>
                <a:gd name="T115" fmla="*/ 37 h 128"/>
                <a:gd name="T116" fmla="*/ 32 w 40"/>
                <a:gd name="T117" fmla="*/ 40 h 128"/>
                <a:gd name="T118" fmla="*/ 31 w 40"/>
                <a:gd name="T11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24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3" y="28"/>
                    <a:pt x="0" y="33"/>
                    <a:pt x="0" y="40"/>
                  </a:cubicBezTo>
                  <a:cubicBezTo>
                    <a:pt x="0" y="47"/>
                    <a:pt x="3" y="52"/>
                    <a:pt x="8" y="5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7" y="52"/>
                    <a:pt x="40" y="47"/>
                    <a:pt x="40" y="40"/>
                  </a:cubicBezTo>
                  <a:cubicBezTo>
                    <a:pt x="40" y="33"/>
                    <a:pt x="37" y="28"/>
                    <a:pt x="32" y="24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0"/>
                    <a:pt x="20" y="20"/>
                  </a:cubicBezTo>
                  <a:cubicBezTo>
                    <a:pt x="19" y="20"/>
                    <a:pt x="17" y="20"/>
                    <a:pt x="16" y="20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7" y="60"/>
                    <a:pt x="19" y="60"/>
                    <a:pt x="20" y="60"/>
                  </a:cubicBezTo>
                  <a:cubicBezTo>
                    <a:pt x="21" y="60"/>
                    <a:pt x="23" y="60"/>
                    <a:pt x="24" y="60"/>
                  </a:cubicBezTo>
                  <a:lnTo>
                    <a:pt x="24" y="116"/>
                  </a:lnTo>
                  <a:close/>
                  <a:moveTo>
                    <a:pt x="31" y="43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0" y="46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8"/>
                    <a:pt x="28" y="49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6" y="50"/>
                    <a:pt x="25" y="51"/>
                    <a:pt x="24" y="51"/>
                  </a:cubicBezTo>
                  <a:cubicBezTo>
                    <a:pt x="23" y="52"/>
                    <a:pt x="21" y="52"/>
                    <a:pt x="20" y="52"/>
                  </a:cubicBezTo>
                  <a:cubicBezTo>
                    <a:pt x="19" y="52"/>
                    <a:pt x="17" y="52"/>
                    <a:pt x="16" y="51"/>
                  </a:cubicBezTo>
                  <a:cubicBezTo>
                    <a:pt x="15" y="51"/>
                    <a:pt x="14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49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4"/>
                    <a:pt x="9" y="44"/>
                    <a:pt x="9" y="43"/>
                  </a:cubicBezTo>
                  <a:cubicBezTo>
                    <a:pt x="8" y="42"/>
                    <a:pt x="8" y="41"/>
                    <a:pt x="8" y="40"/>
                  </a:cubicBezTo>
                  <a:cubicBezTo>
                    <a:pt x="8" y="39"/>
                    <a:pt x="8" y="38"/>
                    <a:pt x="9" y="37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5"/>
                    <a:pt x="10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2"/>
                    <a:pt x="12" y="31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29"/>
                    <a:pt x="16" y="29"/>
                  </a:cubicBezTo>
                  <a:cubicBezTo>
                    <a:pt x="17" y="28"/>
                    <a:pt x="19" y="28"/>
                    <a:pt x="20" y="28"/>
                  </a:cubicBezTo>
                  <a:cubicBezTo>
                    <a:pt x="21" y="28"/>
                    <a:pt x="23" y="28"/>
                    <a:pt x="24" y="29"/>
                  </a:cubicBezTo>
                  <a:cubicBezTo>
                    <a:pt x="25" y="29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1"/>
                    <a:pt x="29" y="32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1" y="35"/>
                    <a:pt x="31" y="36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2" y="38"/>
                    <a:pt x="32" y="39"/>
                    <a:pt x="32" y="40"/>
                  </a:cubicBezTo>
                  <a:cubicBezTo>
                    <a:pt x="32" y="41"/>
                    <a:pt x="32" y="42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59" name="Freeform 59"/>
            <p:cNvSpPr>
              <a:spLocks noEditPoints="1"/>
            </p:cNvSpPr>
            <p:nvPr/>
          </p:nvSpPr>
          <p:spPr bwMode="auto">
            <a:xfrm>
              <a:off x="4364038" y="2905126"/>
              <a:ext cx="150812" cy="482600"/>
            </a:xfrm>
            <a:custGeom>
              <a:avLst/>
              <a:gdLst>
                <a:gd name="T0" fmla="*/ 32 w 40"/>
                <a:gd name="T1" fmla="*/ 72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72 h 128"/>
                <a:gd name="T10" fmla="*/ 0 w 40"/>
                <a:gd name="T11" fmla="*/ 88 h 128"/>
                <a:gd name="T12" fmla="*/ 8 w 40"/>
                <a:gd name="T13" fmla="*/ 104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104 h 128"/>
                <a:gd name="T22" fmla="*/ 40 w 40"/>
                <a:gd name="T23" fmla="*/ 88 h 128"/>
                <a:gd name="T24" fmla="*/ 32 w 40"/>
                <a:gd name="T25" fmla="*/ 72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68 h 128"/>
                <a:gd name="T34" fmla="*/ 20 w 40"/>
                <a:gd name="T35" fmla="*/ 68 h 128"/>
                <a:gd name="T36" fmla="*/ 16 w 40"/>
                <a:gd name="T37" fmla="*/ 68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108 h 128"/>
                <a:gd name="T48" fmla="*/ 20 w 40"/>
                <a:gd name="T49" fmla="*/ 108 h 128"/>
                <a:gd name="T50" fmla="*/ 24 w 40"/>
                <a:gd name="T51" fmla="*/ 108 h 128"/>
                <a:gd name="T52" fmla="*/ 24 w 40"/>
                <a:gd name="T53" fmla="*/ 116 h 128"/>
                <a:gd name="T54" fmla="*/ 31 w 40"/>
                <a:gd name="T55" fmla="*/ 91 h 128"/>
                <a:gd name="T56" fmla="*/ 31 w 40"/>
                <a:gd name="T57" fmla="*/ 92 h 128"/>
                <a:gd name="T58" fmla="*/ 30 w 40"/>
                <a:gd name="T59" fmla="*/ 95 h 128"/>
                <a:gd name="T60" fmla="*/ 30 w 40"/>
                <a:gd name="T61" fmla="*/ 95 h 128"/>
                <a:gd name="T62" fmla="*/ 27 w 40"/>
                <a:gd name="T63" fmla="*/ 98 h 128"/>
                <a:gd name="T64" fmla="*/ 27 w 40"/>
                <a:gd name="T65" fmla="*/ 98 h 128"/>
                <a:gd name="T66" fmla="*/ 24 w 40"/>
                <a:gd name="T67" fmla="*/ 99 h 128"/>
                <a:gd name="T68" fmla="*/ 20 w 40"/>
                <a:gd name="T69" fmla="*/ 100 h 128"/>
                <a:gd name="T70" fmla="*/ 16 w 40"/>
                <a:gd name="T71" fmla="*/ 99 h 128"/>
                <a:gd name="T72" fmla="*/ 13 w 40"/>
                <a:gd name="T73" fmla="*/ 98 h 128"/>
                <a:gd name="T74" fmla="*/ 13 w 40"/>
                <a:gd name="T75" fmla="*/ 98 h 128"/>
                <a:gd name="T76" fmla="*/ 10 w 40"/>
                <a:gd name="T77" fmla="*/ 95 h 128"/>
                <a:gd name="T78" fmla="*/ 10 w 40"/>
                <a:gd name="T79" fmla="*/ 95 h 128"/>
                <a:gd name="T80" fmla="*/ 9 w 40"/>
                <a:gd name="T81" fmla="*/ 92 h 128"/>
                <a:gd name="T82" fmla="*/ 9 w 40"/>
                <a:gd name="T83" fmla="*/ 91 h 128"/>
                <a:gd name="T84" fmla="*/ 8 w 40"/>
                <a:gd name="T85" fmla="*/ 88 h 128"/>
                <a:gd name="T86" fmla="*/ 9 w 40"/>
                <a:gd name="T87" fmla="*/ 85 h 128"/>
                <a:gd name="T88" fmla="*/ 9 w 40"/>
                <a:gd name="T89" fmla="*/ 84 h 128"/>
                <a:gd name="T90" fmla="*/ 10 w 40"/>
                <a:gd name="T91" fmla="*/ 81 h 128"/>
                <a:gd name="T92" fmla="*/ 10 w 40"/>
                <a:gd name="T93" fmla="*/ 81 h 128"/>
                <a:gd name="T94" fmla="*/ 13 w 40"/>
                <a:gd name="T95" fmla="*/ 78 h 128"/>
                <a:gd name="T96" fmla="*/ 13 w 40"/>
                <a:gd name="T97" fmla="*/ 78 h 128"/>
                <a:gd name="T98" fmla="*/ 16 w 40"/>
                <a:gd name="T99" fmla="*/ 77 h 128"/>
                <a:gd name="T100" fmla="*/ 20 w 40"/>
                <a:gd name="T101" fmla="*/ 76 h 128"/>
                <a:gd name="T102" fmla="*/ 24 w 40"/>
                <a:gd name="T103" fmla="*/ 77 h 128"/>
                <a:gd name="T104" fmla="*/ 27 w 40"/>
                <a:gd name="T105" fmla="*/ 78 h 128"/>
                <a:gd name="T106" fmla="*/ 27 w 40"/>
                <a:gd name="T107" fmla="*/ 78 h 128"/>
                <a:gd name="T108" fmla="*/ 30 w 40"/>
                <a:gd name="T109" fmla="*/ 81 h 128"/>
                <a:gd name="T110" fmla="*/ 30 w 40"/>
                <a:gd name="T111" fmla="*/ 81 h 128"/>
                <a:gd name="T112" fmla="*/ 31 w 40"/>
                <a:gd name="T113" fmla="*/ 84 h 128"/>
                <a:gd name="T114" fmla="*/ 31 w 40"/>
                <a:gd name="T115" fmla="*/ 85 h 128"/>
                <a:gd name="T116" fmla="*/ 32 w 40"/>
                <a:gd name="T117" fmla="*/ 88 h 128"/>
                <a:gd name="T118" fmla="*/ 31 w 40"/>
                <a:gd name="T119" fmla="*/ 9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72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3" y="76"/>
                    <a:pt x="0" y="81"/>
                    <a:pt x="0" y="88"/>
                  </a:cubicBezTo>
                  <a:cubicBezTo>
                    <a:pt x="0" y="95"/>
                    <a:pt x="3" y="100"/>
                    <a:pt x="8" y="104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37" y="100"/>
                    <a:pt x="40" y="95"/>
                    <a:pt x="40" y="88"/>
                  </a:cubicBezTo>
                  <a:cubicBezTo>
                    <a:pt x="40" y="81"/>
                    <a:pt x="37" y="76"/>
                    <a:pt x="32" y="72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3" y="68"/>
                    <a:pt x="21" y="68"/>
                    <a:pt x="20" y="68"/>
                  </a:cubicBezTo>
                  <a:cubicBezTo>
                    <a:pt x="19" y="68"/>
                    <a:pt x="17" y="68"/>
                    <a:pt x="16" y="68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7" y="108"/>
                    <a:pt x="19" y="108"/>
                    <a:pt x="20" y="108"/>
                  </a:cubicBezTo>
                  <a:cubicBezTo>
                    <a:pt x="21" y="108"/>
                    <a:pt x="23" y="108"/>
                    <a:pt x="24" y="108"/>
                  </a:cubicBezTo>
                  <a:lnTo>
                    <a:pt x="24" y="116"/>
                  </a:lnTo>
                  <a:close/>
                  <a:moveTo>
                    <a:pt x="31" y="91"/>
                  </a:moveTo>
                  <a:cubicBezTo>
                    <a:pt x="31" y="92"/>
                    <a:pt x="31" y="92"/>
                    <a:pt x="31" y="92"/>
                  </a:cubicBezTo>
                  <a:cubicBezTo>
                    <a:pt x="31" y="93"/>
                    <a:pt x="30" y="94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29" y="96"/>
                    <a:pt x="28" y="97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6" y="98"/>
                    <a:pt x="25" y="99"/>
                    <a:pt x="24" y="99"/>
                  </a:cubicBezTo>
                  <a:cubicBezTo>
                    <a:pt x="23" y="100"/>
                    <a:pt x="21" y="100"/>
                    <a:pt x="20" y="100"/>
                  </a:cubicBezTo>
                  <a:cubicBezTo>
                    <a:pt x="19" y="100"/>
                    <a:pt x="17" y="100"/>
                    <a:pt x="16" y="99"/>
                  </a:cubicBezTo>
                  <a:cubicBezTo>
                    <a:pt x="15" y="99"/>
                    <a:pt x="14" y="98"/>
                    <a:pt x="13" y="98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2" y="97"/>
                    <a:pt x="11" y="96"/>
                    <a:pt x="10" y="95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10" y="94"/>
                    <a:pt x="9" y="93"/>
                    <a:pt x="9" y="92"/>
                  </a:cubicBezTo>
                  <a:cubicBezTo>
                    <a:pt x="9" y="92"/>
                    <a:pt x="9" y="92"/>
                    <a:pt x="9" y="91"/>
                  </a:cubicBezTo>
                  <a:cubicBezTo>
                    <a:pt x="8" y="90"/>
                    <a:pt x="8" y="89"/>
                    <a:pt x="8" y="88"/>
                  </a:cubicBezTo>
                  <a:cubicBezTo>
                    <a:pt x="8" y="87"/>
                    <a:pt x="8" y="86"/>
                    <a:pt x="9" y="85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3"/>
                    <a:pt x="10" y="82"/>
                    <a:pt x="10" y="81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1" y="80"/>
                    <a:pt x="12" y="79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4" y="78"/>
                    <a:pt x="15" y="77"/>
                    <a:pt x="16" y="77"/>
                  </a:cubicBezTo>
                  <a:cubicBezTo>
                    <a:pt x="17" y="76"/>
                    <a:pt x="19" y="76"/>
                    <a:pt x="20" y="76"/>
                  </a:cubicBezTo>
                  <a:cubicBezTo>
                    <a:pt x="21" y="76"/>
                    <a:pt x="23" y="76"/>
                    <a:pt x="24" y="77"/>
                  </a:cubicBezTo>
                  <a:cubicBezTo>
                    <a:pt x="25" y="77"/>
                    <a:pt x="26" y="78"/>
                    <a:pt x="27" y="78"/>
                  </a:cubicBezTo>
                  <a:cubicBezTo>
                    <a:pt x="27" y="78"/>
                    <a:pt x="27" y="78"/>
                    <a:pt x="27" y="78"/>
                  </a:cubicBezTo>
                  <a:cubicBezTo>
                    <a:pt x="28" y="79"/>
                    <a:pt x="29" y="80"/>
                    <a:pt x="3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2"/>
                    <a:pt x="31" y="83"/>
                    <a:pt x="31" y="84"/>
                  </a:cubicBezTo>
                  <a:cubicBezTo>
                    <a:pt x="31" y="84"/>
                    <a:pt x="31" y="84"/>
                    <a:pt x="31" y="85"/>
                  </a:cubicBezTo>
                  <a:cubicBezTo>
                    <a:pt x="32" y="86"/>
                    <a:pt x="32" y="87"/>
                    <a:pt x="32" y="88"/>
                  </a:cubicBezTo>
                  <a:cubicBezTo>
                    <a:pt x="32" y="89"/>
                    <a:pt x="32" y="90"/>
                    <a:pt x="31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</p:grpSp>
      <p:grpSp>
        <p:nvGrpSpPr>
          <p:cNvPr id="60" name="Group 55"/>
          <p:cNvGrpSpPr/>
          <p:nvPr/>
        </p:nvGrpSpPr>
        <p:grpSpPr bwMode="auto">
          <a:xfrm>
            <a:off x="1478814" y="1357453"/>
            <a:ext cx="366885" cy="360917"/>
            <a:chOff x="7141104" y="1923522"/>
            <a:chExt cx="488950" cy="481013"/>
          </a:xfrm>
          <a:solidFill>
            <a:schemeClr val="accent3"/>
          </a:solidFill>
        </p:grpSpPr>
        <p:sp>
          <p:nvSpPr>
            <p:cNvPr id="61" name="Freeform 58"/>
            <p:cNvSpPr>
              <a:spLocks/>
            </p:cNvSpPr>
            <p:nvPr/>
          </p:nvSpPr>
          <p:spPr bwMode="auto">
            <a:xfrm>
              <a:off x="7407804" y="1983847"/>
              <a:ext cx="157162" cy="157163"/>
            </a:xfrm>
            <a:custGeom>
              <a:avLst/>
              <a:gdLst>
                <a:gd name="T0" fmla="*/ 38 w 42"/>
                <a:gd name="T1" fmla="*/ 40 h 42"/>
                <a:gd name="T2" fmla="*/ 38 w 42"/>
                <a:gd name="T3" fmla="*/ 40 h 42"/>
                <a:gd name="T4" fmla="*/ 40 w 42"/>
                <a:gd name="T5" fmla="*/ 42 h 42"/>
                <a:gd name="T6" fmla="*/ 42 w 42"/>
                <a:gd name="T7" fmla="*/ 40 h 42"/>
                <a:gd name="T8" fmla="*/ 42 w 42"/>
                <a:gd name="T9" fmla="*/ 40 h 42"/>
                <a:gd name="T10" fmla="*/ 2 w 42"/>
                <a:gd name="T11" fmla="*/ 0 h 42"/>
                <a:gd name="T12" fmla="*/ 2 w 42"/>
                <a:gd name="T13" fmla="*/ 0 h 42"/>
                <a:gd name="T14" fmla="*/ 0 w 42"/>
                <a:gd name="T15" fmla="*/ 2 h 42"/>
                <a:gd name="T16" fmla="*/ 2 w 42"/>
                <a:gd name="T17" fmla="*/ 4 h 42"/>
                <a:gd name="T18" fmla="*/ 2 w 42"/>
                <a:gd name="T19" fmla="*/ 4 h 42"/>
                <a:gd name="T20" fmla="*/ 38 w 42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38" y="41"/>
                    <a:pt x="39" y="42"/>
                    <a:pt x="40" y="42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18"/>
                    <a:pt x="2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2" y="4"/>
                    <a:pt x="38" y="2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62" name="Freeform 59"/>
            <p:cNvSpPr>
              <a:spLocks noEditPoints="1"/>
            </p:cNvSpPr>
            <p:nvPr/>
          </p:nvSpPr>
          <p:spPr bwMode="auto">
            <a:xfrm>
              <a:off x="7141104" y="1923522"/>
              <a:ext cx="488950" cy="481013"/>
            </a:xfrm>
            <a:custGeom>
              <a:avLst/>
              <a:gdLst>
                <a:gd name="T0" fmla="*/ 37 w 130"/>
                <a:gd name="T1" fmla="*/ 4 h 128"/>
                <a:gd name="T2" fmla="*/ 29 w 130"/>
                <a:gd name="T3" fmla="*/ 0 h 128"/>
                <a:gd name="T4" fmla="*/ 24 w 130"/>
                <a:gd name="T5" fmla="*/ 1 h 128"/>
                <a:gd name="T6" fmla="*/ 17 w 130"/>
                <a:gd name="T7" fmla="*/ 12 h 128"/>
                <a:gd name="T8" fmla="*/ 17 w 130"/>
                <a:gd name="T9" fmla="*/ 67 h 128"/>
                <a:gd name="T10" fmla="*/ 5 w 130"/>
                <a:gd name="T11" fmla="*/ 80 h 128"/>
                <a:gd name="T12" fmla="*/ 5 w 130"/>
                <a:gd name="T13" fmla="*/ 96 h 128"/>
                <a:gd name="T14" fmla="*/ 33 w 130"/>
                <a:gd name="T15" fmla="*/ 124 h 128"/>
                <a:gd name="T16" fmla="*/ 41 w 130"/>
                <a:gd name="T17" fmla="*/ 128 h 128"/>
                <a:gd name="T18" fmla="*/ 49 w 130"/>
                <a:gd name="T19" fmla="*/ 124 h 128"/>
                <a:gd name="T20" fmla="*/ 62 w 130"/>
                <a:gd name="T21" fmla="*/ 112 h 128"/>
                <a:gd name="T22" fmla="*/ 117 w 130"/>
                <a:gd name="T23" fmla="*/ 112 h 128"/>
                <a:gd name="T24" fmla="*/ 128 w 130"/>
                <a:gd name="T25" fmla="*/ 105 h 128"/>
                <a:gd name="T26" fmla="*/ 125 w 130"/>
                <a:gd name="T27" fmla="*/ 92 h 128"/>
                <a:gd name="T28" fmla="*/ 37 w 130"/>
                <a:gd name="T29" fmla="*/ 4 h 128"/>
                <a:gd name="T30" fmla="*/ 56 w 130"/>
                <a:gd name="T31" fmla="*/ 106 h 128"/>
                <a:gd name="T32" fmla="*/ 44 w 130"/>
                <a:gd name="T33" fmla="*/ 119 h 128"/>
                <a:gd name="T34" fmla="*/ 41 w 130"/>
                <a:gd name="T35" fmla="*/ 120 h 128"/>
                <a:gd name="T36" fmla="*/ 38 w 130"/>
                <a:gd name="T37" fmla="*/ 119 h 128"/>
                <a:gd name="T38" fmla="*/ 10 w 130"/>
                <a:gd name="T39" fmla="*/ 91 h 128"/>
                <a:gd name="T40" fmla="*/ 9 w 130"/>
                <a:gd name="T41" fmla="*/ 88 h 128"/>
                <a:gd name="T42" fmla="*/ 10 w 130"/>
                <a:gd name="T43" fmla="*/ 85 h 128"/>
                <a:gd name="T44" fmla="*/ 23 w 130"/>
                <a:gd name="T45" fmla="*/ 73 h 128"/>
                <a:gd name="T46" fmla="*/ 23 w 130"/>
                <a:gd name="T47" fmla="*/ 73 h 128"/>
                <a:gd name="T48" fmla="*/ 56 w 130"/>
                <a:gd name="T49" fmla="*/ 106 h 128"/>
                <a:gd name="T50" fmla="*/ 56 w 130"/>
                <a:gd name="T51" fmla="*/ 106 h 128"/>
                <a:gd name="T52" fmla="*/ 62 w 130"/>
                <a:gd name="T53" fmla="*/ 104 h 128"/>
                <a:gd name="T54" fmla="*/ 60 w 130"/>
                <a:gd name="T55" fmla="*/ 104 h 128"/>
                <a:gd name="T56" fmla="*/ 25 w 130"/>
                <a:gd name="T57" fmla="*/ 69 h 128"/>
                <a:gd name="T58" fmla="*/ 25 w 130"/>
                <a:gd name="T59" fmla="*/ 67 h 128"/>
                <a:gd name="T60" fmla="*/ 25 w 130"/>
                <a:gd name="T61" fmla="*/ 19 h 128"/>
                <a:gd name="T62" fmla="*/ 110 w 130"/>
                <a:gd name="T63" fmla="*/ 104 h 128"/>
                <a:gd name="T64" fmla="*/ 62 w 130"/>
                <a:gd name="T65" fmla="*/ 104 h 128"/>
                <a:gd name="T66" fmla="*/ 121 w 130"/>
                <a:gd name="T67" fmla="*/ 102 h 128"/>
                <a:gd name="T68" fmla="*/ 117 w 130"/>
                <a:gd name="T69" fmla="*/ 104 h 128"/>
                <a:gd name="T70" fmla="*/ 116 w 130"/>
                <a:gd name="T71" fmla="*/ 104 h 128"/>
                <a:gd name="T72" fmla="*/ 25 w 130"/>
                <a:gd name="T73" fmla="*/ 13 h 128"/>
                <a:gd name="T74" fmla="*/ 25 w 130"/>
                <a:gd name="T75" fmla="*/ 12 h 128"/>
                <a:gd name="T76" fmla="*/ 27 w 130"/>
                <a:gd name="T77" fmla="*/ 8 h 128"/>
                <a:gd name="T78" fmla="*/ 29 w 130"/>
                <a:gd name="T79" fmla="*/ 8 h 128"/>
                <a:gd name="T80" fmla="*/ 32 w 130"/>
                <a:gd name="T81" fmla="*/ 9 h 128"/>
                <a:gd name="T82" fmla="*/ 120 w 130"/>
                <a:gd name="T83" fmla="*/ 97 h 128"/>
                <a:gd name="T84" fmla="*/ 121 w 130"/>
                <a:gd name="T85" fmla="*/ 10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128">
                  <a:moveTo>
                    <a:pt x="37" y="4"/>
                  </a:moveTo>
                  <a:cubicBezTo>
                    <a:pt x="35" y="1"/>
                    <a:pt x="32" y="0"/>
                    <a:pt x="29" y="0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0" y="3"/>
                    <a:pt x="17" y="7"/>
                    <a:pt x="17" y="12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84"/>
                    <a:pt x="0" y="92"/>
                    <a:pt x="5" y="96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5" y="127"/>
                    <a:pt x="38" y="128"/>
                    <a:pt x="41" y="128"/>
                  </a:cubicBezTo>
                  <a:cubicBezTo>
                    <a:pt x="44" y="128"/>
                    <a:pt x="47" y="127"/>
                    <a:pt x="49" y="124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2" y="112"/>
                    <a:pt x="126" y="109"/>
                    <a:pt x="128" y="105"/>
                  </a:cubicBezTo>
                  <a:cubicBezTo>
                    <a:pt x="130" y="100"/>
                    <a:pt x="129" y="95"/>
                    <a:pt x="125" y="92"/>
                  </a:cubicBezTo>
                  <a:lnTo>
                    <a:pt x="37" y="4"/>
                  </a:lnTo>
                  <a:close/>
                  <a:moveTo>
                    <a:pt x="56" y="106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0" y="120"/>
                    <a:pt x="39" y="120"/>
                    <a:pt x="38" y="119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9" y="90"/>
                    <a:pt x="9" y="89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lose/>
                  <a:moveTo>
                    <a:pt x="62" y="104"/>
                  </a:moveTo>
                  <a:cubicBezTo>
                    <a:pt x="61" y="104"/>
                    <a:pt x="61" y="104"/>
                    <a:pt x="60" y="104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10" y="104"/>
                    <a:pt x="110" y="104"/>
                    <a:pt x="110" y="104"/>
                  </a:cubicBezTo>
                  <a:lnTo>
                    <a:pt x="62" y="104"/>
                  </a:lnTo>
                  <a:close/>
                  <a:moveTo>
                    <a:pt x="121" y="102"/>
                  </a:moveTo>
                  <a:cubicBezTo>
                    <a:pt x="120" y="103"/>
                    <a:pt x="119" y="104"/>
                    <a:pt x="117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6" y="9"/>
                    <a:pt x="27" y="8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30" y="8"/>
                    <a:pt x="31" y="8"/>
                    <a:pt x="32" y="9"/>
                  </a:cubicBezTo>
                  <a:cubicBezTo>
                    <a:pt x="120" y="97"/>
                    <a:pt x="120" y="97"/>
                    <a:pt x="120" y="97"/>
                  </a:cubicBezTo>
                  <a:cubicBezTo>
                    <a:pt x="121" y="98"/>
                    <a:pt x="121" y="100"/>
                    <a:pt x="121" y="10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63" name="Freeform 60"/>
            <p:cNvSpPr>
              <a:spLocks/>
            </p:cNvSpPr>
            <p:nvPr/>
          </p:nvSpPr>
          <p:spPr bwMode="auto">
            <a:xfrm>
              <a:off x="7399866" y="1923522"/>
              <a:ext cx="225425" cy="225425"/>
            </a:xfrm>
            <a:custGeom>
              <a:avLst/>
              <a:gdLst>
                <a:gd name="T0" fmla="*/ 4 w 60"/>
                <a:gd name="T1" fmla="*/ 8 h 60"/>
                <a:gd name="T2" fmla="*/ 4 w 60"/>
                <a:gd name="T3" fmla="*/ 8 h 60"/>
                <a:gd name="T4" fmla="*/ 52 w 60"/>
                <a:gd name="T5" fmla="*/ 56 h 60"/>
                <a:gd name="T6" fmla="*/ 52 w 60"/>
                <a:gd name="T7" fmla="*/ 56 h 60"/>
                <a:gd name="T8" fmla="*/ 56 w 60"/>
                <a:gd name="T9" fmla="*/ 60 h 60"/>
                <a:gd name="T10" fmla="*/ 60 w 60"/>
                <a:gd name="T11" fmla="*/ 56 h 60"/>
                <a:gd name="T12" fmla="*/ 60 w 60"/>
                <a:gd name="T13" fmla="*/ 56 h 60"/>
                <a:gd name="T14" fmla="*/ 4 w 60"/>
                <a:gd name="T15" fmla="*/ 0 h 60"/>
                <a:gd name="T16" fmla="*/ 4 w 60"/>
                <a:gd name="T17" fmla="*/ 0 h 60"/>
                <a:gd name="T18" fmla="*/ 0 w 60"/>
                <a:gd name="T19" fmla="*/ 4 h 60"/>
                <a:gd name="T20" fmla="*/ 4 w 60"/>
                <a:gd name="T2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30" y="8"/>
                    <a:pt x="52" y="30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8"/>
                    <a:pt x="54" y="60"/>
                    <a:pt x="56" y="60"/>
                  </a:cubicBezTo>
                  <a:cubicBezTo>
                    <a:pt x="58" y="60"/>
                    <a:pt x="60" y="58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25"/>
                    <a:pt x="3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</p:grpSp>
      <p:grpSp>
        <p:nvGrpSpPr>
          <p:cNvPr id="64" name="Group 61"/>
          <p:cNvGrpSpPr/>
          <p:nvPr/>
        </p:nvGrpSpPr>
        <p:grpSpPr bwMode="auto">
          <a:xfrm>
            <a:off x="1597708" y="2645710"/>
            <a:ext cx="247501" cy="419267"/>
            <a:chOff x="6271901" y="3849160"/>
            <a:chExt cx="330200" cy="482600"/>
          </a:xfrm>
          <a:solidFill>
            <a:schemeClr val="accent2"/>
          </a:solidFill>
        </p:grpSpPr>
        <p:sp>
          <p:nvSpPr>
            <p:cNvPr id="65" name="Freeform 35"/>
            <p:cNvSpPr>
              <a:spLocks noEditPoints="1"/>
            </p:cNvSpPr>
            <p:nvPr/>
          </p:nvSpPr>
          <p:spPr bwMode="auto">
            <a:xfrm>
              <a:off x="6271901" y="3849160"/>
              <a:ext cx="330200" cy="482600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66" name="Freeform 36"/>
            <p:cNvSpPr>
              <a:spLocks/>
            </p:cNvSpPr>
            <p:nvPr/>
          </p:nvSpPr>
          <p:spPr bwMode="auto">
            <a:xfrm>
              <a:off x="6333066" y="3925360"/>
              <a:ext cx="96837" cy="96838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</p:grpSp>
      <p:sp>
        <p:nvSpPr>
          <p:cNvPr id="67" name="Freeform 107"/>
          <p:cNvSpPr>
            <a:spLocks noEditPoints="1"/>
          </p:cNvSpPr>
          <p:nvPr/>
        </p:nvSpPr>
        <p:spPr bwMode="auto">
          <a:xfrm>
            <a:off x="4533197" y="2596895"/>
            <a:ext cx="355997" cy="411956"/>
          </a:xfrm>
          <a:custGeom>
            <a:avLst/>
            <a:gdLst>
              <a:gd name="T0" fmla="*/ 251 w 252"/>
              <a:gd name="T1" fmla="*/ 83 h 291"/>
              <a:gd name="T2" fmla="*/ 248 w 252"/>
              <a:gd name="T3" fmla="*/ 80 h 291"/>
              <a:gd name="T4" fmla="*/ 142 w 252"/>
              <a:gd name="T5" fmla="*/ 34 h 291"/>
              <a:gd name="T6" fmla="*/ 141 w 252"/>
              <a:gd name="T7" fmla="*/ 34 h 291"/>
              <a:gd name="T8" fmla="*/ 72 w 252"/>
              <a:gd name="T9" fmla="*/ 0 h 291"/>
              <a:gd name="T10" fmla="*/ 66 w 252"/>
              <a:gd name="T11" fmla="*/ 1 h 291"/>
              <a:gd name="T12" fmla="*/ 20 w 252"/>
              <a:gd name="T13" fmla="*/ 41 h 291"/>
              <a:gd name="T14" fmla="*/ 34 w 252"/>
              <a:gd name="T15" fmla="*/ 237 h 291"/>
              <a:gd name="T16" fmla="*/ 20 w 252"/>
              <a:gd name="T17" fmla="*/ 262 h 291"/>
              <a:gd name="T18" fmla="*/ 49 w 252"/>
              <a:gd name="T19" fmla="*/ 291 h 291"/>
              <a:gd name="T20" fmla="*/ 132 w 252"/>
              <a:gd name="T21" fmla="*/ 291 h 291"/>
              <a:gd name="T22" fmla="*/ 161 w 252"/>
              <a:gd name="T23" fmla="*/ 262 h 291"/>
              <a:gd name="T24" fmla="*/ 132 w 252"/>
              <a:gd name="T25" fmla="*/ 233 h 291"/>
              <a:gd name="T26" fmla="*/ 123 w 252"/>
              <a:gd name="T27" fmla="*/ 233 h 291"/>
              <a:gd name="T28" fmla="*/ 123 w 252"/>
              <a:gd name="T29" fmla="*/ 229 h 291"/>
              <a:gd name="T30" fmla="*/ 112 w 252"/>
              <a:gd name="T31" fmla="*/ 218 h 291"/>
              <a:gd name="T32" fmla="*/ 104 w 252"/>
              <a:gd name="T33" fmla="*/ 218 h 291"/>
              <a:gd name="T34" fmla="*/ 93 w 252"/>
              <a:gd name="T35" fmla="*/ 229 h 291"/>
              <a:gd name="T36" fmla="*/ 94 w 252"/>
              <a:gd name="T37" fmla="*/ 233 h 291"/>
              <a:gd name="T38" fmla="*/ 74 w 252"/>
              <a:gd name="T39" fmla="*/ 233 h 291"/>
              <a:gd name="T40" fmla="*/ 56 w 252"/>
              <a:gd name="T41" fmla="*/ 56 h 291"/>
              <a:gd name="T42" fmla="*/ 71 w 252"/>
              <a:gd name="T43" fmla="*/ 39 h 291"/>
              <a:gd name="T44" fmla="*/ 73 w 252"/>
              <a:gd name="T45" fmla="*/ 39 h 291"/>
              <a:gd name="T46" fmla="*/ 118 w 252"/>
              <a:gd name="T47" fmla="*/ 66 h 291"/>
              <a:gd name="T48" fmla="*/ 118 w 252"/>
              <a:gd name="T49" fmla="*/ 67 h 291"/>
              <a:gd name="T50" fmla="*/ 117 w 252"/>
              <a:gd name="T51" fmla="*/ 72 h 291"/>
              <a:gd name="T52" fmla="*/ 149 w 252"/>
              <a:gd name="T53" fmla="*/ 159 h 291"/>
              <a:gd name="T54" fmla="*/ 155 w 252"/>
              <a:gd name="T55" fmla="*/ 163 h 291"/>
              <a:gd name="T56" fmla="*/ 155 w 252"/>
              <a:gd name="T57" fmla="*/ 163 h 291"/>
              <a:gd name="T58" fmla="*/ 189 w 252"/>
              <a:gd name="T59" fmla="*/ 153 h 291"/>
              <a:gd name="T60" fmla="*/ 226 w 252"/>
              <a:gd name="T61" fmla="*/ 149 h 291"/>
              <a:gd name="T62" fmla="*/ 231 w 252"/>
              <a:gd name="T63" fmla="*/ 116 h 291"/>
              <a:gd name="T64" fmla="*/ 230 w 252"/>
              <a:gd name="T65" fmla="*/ 116 h 291"/>
              <a:gd name="T66" fmla="*/ 251 w 252"/>
              <a:gd name="T67" fmla="*/ 88 h 291"/>
              <a:gd name="T68" fmla="*/ 251 w 252"/>
              <a:gd name="T69" fmla="*/ 83 h 291"/>
              <a:gd name="T70" fmla="*/ 150 w 252"/>
              <a:gd name="T71" fmla="*/ 262 h 291"/>
              <a:gd name="T72" fmla="*/ 132 w 252"/>
              <a:gd name="T73" fmla="*/ 280 h 291"/>
              <a:gd name="T74" fmla="*/ 49 w 252"/>
              <a:gd name="T75" fmla="*/ 280 h 291"/>
              <a:gd name="T76" fmla="*/ 32 w 252"/>
              <a:gd name="T77" fmla="*/ 262 h 291"/>
              <a:gd name="T78" fmla="*/ 49 w 252"/>
              <a:gd name="T79" fmla="*/ 245 h 291"/>
              <a:gd name="T80" fmla="*/ 132 w 252"/>
              <a:gd name="T81" fmla="*/ 245 h 291"/>
              <a:gd name="T82" fmla="*/ 150 w 252"/>
              <a:gd name="T83" fmla="*/ 262 h 291"/>
              <a:gd name="T84" fmla="*/ 73 w 252"/>
              <a:gd name="T85" fmla="*/ 28 h 291"/>
              <a:gd name="T86" fmla="*/ 69 w 252"/>
              <a:gd name="T87" fmla="*/ 28 h 291"/>
              <a:gd name="T88" fmla="*/ 46 w 252"/>
              <a:gd name="T89" fmla="*/ 52 h 291"/>
              <a:gd name="T90" fmla="*/ 45 w 252"/>
              <a:gd name="T91" fmla="*/ 52 h 291"/>
              <a:gd name="T92" fmla="*/ 62 w 252"/>
              <a:gd name="T93" fmla="*/ 233 h 291"/>
              <a:gd name="T94" fmla="*/ 49 w 252"/>
              <a:gd name="T95" fmla="*/ 233 h 291"/>
              <a:gd name="T96" fmla="*/ 45 w 252"/>
              <a:gd name="T97" fmla="*/ 233 h 291"/>
              <a:gd name="T98" fmla="*/ 31 w 252"/>
              <a:gd name="T99" fmla="*/ 46 h 291"/>
              <a:gd name="T100" fmla="*/ 67 w 252"/>
              <a:gd name="T101" fmla="*/ 12 h 291"/>
              <a:gd name="T102" fmla="*/ 72 w 252"/>
              <a:gd name="T103" fmla="*/ 12 h 291"/>
              <a:gd name="T104" fmla="*/ 132 w 252"/>
              <a:gd name="T105" fmla="*/ 41 h 291"/>
              <a:gd name="T106" fmla="*/ 124 w 252"/>
              <a:gd name="T107" fmla="*/ 55 h 291"/>
              <a:gd name="T108" fmla="*/ 73 w 252"/>
              <a:gd name="T109" fmla="*/ 28 h 291"/>
              <a:gd name="T110" fmla="*/ 159 w 252"/>
              <a:gd name="T111" fmla="*/ 151 h 291"/>
              <a:gd name="T112" fmla="*/ 129 w 252"/>
              <a:gd name="T113" fmla="*/ 70 h 291"/>
              <a:gd name="T114" fmla="*/ 142 w 252"/>
              <a:gd name="T115" fmla="*/ 46 h 291"/>
              <a:gd name="T116" fmla="*/ 237 w 252"/>
              <a:gd name="T117" fmla="*/ 88 h 291"/>
              <a:gd name="T118" fmla="*/ 159 w 252"/>
              <a:gd name="T119" fmla="*/ 151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52" h="291">
                <a:moveTo>
                  <a:pt x="251" y="83"/>
                </a:moveTo>
                <a:cubicBezTo>
                  <a:pt x="251" y="82"/>
                  <a:pt x="250" y="80"/>
                  <a:pt x="248" y="80"/>
                </a:cubicBezTo>
                <a:cubicBezTo>
                  <a:pt x="142" y="34"/>
                  <a:pt x="142" y="34"/>
                  <a:pt x="142" y="34"/>
                </a:cubicBezTo>
                <a:cubicBezTo>
                  <a:pt x="142" y="34"/>
                  <a:pt x="142" y="34"/>
                  <a:pt x="141" y="34"/>
                </a:cubicBezTo>
                <a:cubicBezTo>
                  <a:pt x="121" y="16"/>
                  <a:pt x="97" y="0"/>
                  <a:pt x="72" y="0"/>
                </a:cubicBezTo>
                <a:cubicBezTo>
                  <a:pt x="70" y="0"/>
                  <a:pt x="68" y="0"/>
                  <a:pt x="66" y="1"/>
                </a:cubicBezTo>
                <a:cubicBezTo>
                  <a:pt x="52" y="2"/>
                  <a:pt x="32" y="11"/>
                  <a:pt x="20" y="41"/>
                </a:cubicBezTo>
                <a:cubicBezTo>
                  <a:pt x="18" y="47"/>
                  <a:pt x="0" y="97"/>
                  <a:pt x="34" y="237"/>
                </a:cubicBezTo>
                <a:cubicBezTo>
                  <a:pt x="26" y="242"/>
                  <a:pt x="20" y="252"/>
                  <a:pt x="20" y="262"/>
                </a:cubicBezTo>
                <a:cubicBezTo>
                  <a:pt x="20" y="278"/>
                  <a:pt x="33" y="291"/>
                  <a:pt x="49" y="291"/>
                </a:cubicBezTo>
                <a:cubicBezTo>
                  <a:pt x="132" y="291"/>
                  <a:pt x="132" y="291"/>
                  <a:pt x="132" y="291"/>
                </a:cubicBezTo>
                <a:cubicBezTo>
                  <a:pt x="148" y="291"/>
                  <a:pt x="161" y="278"/>
                  <a:pt x="161" y="262"/>
                </a:cubicBezTo>
                <a:cubicBezTo>
                  <a:pt x="161" y="246"/>
                  <a:pt x="148" y="233"/>
                  <a:pt x="132" y="233"/>
                </a:cubicBezTo>
                <a:cubicBezTo>
                  <a:pt x="123" y="233"/>
                  <a:pt x="123" y="233"/>
                  <a:pt x="123" y="233"/>
                </a:cubicBezTo>
                <a:cubicBezTo>
                  <a:pt x="123" y="232"/>
                  <a:pt x="123" y="231"/>
                  <a:pt x="123" y="229"/>
                </a:cubicBezTo>
                <a:cubicBezTo>
                  <a:pt x="123" y="223"/>
                  <a:pt x="118" y="218"/>
                  <a:pt x="112" y="218"/>
                </a:cubicBezTo>
                <a:cubicBezTo>
                  <a:pt x="104" y="218"/>
                  <a:pt x="104" y="218"/>
                  <a:pt x="104" y="218"/>
                </a:cubicBezTo>
                <a:cubicBezTo>
                  <a:pt x="98" y="218"/>
                  <a:pt x="93" y="223"/>
                  <a:pt x="93" y="229"/>
                </a:cubicBezTo>
                <a:cubicBezTo>
                  <a:pt x="93" y="231"/>
                  <a:pt x="93" y="232"/>
                  <a:pt x="94" y="233"/>
                </a:cubicBezTo>
                <a:cubicBezTo>
                  <a:pt x="74" y="233"/>
                  <a:pt x="74" y="233"/>
                  <a:pt x="74" y="233"/>
                </a:cubicBezTo>
                <a:cubicBezTo>
                  <a:pt x="42" y="106"/>
                  <a:pt x="56" y="58"/>
                  <a:pt x="56" y="56"/>
                </a:cubicBezTo>
                <a:cubicBezTo>
                  <a:pt x="61" y="46"/>
                  <a:pt x="65" y="40"/>
                  <a:pt x="71" y="39"/>
                </a:cubicBezTo>
                <a:cubicBezTo>
                  <a:pt x="71" y="39"/>
                  <a:pt x="72" y="39"/>
                  <a:pt x="73" y="39"/>
                </a:cubicBezTo>
                <a:cubicBezTo>
                  <a:pt x="85" y="39"/>
                  <a:pt x="102" y="51"/>
                  <a:pt x="118" y="66"/>
                </a:cubicBezTo>
                <a:cubicBezTo>
                  <a:pt x="118" y="67"/>
                  <a:pt x="118" y="67"/>
                  <a:pt x="118" y="67"/>
                </a:cubicBezTo>
                <a:cubicBezTo>
                  <a:pt x="117" y="68"/>
                  <a:pt x="117" y="70"/>
                  <a:pt x="117" y="72"/>
                </a:cubicBezTo>
                <a:cubicBezTo>
                  <a:pt x="149" y="159"/>
                  <a:pt x="149" y="159"/>
                  <a:pt x="149" y="159"/>
                </a:cubicBezTo>
                <a:cubicBezTo>
                  <a:pt x="150" y="162"/>
                  <a:pt x="152" y="163"/>
                  <a:pt x="155" y="163"/>
                </a:cubicBezTo>
                <a:cubicBezTo>
                  <a:pt x="155" y="163"/>
                  <a:pt x="155" y="163"/>
                  <a:pt x="155" y="163"/>
                </a:cubicBezTo>
                <a:cubicBezTo>
                  <a:pt x="167" y="163"/>
                  <a:pt x="179" y="159"/>
                  <a:pt x="189" y="153"/>
                </a:cubicBezTo>
                <a:cubicBezTo>
                  <a:pt x="207" y="163"/>
                  <a:pt x="226" y="149"/>
                  <a:pt x="226" y="149"/>
                </a:cubicBezTo>
                <a:cubicBezTo>
                  <a:pt x="243" y="136"/>
                  <a:pt x="231" y="116"/>
                  <a:pt x="231" y="116"/>
                </a:cubicBezTo>
                <a:cubicBezTo>
                  <a:pt x="231" y="116"/>
                  <a:pt x="231" y="116"/>
                  <a:pt x="230" y="116"/>
                </a:cubicBezTo>
                <a:cubicBezTo>
                  <a:pt x="243" y="102"/>
                  <a:pt x="250" y="89"/>
                  <a:pt x="251" y="88"/>
                </a:cubicBezTo>
                <a:cubicBezTo>
                  <a:pt x="252" y="86"/>
                  <a:pt x="252" y="85"/>
                  <a:pt x="251" y="83"/>
                </a:cubicBezTo>
                <a:close/>
                <a:moveTo>
                  <a:pt x="150" y="262"/>
                </a:moveTo>
                <a:cubicBezTo>
                  <a:pt x="150" y="272"/>
                  <a:pt x="142" y="280"/>
                  <a:pt x="132" y="280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40" y="280"/>
                  <a:pt x="32" y="272"/>
                  <a:pt x="32" y="262"/>
                </a:cubicBezTo>
                <a:cubicBezTo>
                  <a:pt x="32" y="253"/>
                  <a:pt x="40" y="245"/>
                  <a:pt x="49" y="245"/>
                </a:cubicBezTo>
                <a:cubicBezTo>
                  <a:pt x="132" y="245"/>
                  <a:pt x="132" y="245"/>
                  <a:pt x="132" y="245"/>
                </a:cubicBezTo>
                <a:cubicBezTo>
                  <a:pt x="142" y="245"/>
                  <a:pt x="150" y="253"/>
                  <a:pt x="150" y="262"/>
                </a:cubicBezTo>
                <a:close/>
                <a:moveTo>
                  <a:pt x="73" y="28"/>
                </a:moveTo>
                <a:cubicBezTo>
                  <a:pt x="72" y="28"/>
                  <a:pt x="70" y="28"/>
                  <a:pt x="69" y="28"/>
                </a:cubicBezTo>
                <a:cubicBezTo>
                  <a:pt x="66" y="28"/>
                  <a:pt x="54" y="30"/>
                  <a:pt x="46" y="52"/>
                </a:cubicBezTo>
                <a:cubicBezTo>
                  <a:pt x="45" y="52"/>
                  <a:pt x="45" y="52"/>
                  <a:pt x="45" y="52"/>
                </a:cubicBezTo>
                <a:cubicBezTo>
                  <a:pt x="45" y="54"/>
                  <a:pt x="30" y="101"/>
                  <a:pt x="62" y="233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8" y="233"/>
                  <a:pt x="46" y="233"/>
                  <a:pt x="45" y="233"/>
                </a:cubicBezTo>
                <a:cubicBezTo>
                  <a:pt x="13" y="97"/>
                  <a:pt x="28" y="51"/>
                  <a:pt x="31" y="46"/>
                </a:cubicBezTo>
                <a:cubicBezTo>
                  <a:pt x="41" y="20"/>
                  <a:pt x="56" y="13"/>
                  <a:pt x="67" y="12"/>
                </a:cubicBezTo>
                <a:cubicBezTo>
                  <a:pt x="69" y="12"/>
                  <a:pt x="71" y="12"/>
                  <a:pt x="72" y="12"/>
                </a:cubicBezTo>
                <a:cubicBezTo>
                  <a:pt x="91" y="12"/>
                  <a:pt x="113" y="25"/>
                  <a:pt x="132" y="41"/>
                </a:cubicBezTo>
                <a:cubicBezTo>
                  <a:pt x="124" y="55"/>
                  <a:pt x="124" y="55"/>
                  <a:pt x="124" y="55"/>
                </a:cubicBezTo>
                <a:cubicBezTo>
                  <a:pt x="107" y="41"/>
                  <a:pt x="88" y="28"/>
                  <a:pt x="73" y="28"/>
                </a:cubicBezTo>
                <a:close/>
                <a:moveTo>
                  <a:pt x="159" y="151"/>
                </a:moveTo>
                <a:cubicBezTo>
                  <a:pt x="129" y="70"/>
                  <a:pt x="129" y="70"/>
                  <a:pt x="129" y="70"/>
                </a:cubicBezTo>
                <a:cubicBezTo>
                  <a:pt x="142" y="46"/>
                  <a:pt x="142" y="46"/>
                  <a:pt x="142" y="46"/>
                </a:cubicBezTo>
                <a:cubicBezTo>
                  <a:pt x="237" y="88"/>
                  <a:pt x="237" y="88"/>
                  <a:pt x="237" y="88"/>
                </a:cubicBezTo>
                <a:cubicBezTo>
                  <a:pt x="227" y="103"/>
                  <a:pt x="195" y="148"/>
                  <a:pt x="159" y="15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063378" y="1778868"/>
            <a:ext cx="1258078" cy="716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2572753" y="1778868"/>
            <a:ext cx="1258078" cy="716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995936" y="1778868"/>
            <a:ext cx="1258078" cy="716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063378" y="3132525"/>
            <a:ext cx="1258078" cy="716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572753" y="3132525"/>
            <a:ext cx="1258078" cy="716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995936" y="3132525"/>
            <a:ext cx="1258078" cy="716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316993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6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1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6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1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6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1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48" grpId="0" animBg="1"/>
      <p:bldP spid="49" grpId="0" animBg="1"/>
      <p:bldP spid="67" grpId="0" animBg="1"/>
      <p:bldP spid="68" grpId="0"/>
      <p:bldP spid="69" grpId="0"/>
      <p:bldP spid="70" grpId="0"/>
      <p:bldP spid="71" grpId="0"/>
      <p:bldP spid="72" grpId="0"/>
      <p:bldP spid="7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01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圆角矩形 91"/>
          <p:cNvSpPr/>
          <p:nvPr/>
        </p:nvSpPr>
        <p:spPr bwMode="auto">
          <a:xfrm>
            <a:off x="5148064" y="3287414"/>
            <a:ext cx="3168650" cy="1368425"/>
          </a:xfrm>
          <a:prstGeom prst="roundRect">
            <a:avLst>
              <a:gd name="adj" fmla="val 0"/>
            </a:avLst>
          </a:prstGeom>
          <a:noFill/>
          <a:ln>
            <a:solidFill>
              <a:srgbClr val="98D2E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0" tIns="45716" rIns="91430" bIns="45716" anchor="ctr">
            <a:sp3d/>
          </a:bodyPr>
          <a:lstStyle/>
          <a:p>
            <a:pPr marL="0" lvl="2" algn="ctr" eaLnBrk="0" fontAlgn="ctr" hangingPunct="0"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09" algn="l"/>
              </a:tabLst>
              <a:defRPr/>
            </a:pPr>
            <a:endParaRPr lang="zh-CN" altLang="en-US" sz="14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3" name="矩形 87"/>
          <p:cNvSpPr>
            <a:spLocks noChangeArrowheads="1"/>
          </p:cNvSpPr>
          <p:nvPr/>
        </p:nvSpPr>
        <p:spPr bwMode="auto">
          <a:xfrm>
            <a:off x="5262140" y="3876049"/>
            <a:ext cx="2940498" cy="511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6" rIns="91430" bIns="45716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94" name="圆角矩形 93"/>
          <p:cNvSpPr/>
          <p:nvPr/>
        </p:nvSpPr>
        <p:spPr bwMode="auto">
          <a:xfrm>
            <a:off x="5148064" y="1131590"/>
            <a:ext cx="3168650" cy="1366837"/>
          </a:xfrm>
          <a:prstGeom prst="roundRect">
            <a:avLst>
              <a:gd name="adj" fmla="val 0"/>
            </a:avLst>
          </a:prstGeom>
          <a:noFill/>
          <a:ln>
            <a:solidFill>
              <a:schemeClr val="accent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30" tIns="45716" rIns="91430" bIns="45716" anchor="ctr">
            <a:sp3d/>
          </a:bodyPr>
          <a:lstStyle/>
          <a:p>
            <a:pPr marL="0" lvl="2" algn="ctr" eaLnBrk="0" fontAlgn="ctr" hangingPunct="0"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09" algn="l"/>
              </a:tabLst>
              <a:defRPr/>
            </a:pPr>
            <a:endParaRPr lang="zh-CN" altLang="en-US" sz="14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5" name="矩形 87"/>
          <p:cNvSpPr>
            <a:spLocks noChangeArrowheads="1"/>
          </p:cNvSpPr>
          <p:nvPr/>
        </p:nvSpPr>
        <p:spPr bwMode="auto">
          <a:xfrm>
            <a:off x="5177664" y="1378878"/>
            <a:ext cx="3109451" cy="511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6" rIns="91430" bIns="45716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grpSp>
        <p:nvGrpSpPr>
          <p:cNvPr id="96" name="组合 95"/>
          <p:cNvGrpSpPr>
            <a:grpSpLocks noChangeAspect="1"/>
          </p:cNvGrpSpPr>
          <p:nvPr/>
        </p:nvGrpSpPr>
        <p:grpSpPr bwMode="auto">
          <a:xfrm>
            <a:off x="5511603" y="2241253"/>
            <a:ext cx="2443163" cy="554037"/>
            <a:chOff x="855540" y="3513439"/>
            <a:chExt cx="1399872" cy="987727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97" name="矩形 96"/>
            <p:cNvSpPr/>
            <p:nvPr/>
          </p:nvSpPr>
          <p:spPr>
            <a:xfrm>
              <a:off x="855540" y="3513439"/>
              <a:ext cx="1399872" cy="987727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>
              <a:sp3d/>
            </a:bodyPr>
            <a:lstStyle/>
            <a:p>
              <a:pPr algn="ctr" eaLnBrk="0" fontAlgn="ctr" hangingPunct="0">
                <a:buClr>
                  <a:srgbClr val="FF0000"/>
                </a:buClr>
                <a:buSzPct val="70000"/>
                <a:buFont typeface="Wingdings" pitchFamily="2" charset="2"/>
                <a:buChar char="u"/>
                <a:defRPr/>
              </a:pPr>
              <a:endParaRPr lang="zh-CN" altLang="en-US" sz="17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8" name="矩形 14"/>
            <p:cNvSpPr>
              <a:spLocks noChangeArrowheads="1"/>
            </p:cNvSpPr>
            <p:nvPr/>
          </p:nvSpPr>
          <p:spPr bwMode="auto">
            <a:xfrm>
              <a:off x="1004859" y="3703801"/>
              <a:ext cx="1101235" cy="6310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>
              <a:bevelT w="190500" h="38100"/>
            </a:sp3d>
          </p:spPr>
          <p:txBody>
            <a:bodyPr anchor="ctr">
              <a:spAutoFit/>
            </a:bodyPr>
            <a:lstStyle/>
            <a:p>
              <a:pPr algn="ctr" fontAlgn="ctr">
                <a:buClr>
                  <a:srgbClr val="FF0000"/>
                </a:buClr>
                <a:buSzPct val="70000"/>
                <a:defRPr/>
              </a:pPr>
              <a:r>
                <a:rPr kumimoji="1" lang="zh-CN" altLang="en-US" sz="17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99" name="组合 26"/>
          <p:cNvGrpSpPr>
            <a:grpSpLocks noChangeAspect="1"/>
          </p:cNvGrpSpPr>
          <p:nvPr/>
        </p:nvGrpSpPr>
        <p:grpSpPr bwMode="auto">
          <a:xfrm>
            <a:off x="5511603" y="2998490"/>
            <a:ext cx="2443163" cy="555624"/>
            <a:chOff x="855540" y="3513439"/>
            <a:chExt cx="1399872" cy="987727"/>
          </a:xfrm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00" name="圆角矩形 99"/>
            <p:cNvSpPr/>
            <p:nvPr/>
          </p:nvSpPr>
          <p:spPr>
            <a:xfrm>
              <a:off x="855540" y="3513439"/>
              <a:ext cx="1399872" cy="987727"/>
            </a:xfrm>
            <a:prstGeom prst="roundRect">
              <a:avLst>
                <a:gd name="adj" fmla="val 0"/>
              </a:avLst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>
              <a:sp3d/>
            </a:bodyPr>
            <a:lstStyle/>
            <a:p>
              <a:pPr algn="ctr" eaLnBrk="0" fontAlgn="ctr" hangingPunct="0">
                <a:buClr>
                  <a:srgbClr val="FF0000"/>
                </a:buClr>
                <a:buSzPct val="70000"/>
                <a:buFont typeface="Wingdings" pitchFamily="2" charset="2"/>
                <a:buChar char="u"/>
                <a:defRPr/>
              </a:pPr>
              <a:endParaRPr lang="zh-CN" altLang="en-US" sz="17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1" name="矩形 100"/>
            <p:cNvSpPr>
              <a:spLocks noChangeArrowheads="1"/>
            </p:cNvSpPr>
            <p:nvPr/>
          </p:nvSpPr>
          <p:spPr bwMode="auto">
            <a:xfrm>
              <a:off x="930021" y="3692701"/>
              <a:ext cx="1250910" cy="6292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>
              <a:bevelT w="190500" h="38100"/>
            </a:sp3d>
          </p:spPr>
          <p:txBody>
            <a:bodyPr anchor="ctr">
              <a:spAutoFit/>
            </a:bodyPr>
            <a:lstStyle/>
            <a:p>
              <a:pPr algn="ctr" fontAlgn="ctr">
                <a:buClr>
                  <a:srgbClr val="FF0000"/>
                </a:buClr>
                <a:buSzPct val="70000"/>
                <a:defRPr/>
              </a:pPr>
              <a:r>
                <a:rPr kumimoji="1" lang="zh-CN" altLang="en-US" sz="17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</p:grpSp>
      <p:sp>
        <p:nvSpPr>
          <p:cNvPr id="102" name="Half Frame 12"/>
          <p:cNvSpPr/>
          <p:nvPr/>
        </p:nvSpPr>
        <p:spPr>
          <a:xfrm rot="8097294">
            <a:off x="3567429" y="2527948"/>
            <a:ext cx="500039" cy="549505"/>
          </a:xfrm>
          <a:prstGeom prst="halfFram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3" name="Half Frame 13"/>
          <p:cNvSpPr/>
          <p:nvPr/>
        </p:nvSpPr>
        <p:spPr>
          <a:xfrm rot="8106864">
            <a:off x="3649029" y="2437558"/>
            <a:ext cx="832484" cy="789227"/>
          </a:xfrm>
          <a:prstGeom prst="halfFram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04" name="组合 103"/>
          <p:cNvGrpSpPr/>
          <p:nvPr/>
        </p:nvGrpSpPr>
        <p:grpSpPr>
          <a:xfrm>
            <a:off x="1115616" y="1922884"/>
            <a:ext cx="1979611" cy="1981200"/>
            <a:chOff x="6556158" y="1824136"/>
            <a:chExt cx="1979612" cy="1981200"/>
          </a:xfrm>
          <a:effectLst/>
        </p:grpSpPr>
        <p:sp>
          <p:nvSpPr>
            <p:cNvPr id="105" name="Oval 2"/>
            <p:cNvSpPr>
              <a:spLocks noChangeAspect="1" noChangeArrowheads="1"/>
            </p:cNvSpPr>
            <p:nvPr/>
          </p:nvSpPr>
          <p:spPr bwMode="auto">
            <a:xfrm>
              <a:off x="6556158" y="1824136"/>
              <a:ext cx="1979612" cy="1981200"/>
            </a:xfrm>
            <a:prstGeom prst="ellipse">
              <a:avLst/>
            </a:pr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/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anchor="ctr">
              <a:sp3d/>
            </a:bodyPr>
            <a:lstStyle/>
            <a:p>
              <a:pPr algn="ctr" eaLnBrk="0" fontAlgn="ctr" hangingPunct="0">
                <a:buClr>
                  <a:srgbClr val="FF0000"/>
                </a:buClr>
                <a:buSzPct val="70000"/>
                <a:defRPr/>
              </a:pPr>
              <a:endParaRPr lang="fr-FR" altLang="zh-CN" sz="17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6" name="Text Box 29"/>
            <p:cNvSpPr txBox="1">
              <a:spLocks noChangeArrowheads="1"/>
            </p:cNvSpPr>
            <p:nvPr/>
          </p:nvSpPr>
          <p:spPr bwMode="gray">
            <a:xfrm>
              <a:off x="6780134" y="2431876"/>
              <a:ext cx="1531793" cy="85965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 algn="ctr">
                <a:buClr>
                  <a:schemeClr val="tx1"/>
                </a:buClr>
                <a:buSzPct val="120000"/>
                <a:defRPr/>
              </a:pPr>
              <a:r>
                <a:rPr lang="zh-CN" altLang="en-US" sz="2400" spc="300" dirty="0">
                  <a:ln w="12700" cmpd="sng">
                    <a:noFill/>
                    <a:prstDash val="solid"/>
                    <a:miter lim="800000"/>
                  </a:ln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8499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2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75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250"/>
                            </p:stCondLst>
                            <p:childTnLst>
                              <p:par>
                                <p:cTn id="4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92" grpId="0" animBg="1"/>
      <p:bldP spid="93" grpId="0"/>
      <p:bldP spid="94" grpId="0" animBg="1"/>
      <p:bldP spid="9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01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Freeform 105"/>
          <p:cNvSpPr>
            <a:spLocks/>
          </p:cNvSpPr>
          <p:nvPr/>
        </p:nvSpPr>
        <p:spPr bwMode="auto">
          <a:xfrm>
            <a:off x="4599540" y="3150260"/>
            <a:ext cx="918175" cy="985124"/>
          </a:xfrm>
          <a:custGeom>
            <a:avLst/>
            <a:gdLst>
              <a:gd name="T0" fmla="*/ 0 w 876"/>
              <a:gd name="T1" fmla="*/ 29138806 h 952"/>
              <a:gd name="T2" fmla="*/ 0 w 876"/>
              <a:gd name="T3" fmla="*/ 477871696 h 952"/>
              <a:gd name="T4" fmla="*/ 851127092 w 876"/>
              <a:gd name="T5" fmla="*/ 924662129 h 952"/>
              <a:gd name="T6" fmla="*/ 691784020 w 876"/>
              <a:gd name="T7" fmla="*/ 0 h 952"/>
              <a:gd name="T8" fmla="*/ 367267589 w 876"/>
              <a:gd name="T9" fmla="*/ 0 h 952"/>
              <a:gd name="T10" fmla="*/ 410017760 w 876"/>
              <a:gd name="T11" fmla="*/ 244763215 h 952"/>
              <a:gd name="T12" fmla="*/ 0 w 876"/>
              <a:gd name="T13" fmla="*/ 29138806 h 9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76" h="952">
                <a:moveTo>
                  <a:pt x="0" y="30"/>
                </a:moveTo>
                <a:lnTo>
                  <a:pt x="0" y="492"/>
                </a:lnTo>
                <a:lnTo>
                  <a:pt x="876" y="952"/>
                </a:lnTo>
                <a:lnTo>
                  <a:pt x="712" y="0"/>
                </a:lnTo>
                <a:lnTo>
                  <a:pt x="378" y="0"/>
                </a:lnTo>
                <a:lnTo>
                  <a:pt x="422" y="252"/>
                </a:lnTo>
                <a:lnTo>
                  <a:pt x="0" y="3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6775" tIns="48388" rIns="96775" bIns="48388"/>
          <a:lstStyle/>
          <a:p>
            <a:pPr defTabSz="967753"/>
            <a:endParaRPr lang="zh-CN" altLang="en-US" sz="1900" kern="0">
              <a:solidFill>
                <a:schemeClr val="bg1"/>
              </a:solidFill>
            </a:endParaRPr>
          </a:p>
        </p:txBody>
      </p:sp>
      <p:sp>
        <p:nvSpPr>
          <p:cNvPr id="68" name="Freeform 107"/>
          <p:cNvSpPr>
            <a:spLocks/>
          </p:cNvSpPr>
          <p:nvPr/>
        </p:nvSpPr>
        <p:spPr bwMode="auto">
          <a:xfrm>
            <a:off x="3529463" y="3150260"/>
            <a:ext cx="921550" cy="985124"/>
          </a:xfrm>
          <a:custGeom>
            <a:avLst/>
            <a:gdLst>
              <a:gd name="T0" fmla="*/ 878 w 878"/>
              <a:gd name="T1" fmla="*/ 30 h 952"/>
              <a:gd name="T2" fmla="*/ 456 w 878"/>
              <a:gd name="T3" fmla="*/ 252 h 952"/>
              <a:gd name="T4" fmla="*/ 498 w 878"/>
              <a:gd name="T5" fmla="*/ 0 h 952"/>
              <a:gd name="T6" fmla="*/ 164 w 878"/>
              <a:gd name="T7" fmla="*/ 0 h 952"/>
              <a:gd name="T8" fmla="*/ 0 w 878"/>
              <a:gd name="T9" fmla="*/ 952 h 952"/>
              <a:gd name="T10" fmla="*/ 878 w 878"/>
              <a:gd name="T11" fmla="*/ 492 h 952"/>
              <a:gd name="T12" fmla="*/ 878 w 878"/>
              <a:gd name="T13" fmla="*/ 30 h 9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78" h="952">
                <a:moveTo>
                  <a:pt x="878" y="30"/>
                </a:moveTo>
                <a:lnTo>
                  <a:pt x="456" y="252"/>
                </a:lnTo>
                <a:lnTo>
                  <a:pt x="498" y="0"/>
                </a:lnTo>
                <a:lnTo>
                  <a:pt x="164" y="0"/>
                </a:lnTo>
                <a:lnTo>
                  <a:pt x="0" y="952"/>
                </a:lnTo>
                <a:lnTo>
                  <a:pt x="878" y="492"/>
                </a:lnTo>
                <a:lnTo>
                  <a:pt x="878" y="3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6775" tIns="48388" rIns="96775" bIns="48388"/>
          <a:lstStyle/>
          <a:p>
            <a:pPr defTabSz="967777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90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2916782" y="1116671"/>
            <a:ext cx="3213613" cy="3018713"/>
            <a:chOff x="3249281" y="1495055"/>
            <a:chExt cx="3213613" cy="3018713"/>
          </a:xfrm>
        </p:grpSpPr>
        <p:sp>
          <p:nvSpPr>
            <p:cNvPr id="72" name="Freeform 104"/>
            <p:cNvSpPr>
              <a:spLocks/>
            </p:cNvSpPr>
            <p:nvPr/>
          </p:nvSpPr>
          <p:spPr bwMode="auto">
            <a:xfrm>
              <a:off x="4932039" y="3528644"/>
              <a:ext cx="918175" cy="985124"/>
            </a:xfrm>
            <a:custGeom>
              <a:avLst/>
              <a:gdLst>
                <a:gd name="T0" fmla="*/ 0 w 876"/>
                <a:gd name="T1" fmla="*/ 29138806 h 952"/>
                <a:gd name="T2" fmla="*/ 0 w 876"/>
                <a:gd name="T3" fmla="*/ 477871696 h 952"/>
                <a:gd name="T4" fmla="*/ 851127092 w 876"/>
                <a:gd name="T5" fmla="*/ 924662129 h 952"/>
                <a:gd name="T6" fmla="*/ 691784020 w 876"/>
                <a:gd name="T7" fmla="*/ 0 h 952"/>
                <a:gd name="T8" fmla="*/ 367267589 w 876"/>
                <a:gd name="T9" fmla="*/ 0 h 952"/>
                <a:gd name="T10" fmla="*/ 410017760 w 876"/>
                <a:gd name="T11" fmla="*/ 244763215 h 952"/>
                <a:gd name="T12" fmla="*/ 0 w 876"/>
                <a:gd name="T13" fmla="*/ 29138806 h 9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76" h="952">
                  <a:moveTo>
                    <a:pt x="0" y="30"/>
                  </a:moveTo>
                  <a:lnTo>
                    <a:pt x="0" y="492"/>
                  </a:lnTo>
                  <a:lnTo>
                    <a:pt x="876" y="952"/>
                  </a:lnTo>
                  <a:lnTo>
                    <a:pt x="712" y="0"/>
                  </a:lnTo>
                  <a:lnTo>
                    <a:pt x="378" y="0"/>
                  </a:lnTo>
                  <a:lnTo>
                    <a:pt x="422" y="252"/>
                  </a:lnTo>
                  <a:lnTo>
                    <a:pt x="0" y="30"/>
                  </a:ln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lIns="96775" tIns="48388" rIns="96775" bIns="48388"/>
            <a:lstStyle/>
            <a:p>
              <a:pPr defTabSz="967753"/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73" name="Freeform 106"/>
            <p:cNvSpPr>
              <a:spLocks/>
            </p:cNvSpPr>
            <p:nvPr/>
          </p:nvSpPr>
          <p:spPr bwMode="auto">
            <a:xfrm>
              <a:off x="3861962" y="3528644"/>
              <a:ext cx="921550" cy="985124"/>
            </a:xfrm>
            <a:custGeom>
              <a:avLst/>
              <a:gdLst>
                <a:gd name="T0" fmla="*/ 854256123 w 878"/>
                <a:gd name="T1" fmla="*/ 29138806 h 952"/>
                <a:gd name="T2" fmla="*/ 443668360 w 878"/>
                <a:gd name="T3" fmla="*/ 244763215 h 952"/>
                <a:gd name="T4" fmla="*/ 484532161 w 878"/>
                <a:gd name="T5" fmla="*/ 0 h 952"/>
                <a:gd name="T6" fmla="*/ 159564590 w 878"/>
                <a:gd name="T7" fmla="*/ 0 h 952"/>
                <a:gd name="T8" fmla="*/ 0 w 878"/>
                <a:gd name="T9" fmla="*/ 924662129 h 952"/>
                <a:gd name="T10" fmla="*/ 854256123 w 878"/>
                <a:gd name="T11" fmla="*/ 477871696 h 952"/>
                <a:gd name="T12" fmla="*/ 854256123 w 878"/>
                <a:gd name="T13" fmla="*/ 29138806 h 9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78" h="952">
                  <a:moveTo>
                    <a:pt x="878" y="30"/>
                  </a:moveTo>
                  <a:lnTo>
                    <a:pt x="456" y="252"/>
                  </a:lnTo>
                  <a:lnTo>
                    <a:pt x="498" y="0"/>
                  </a:lnTo>
                  <a:lnTo>
                    <a:pt x="164" y="0"/>
                  </a:lnTo>
                  <a:lnTo>
                    <a:pt x="0" y="952"/>
                  </a:lnTo>
                  <a:lnTo>
                    <a:pt x="878" y="492"/>
                  </a:lnTo>
                  <a:lnTo>
                    <a:pt x="878" y="30"/>
                  </a:ln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6775" tIns="48388" rIns="96775" bIns="48388"/>
            <a:lstStyle/>
            <a:p>
              <a:pPr defTabSz="967753"/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74" name="Freeform 108"/>
            <p:cNvSpPr>
              <a:spLocks/>
            </p:cNvSpPr>
            <p:nvPr/>
          </p:nvSpPr>
          <p:spPr bwMode="auto">
            <a:xfrm>
              <a:off x="4856088" y="1495055"/>
              <a:ext cx="1606806" cy="1866900"/>
            </a:xfrm>
            <a:custGeom>
              <a:avLst/>
              <a:gdLst>
                <a:gd name="T0" fmla="*/ 460241095 w 1534"/>
                <a:gd name="T1" fmla="*/ 934440516 h 1804"/>
                <a:gd name="T2" fmla="*/ 0 w 1534"/>
                <a:gd name="T3" fmla="*/ 0 h 1804"/>
                <a:gd name="T4" fmla="*/ 0 w 1534"/>
                <a:gd name="T5" fmla="*/ 679947018 h 1804"/>
                <a:gd name="T6" fmla="*/ 238859290 w 1534"/>
                <a:gd name="T7" fmla="*/ 1165622896 h 1804"/>
                <a:gd name="T8" fmla="*/ 774835825 w 1534"/>
                <a:gd name="T9" fmla="*/ 1243330563 h 1804"/>
                <a:gd name="T10" fmla="*/ 388389322 w 1534"/>
                <a:gd name="T11" fmla="*/ 1622157906 h 1804"/>
                <a:gd name="T12" fmla="*/ 409750474 w 1534"/>
                <a:gd name="T13" fmla="*/ 1752319530 h 1804"/>
                <a:gd name="T14" fmla="*/ 802023462 w 1534"/>
                <a:gd name="T15" fmla="*/ 1752319530 h 1804"/>
                <a:gd name="T16" fmla="*/ 1489471863 w 1534"/>
                <a:gd name="T17" fmla="*/ 1084029057 h 1804"/>
                <a:gd name="T18" fmla="*/ 460241095 w 1534"/>
                <a:gd name="T19" fmla="*/ 934440516 h 18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4" h="1804">
                  <a:moveTo>
                    <a:pt x="474" y="962"/>
                  </a:moveTo>
                  <a:lnTo>
                    <a:pt x="0" y="0"/>
                  </a:lnTo>
                  <a:lnTo>
                    <a:pt x="0" y="700"/>
                  </a:lnTo>
                  <a:lnTo>
                    <a:pt x="246" y="1200"/>
                  </a:lnTo>
                  <a:lnTo>
                    <a:pt x="798" y="1280"/>
                  </a:lnTo>
                  <a:lnTo>
                    <a:pt x="400" y="1670"/>
                  </a:lnTo>
                  <a:lnTo>
                    <a:pt x="422" y="1804"/>
                  </a:lnTo>
                  <a:lnTo>
                    <a:pt x="826" y="1804"/>
                  </a:lnTo>
                  <a:lnTo>
                    <a:pt x="1534" y="1116"/>
                  </a:lnTo>
                  <a:lnTo>
                    <a:pt x="474" y="962"/>
                  </a:ln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lIns="96775" tIns="48388" rIns="96775" bIns="48388"/>
            <a:lstStyle/>
            <a:p>
              <a:pPr defTabSz="967753"/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75" name="Freeform 109"/>
            <p:cNvSpPr>
              <a:spLocks/>
            </p:cNvSpPr>
            <p:nvPr/>
          </p:nvSpPr>
          <p:spPr bwMode="auto">
            <a:xfrm>
              <a:off x="3249281" y="1495055"/>
              <a:ext cx="1606806" cy="1866900"/>
            </a:xfrm>
            <a:custGeom>
              <a:avLst/>
              <a:gdLst>
                <a:gd name="T0" fmla="*/ 1029230767 w 1534"/>
                <a:gd name="T1" fmla="*/ 934440516 h 1804"/>
                <a:gd name="T2" fmla="*/ 0 w 1534"/>
                <a:gd name="T3" fmla="*/ 1084029057 h 1804"/>
                <a:gd name="T4" fmla="*/ 687448400 w 1534"/>
                <a:gd name="T5" fmla="*/ 1752319530 h 1804"/>
                <a:gd name="T6" fmla="*/ 1079721389 w 1534"/>
                <a:gd name="T7" fmla="*/ 1752319530 h 1804"/>
                <a:gd name="T8" fmla="*/ 1103024374 w 1534"/>
                <a:gd name="T9" fmla="*/ 1622157906 h 1804"/>
                <a:gd name="T10" fmla="*/ 714636037 w 1534"/>
                <a:gd name="T11" fmla="*/ 1243330563 h 1804"/>
                <a:gd name="T12" fmla="*/ 1250612572 w 1534"/>
                <a:gd name="T13" fmla="*/ 1165622896 h 1804"/>
                <a:gd name="T14" fmla="*/ 1489471863 w 1534"/>
                <a:gd name="T15" fmla="*/ 679947018 h 1804"/>
                <a:gd name="T16" fmla="*/ 1489471863 w 1534"/>
                <a:gd name="T17" fmla="*/ 0 h 1804"/>
                <a:gd name="T18" fmla="*/ 1029230767 w 1534"/>
                <a:gd name="T19" fmla="*/ 934440516 h 18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4" h="1804">
                  <a:moveTo>
                    <a:pt x="1060" y="962"/>
                  </a:moveTo>
                  <a:lnTo>
                    <a:pt x="0" y="1116"/>
                  </a:lnTo>
                  <a:lnTo>
                    <a:pt x="708" y="1804"/>
                  </a:lnTo>
                  <a:lnTo>
                    <a:pt x="1112" y="1804"/>
                  </a:lnTo>
                  <a:lnTo>
                    <a:pt x="1136" y="1670"/>
                  </a:lnTo>
                  <a:lnTo>
                    <a:pt x="736" y="1280"/>
                  </a:lnTo>
                  <a:lnTo>
                    <a:pt x="1288" y="1200"/>
                  </a:lnTo>
                  <a:lnTo>
                    <a:pt x="1534" y="700"/>
                  </a:lnTo>
                  <a:lnTo>
                    <a:pt x="1534" y="0"/>
                  </a:lnTo>
                  <a:lnTo>
                    <a:pt x="1060" y="962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6775" tIns="48388" rIns="96775" bIns="48388"/>
            <a:lstStyle/>
            <a:p>
              <a:pPr defTabSz="967753"/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76" name="Freeform 121"/>
            <p:cNvSpPr>
              <a:spLocks/>
            </p:cNvSpPr>
            <p:nvPr/>
          </p:nvSpPr>
          <p:spPr bwMode="auto">
            <a:xfrm>
              <a:off x="4616415" y="2941904"/>
              <a:ext cx="202539" cy="198359"/>
            </a:xfrm>
            <a:custGeom>
              <a:avLst/>
              <a:gdLst>
                <a:gd name="T0" fmla="*/ 187748664 w 192"/>
                <a:gd name="T1" fmla="*/ 93092784 h 192"/>
                <a:gd name="T2" fmla="*/ 187748664 w 192"/>
                <a:gd name="T3" fmla="*/ 93092784 h 192"/>
                <a:gd name="T4" fmla="*/ 185793063 w 192"/>
                <a:gd name="T5" fmla="*/ 112486868 h 192"/>
                <a:gd name="T6" fmla="*/ 179926258 w 192"/>
                <a:gd name="T7" fmla="*/ 129941642 h 192"/>
                <a:gd name="T8" fmla="*/ 170147258 w 192"/>
                <a:gd name="T9" fmla="*/ 145457106 h 192"/>
                <a:gd name="T10" fmla="*/ 160368258 w 192"/>
                <a:gd name="T11" fmla="*/ 159032277 h 192"/>
                <a:gd name="T12" fmla="*/ 146679047 w 192"/>
                <a:gd name="T13" fmla="*/ 170669121 h 192"/>
                <a:gd name="T14" fmla="*/ 129077641 w 192"/>
                <a:gd name="T15" fmla="*/ 178427345 h 192"/>
                <a:gd name="T16" fmla="*/ 113431836 w 192"/>
                <a:gd name="T17" fmla="*/ 184245275 h 192"/>
                <a:gd name="T18" fmla="*/ 93874828 w 192"/>
                <a:gd name="T19" fmla="*/ 186184585 h 192"/>
                <a:gd name="T20" fmla="*/ 93874828 w 192"/>
                <a:gd name="T21" fmla="*/ 186184585 h 192"/>
                <a:gd name="T22" fmla="*/ 74316828 w 192"/>
                <a:gd name="T23" fmla="*/ 184245275 h 192"/>
                <a:gd name="T24" fmla="*/ 56715422 w 192"/>
                <a:gd name="T25" fmla="*/ 178427345 h 192"/>
                <a:gd name="T26" fmla="*/ 41069617 w 192"/>
                <a:gd name="T27" fmla="*/ 170669121 h 192"/>
                <a:gd name="T28" fmla="*/ 27380406 w 192"/>
                <a:gd name="T29" fmla="*/ 159032277 h 192"/>
                <a:gd name="T30" fmla="*/ 15645805 w 192"/>
                <a:gd name="T31" fmla="*/ 145457106 h 192"/>
                <a:gd name="T32" fmla="*/ 7822406 w 192"/>
                <a:gd name="T33" fmla="*/ 129941642 h 192"/>
                <a:gd name="T34" fmla="*/ 1955602 w 192"/>
                <a:gd name="T35" fmla="*/ 112486868 h 192"/>
                <a:gd name="T36" fmla="*/ 0 w 192"/>
                <a:gd name="T37" fmla="*/ 93092784 h 192"/>
                <a:gd name="T38" fmla="*/ 0 w 192"/>
                <a:gd name="T39" fmla="*/ 93092784 h 192"/>
                <a:gd name="T40" fmla="*/ 1955602 w 192"/>
                <a:gd name="T41" fmla="*/ 73697716 h 192"/>
                <a:gd name="T42" fmla="*/ 7822406 w 192"/>
                <a:gd name="T43" fmla="*/ 56242942 h 192"/>
                <a:gd name="T44" fmla="*/ 15645805 w 192"/>
                <a:gd name="T45" fmla="*/ 40727478 h 192"/>
                <a:gd name="T46" fmla="*/ 27380406 w 192"/>
                <a:gd name="T47" fmla="*/ 27152308 h 192"/>
                <a:gd name="T48" fmla="*/ 41069617 w 192"/>
                <a:gd name="T49" fmla="*/ 17454774 h 192"/>
                <a:gd name="T50" fmla="*/ 56715422 w 192"/>
                <a:gd name="T51" fmla="*/ 7757240 h 192"/>
                <a:gd name="T52" fmla="*/ 74316828 w 192"/>
                <a:gd name="T53" fmla="*/ 1939310 h 192"/>
                <a:gd name="T54" fmla="*/ 93874828 w 192"/>
                <a:gd name="T55" fmla="*/ 0 h 192"/>
                <a:gd name="T56" fmla="*/ 93874828 w 192"/>
                <a:gd name="T57" fmla="*/ 0 h 192"/>
                <a:gd name="T58" fmla="*/ 113431836 w 192"/>
                <a:gd name="T59" fmla="*/ 1939310 h 192"/>
                <a:gd name="T60" fmla="*/ 129077641 w 192"/>
                <a:gd name="T61" fmla="*/ 7757240 h 192"/>
                <a:gd name="T62" fmla="*/ 146679047 w 192"/>
                <a:gd name="T63" fmla="*/ 17454774 h 192"/>
                <a:gd name="T64" fmla="*/ 160368258 w 192"/>
                <a:gd name="T65" fmla="*/ 27152308 h 192"/>
                <a:gd name="T66" fmla="*/ 170147258 w 192"/>
                <a:gd name="T67" fmla="*/ 40727478 h 192"/>
                <a:gd name="T68" fmla="*/ 179926258 w 192"/>
                <a:gd name="T69" fmla="*/ 56242942 h 192"/>
                <a:gd name="T70" fmla="*/ 185793063 w 192"/>
                <a:gd name="T71" fmla="*/ 73697716 h 192"/>
                <a:gd name="T72" fmla="*/ 187748664 w 192"/>
                <a:gd name="T73" fmla="*/ 93092784 h 192"/>
                <a:gd name="T74" fmla="*/ 187748664 w 192"/>
                <a:gd name="T75" fmla="*/ 93092784 h 19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92" h="192">
                  <a:moveTo>
                    <a:pt x="192" y="96"/>
                  </a:moveTo>
                  <a:lnTo>
                    <a:pt x="192" y="96"/>
                  </a:lnTo>
                  <a:lnTo>
                    <a:pt x="190" y="116"/>
                  </a:lnTo>
                  <a:lnTo>
                    <a:pt x="184" y="134"/>
                  </a:lnTo>
                  <a:lnTo>
                    <a:pt x="174" y="150"/>
                  </a:lnTo>
                  <a:lnTo>
                    <a:pt x="164" y="164"/>
                  </a:lnTo>
                  <a:lnTo>
                    <a:pt x="150" y="176"/>
                  </a:lnTo>
                  <a:lnTo>
                    <a:pt x="132" y="184"/>
                  </a:lnTo>
                  <a:lnTo>
                    <a:pt x="116" y="190"/>
                  </a:lnTo>
                  <a:lnTo>
                    <a:pt x="96" y="192"/>
                  </a:lnTo>
                  <a:lnTo>
                    <a:pt x="76" y="190"/>
                  </a:lnTo>
                  <a:lnTo>
                    <a:pt x="58" y="184"/>
                  </a:lnTo>
                  <a:lnTo>
                    <a:pt x="42" y="176"/>
                  </a:lnTo>
                  <a:lnTo>
                    <a:pt x="28" y="164"/>
                  </a:lnTo>
                  <a:lnTo>
                    <a:pt x="16" y="150"/>
                  </a:lnTo>
                  <a:lnTo>
                    <a:pt x="8" y="134"/>
                  </a:lnTo>
                  <a:lnTo>
                    <a:pt x="2" y="116"/>
                  </a:lnTo>
                  <a:lnTo>
                    <a:pt x="0" y="96"/>
                  </a:lnTo>
                  <a:lnTo>
                    <a:pt x="2" y="76"/>
                  </a:lnTo>
                  <a:lnTo>
                    <a:pt x="8" y="58"/>
                  </a:lnTo>
                  <a:lnTo>
                    <a:pt x="16" y="42"/>
                  </a:lnTo>
                  <a:lnTo>
                    <a:pt x="28" y="28"/>
                  </a:lnTo>
                  <a:lnTo>
                    <a:pt x="42" y="18"/>
                  </a:lnTo>
                  <a:lnTo>
                    <a:pt x="58" y="8"/>
                  </a:lnTo>
                  <a:lnTo>
                    <a:pt x="76" y="2"/>
                  </a:lnTo>
                  <a:lnTo>
                    <a:pt x="96" y="0"/>
                  </a:lnTo>
                  <a:lnTo>
                    <a:pt x="116" y="2"/>
                  </a:lnTo>
                  <a:lnTo>
                    <a:pt x="132" y="8"/>
                  </a:lnTo>
                  <a:lnTo>
                    <a:pt x="150" y="18"/>
                  </a:lnTo>
                  <a:lnTo>
                    <a:pt x="164" y="28"/>
                  </a:lnTo>
                  <a:lnTo>
                    <a:pt x="174" y="42"/>
                  </a:lnTo>
                  <a:lnTo>
                    <a:pt x="184" y="58"/>
                  </a:lnTo>
                  <a:lnTo>
                    <a:pt x="190" y="76"/>
                  </a:lnTo>
                  <a:lnTo>
                    <a:pt x="192" y="96"/>
                  </a:lnTo>
                  <a:close/>
                </a:path>
              </a:pathLst>
            </a:cu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lIns="96775" tIns="48388" rIns="96775" bIns="48388"/>
            <a:lstStyle/>
            <a:p>
              <a:pPr defTabSz="967753"/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77" name="Freeform 122"/>
            <p:cNvSpPr>
              <a:spLocks/>
            </p:cNvSpPr>
            <p:nvPr/>
          </p:nvSpPr>
          <p:spPr bwMode="auto">
            <a:xfrm>
              <a:off x="4857777" y="2891896"/>
              <a:ext cx="251485" cy="248365"/>
            </a:xfrm>
            <a:custGeom>
              <a:avLst/>
              <a:gdLst>
                <a:gd name="T0" fmla="*/ 233121011 w 240"/>
                <a:gd name="T1" fmla="*/ 116560999 h 240"/>
                <a:gd name="T2" fmla="*/ 233121011 w 240"/>
                <a:gd name="T3" fmla="*/ 116560999 h 240"/>
                <a:gd name="T4" fmla="*/ 231178451 w 240"/>
                <a:gd name="T5" fmla="*/ 128217394 h 240"/>
                <a:gd name="T6" fmla="*/ 231178451 w 240"/>
                <a:gd name="T7" fmla="*/ 139872804 h 240"/>
                <a:gd name="T8" fmla="*/ 223407225 w 240"/>
                <a:gd name="T9" fmla="*/ 161243027 h 240"/>
                <a:gd name="T10" fmla="*/ 211751865 w 240"/>
                <a:gd name="T11" fmla="*/ 180669696 h 240"/>
                <a:gd name="T12" fmla="*/ 198152958 w 240"/>
                <a:gd name="T13" fmla="*/ 198153796 h 240"/>
                <a:gd name="T14" fmla="*/ 180668932 w 240"/>
                <a:gd name="T15" fmla="*/ 211752760 h 240"/>
                <a:gd name="T16" fmla="*/ 161242345 w 240"/>
                <a:gd name="T17" fmla="*/ 223408170 h 240"/>
                <a:gd name="T18" fmla="*/ 139872213 w 240"/>
                <a:gd name="T19" fmla="*/ 229236860 h 240"/>
                <a:gd name="T20" fmla="*/ 128216852 w 240"/>
                <a:gd name="T21" fmla="*/ 231179429 h 240"/>
                <a:gd name="T22" fmla="*/ 116560506 w 240"/>
                <a:gd name="T23" fmla="*/ 233121997 h 240"/>
                <a:gd name="T24" fmla="*/ 116560506 w 240"/>
                <a:gd name="T25" fmla="*/ 233121997 h 240"/>
                <a:gd name="T26" fmla="*/ 104904160 w 240"/>
                <a:gd name="T27" fmla="*/ 231179429 h 240"/>
                <a:gd name="T28" fmla="*/ 93248799 w 240"/>
                <a:gd name="T29" fmla="*/ 229236860 h 240"/>
                <a:gd name="T30" fmla="*/ 69936106 w 240"/>
                <a:gd name="T31" fmla="*/ 223408170 h 240"/>
                <a:gd name="T32" fmla="*/ 50509520 w 240"/>
                <a:gd name="T33" fmla="*/ 211752760 h 240"/>
                <a:gd name="T34" fmla="*/ 33025493 w 240"/>
                <a:gd name="T35" fmla="*/ 198153796 h 240"/>
                <a:gd name="T36" fmla="*/ 19426587 w 240"/>
                <a:gd name="T37" fmla="*/ 180669696 h 240"/>
                <a:gd name="T38" fmla="*/ 7770240 w 240"/>
                <a:gd name="T39" fmla="*/ 161243027 h 240"/>
                <a:gd name="T40" fmla="*/ 1942560 w 240"/>
                <a:gd name="T41" fmla="*/ 139872804 h 240"/>
                <a:gd name="T42" fmla="*/ 0 w 240"/>
                <a:gd name="T43" fmla="*/ 128217394 h 240"/>
                <a:gd name="T44" fmla="*/ 0 w 240"/>
                <a:gd name="T45" fmla="*/ 116560999 h 240"/>
                <a:gd name="T46" fmla="*/ 0 w 240"/>
                <a:gd name="T47" fmla="*/ 116560999 h 240"/>
                <a:gd name="T48" fmla="*/ 0 w 240"/>
                <a:gd name="T49" fmla="*/ 104904603 h 240"/>
                <a:gd name="T50" fmla="*/ 1942560 w 240"/>
                <a:gd name="T51" fmla="*/ 93249193 h 240"/>
                <a:gd name="T52" fmla="*/ 7770240 w 240"/>
                <a:gd name="T53" fmla="*/ 69936402 h 240"/>
                <a:gd name="T54" fmla="*/ 19426587 w 240"/>
                <a:gd name="T55" fmla="*/ 50509733 h 240"/>
                <a:gd name="T56" fmla="*/ 33025493 w 240"/>
                <a:gd name="T57" fmla="*/ 33025633 h 240"/>
                <a:gd name="T58" fmla="*/ 50509520 w 240"/>
                <a:gd name="T59" fmla="*/ 19426669 h 240"/>
                <a:gd name="T60" fmla="*/ 69936106 w 240"/>
                <a:gd name="T61" fmla="*/ 7770273 h 240"/>
                <a:gd name="T62" fmla="*/ 93248799 w 240"/>
                <a:gd name="T63" fmla="*/ 1942568 h 240"/>
                <a:gd name="T64" fmla="*/ 104904160 w 240"/>
                <a:gd name="T65" fmla="*/ 0 h 240"/>
                <a:gd name="T66" fmla="*/ 116560506 w 240"/>
                <a:gd name="T67" fmla="*/ 0 h 240"/>
                <a:gd name="T68" fmla="*/ 116560506 w 240"/>
                <a:gd name="T69" fmla="*/ 0 h 240"/>
                <a:gd name="T70" fmla="*/ 128216852 w 240"/>
                <a:gd name="T71" fmla="*/ 0 h 240"/>
                <a:gd name="T72" fmla="*/ 139872213 w 240"/>
                <a:gd name="T73" fmla="*/ 1942568 h 240"/>
                <a:gd name="T74" fmla="*/ 161242345 w 240"/>
                <a:gd name="T75" fmla="*/ 7770273 h 240"/>
                <a:gd name="T76" fmla="*/ 180668932 w 240"/>
                <a:gd name="T77" fmla="*/ 19426669 h 240"/>
                <a:gd name="T78" fmla="*/ 198152958 w 240"/>
                <a:gd name="T79" fmla="*/ 33025633 h 240"/>
                <a:gd name="T80" fmla="*/ 211751865 w 240"/>
                <a:gd name="T81" fmla="*/ 50509733 h 240"/>
                <a:gd name="T82" fmla="*/ 223407225 w 240"/>
                <a:gd name="T83" fmla="*/ 69936402 h 240"/>
                <a:gd name="T84" fmla="*/ 231178451 w 240"/>
                <a:gd name="T85" fmla="*/ 93249193 h 240"/>
                <a:gd name="T86" fmla="*/ 231178451 w 240"/>
                <a:gd name="T87" fmla="*/ 104904603 h 240"/>
                <a:gd name="T88" fmla="*/ 233121011 w 240"/>
                <a:gd name="T89" fmla="*/ 116560999 h 240"/>
                <a:gd name="T90" fmla="*/ 233121011 w 240"/>
                <a:gd name="T91" fmla="*/ 116560999 h 24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0" h="240">
                  <a:moveTo>
                    <a:pt x="240" y="120"/>
                  </a:moveTo>
                  <a:lnTo>
                    <a:pt x="240" y="120"/>
                  </a:lnTo>
                  <a:lnTo>
                    <a:pt x="238" y="132"/>
                  </a:lnTo>
                  <a:lnTo>
                    <a:pt x="238" y="144"/>
                  </a:lnTo>
                  <a:lnTo>
                    <a:pt x="230" y="166"/>
                  </a:lnTo>
                  <a:lnTo>
                    <a:pt x="218" y="186"/>
                  </a:lnTo>
                  <a:lnTo>
                    <a:pt x="204" y="204"/>
                  </a:lnTo>
                  <a:lnTo>
                    <a:pt x="186" y="218"/>
                  </a:lnTo>
                  <a:lnTo>
                    <a:pt x="166" y="230"/>
                  </a:lnTo>
                  <a:lnTo>
                    <a:pt x="144" y="236"/>
                  </a:lnTo>
                  <a:lnTo>
                    <a:pt x="132" y="238"/>
                  </a:lnTo>
                  <a:lnTo>
                    <a:pt x="120" y="240"/>
                  </a:lnTo>
                  <a:lnTo>
                    <a:pt x="108" y="238"/>
                  </a:lnTo>
                  <a:lnTo>
                    <a:pt x="96" y="236"/>
                  </a:lnTo>
                  <a:lnTo>
                    <a:pt x="72" y="230"/>
                  </a:lnTo>
                  <a:lnTo>
                    <a:pt x="52" y="218"/>
                  </a:lnTo>
                  <a:lnTo>
                    <a:pt x="34" y="204"/>
                  </a:lnTo>
                  <a:lnTo>
                    <a:pt x="20" y="186"/>
                  </a:lnTo>
                  <a:lnTo>
                    <a:pt x="8" y="166"/>
                  </a:lnTo>
                  <a:lnTo>
                    <a:pt x="2" y="144"/>
                  </a:lnTo>
                  <a:lnTo>
                    <a:pt x="0" y="132"/>
                  </a:lnTo>
                  <a:lnTo>
                    <a:pt x="0" y="120"/>
                  </a:lnTo>
                  <a:lnTo>
                    <a:pt x="0" y="108"/>
                  </a:lnTo>
                  <a:lnTo>
                    <a:pt x="2" y="96"/>
                  </a:lnTo>
                  <a:lnTo>
                    <a:pt x="8" y="72"/>
                  </a:lnTo>
                  <a:lnTo>
                    <a:pt x="20" y="52"/>
                  </a:lnTo>
                  <a:lnTo>
                    <a:pt x="34" y="34"/>
                  </a:lnTo>
                  <a:lnTo>
                    <a:pt x="52" y="20"/>
                  </a:lnTo>
                  <a:lnTo>
                    <a:pt x="72" y="8"/>
                  </a:lnTo>
                  <a:lnTo>
                    <a:pt x="96" y="2"/>
                  </a:lnTo>
                  <a:lnTo>
                    <a:pt x="108" y="0"/>
                  </a:lnTo>
                  <a:lnTo>
                    <a:pt x="120" y="0"/>
                  </a:lnTo>
                  <a:lnTo>
                    <a:pt x="132" y="0"/>
                  </a:lnTo>
                  <a:lnTo>
                    <a:pt x="144" y="2"/>
                  </a:lnTo>
                  <a:lnTo>
                    <a:pt x="166" y="8"/>
                  </a:lnTo>
                  <a:lnTo>
                    <a:pt x="186" y="20"/>
                  </a:lnTo>
                  <a:lnTo>
                    <a:pt x="204" y="34"/>
                  </a:lnTo>
                  <a:lnTo>
                    <a:pt x="218" y="52"/>
                  </a:lnTo>
                  <a:lnTo>
                    <a:pt x="230" y="72"/>
                  </a:lnTo>
                  <a:lnTo>
                    <a:pt x="238" y="96"/>
                  </a:lnTo>
                  <a:lnTo>
                    <a:pt x="238" y="108"/>
                  </a:lnTo>
                  <a:lnTo>
                    <a:pt x="240" y="120"/>
                  </a:lnTo>
                  <a:close/>
                </a:path>
              </a:pathLst>
            </a:cu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lIns="96775" tIns="48388" rIns="96775" bIns="48388"/>
            <a:lstStyle/>
            <a:p>
              <a:pPr defTabSz="967753"/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78" name="Freeform 123"/>
            <p:cNvSpPr>
              <a:spLocks/>
            </p:cNvSpPr>
            <p:nvPr/>
          </p:nvSpPr>
          <p:spPr bwMode="auto">
            <a:xfrm>
              <a:off x="4616415" y="3181934"/>
              <a:ext cx="202539" cy="195025"/>
            </a:xfrm>
            <a:custGeom>
              <a:avLst/>
              <a:gdLst>
                <a:gd name="T0" fmla="*/ 187748664 w 192"/>
                <a:gd name="T1" fmla="*/ 90563894 h 190"/>
                <a:gd name="T2" fmla="*/ 187748664 w 192"/>
                <a:gd name="T3" fmla="*/ 90563894 h 190"/>
                <a:gd name="T4" fmla="*/ 185793063 w 192"/>
                <a:gd name="T5" fmla="*/ 109833722 h 190"/>
                <a:gd name="T6" fmla="*/ 179926258 w 192"/>
                <a:gd name="T7" fmla="*/ 127175786 h 190"/>
                <a:gd name="T8" fmla="*/ 170147258 w 192"/>
                <a:gd name="T9" fmla="*/ 142591063 h 190"/>
                <a:gd name="T10" fmla="*/ 160368258 w 192"/>
                <a:gd name="T11" fmla="*/ 156078574 h 190"/>
                <a:gd name="T12" fmla="*/ 146679047 w 192"/>
                <a:gd name="T13" fmla="*/ 167640276 h 190"/>
                <a:gd name="T14" fmla="*/ 129077641 w 192"/>
                <a:gd name="T15" fmla="*/ 175348403 h 190"/>
                <a:gd name="T16" fmla="*/ 113431836 w 192"/>
                <a:gd name="T17" fmla="*/ 181128765 h 190"/>
                <a:gd name="T18" fmla="*/ 93874828 w 192"/>
                <a:gd name="T19" fmla="*/ 183055552 h 190"/>
                <a:gd name="T20" fmla="*/ 93874828 w 192"/>
                <a:gd name="T21" fmla="*/ 183055552 h 190"/>
                <a:gd name="T22" fmla="*/ 74316828 w 192"/>
                <a:gd name="T23" fmla="*/ 181128765 h 190"/>
                <a:gd name="T24" fmla="*/ 56715422 w 192"/>
                <a:gd name="T25" fmla="*/ 175348403 h 190"/>
                <a:gd name="T26" fmla="*/ 41069617 w 192"/>
                <a:gd name="T27" fmla="*/ 167640276 h 190"/>
                <a:gd name="T28" fmla="*/ 27380406 w 192"/>
                <a:gd name="T29" fmla="*/ 156078574 h 190"/>
                <a:gd name="T30" fmla="*/ 15645805 w 192"/>
                <a:gd name="T31" fmla="*/ 142591063 h 190"/>
                <a:gd name="T32" fmla="*/ 7822406 w 192"/>
                <a:gd name="T33" fmla="*/ 127175786 h 190"/>
                <a:gd name="T34" fmla="*/ 1955602 w 192"/>
                <a:gd name="T35" fmla="*/ 109833722 h 190"/>
                <a:gd name="T36" fmla="*/ 0 w 192"/>
                <a:gd name="T37" fmla="*/ 90563894 h 190"/>
                <a:gd name="T38" fmla="*/ 0 w 192"/>
                <a:gd name="T39" fmla="*/ 90563894 h 190"/>
                <a:gd name="T40" fmla="*/ 1955602 w 192"/>
                <a:gd name="T41" fmla="*/ 73221830 h 190"/>
                <a:gd name="T42" fmla="*/ 7822406 w 192"/>
                <a:gd name="T43" fmla="*/ 55879766 h 190"/>
                <a:gd name="T44" fmla="*/ 15645805 w 192"/>
                <a:gd name="T45" fmla="*/ 40464490 h 190"/>
                <a:gd name="T46" fmla="*/ 27380406 w 192"/>
                <a:gd name="T47" fmla="*/ 26976978 h 190"/>
                <a:gd name="T48" fmla="*/ 41069617 w 192"/>
                <a:gd name="T49" fmla="*/ 15415276 h 190"/>
                <a:gd name="T50" fmla="*/ 56715422 w 192"/>
                <a:gd name="T51" fmla="*/ 7707149 h 190"/>
                <a:gd name="T52" fmla="*/ 74316828 w 192"/>
                <a:gd name="T53" fmla="*/ 1926787 h 190"/>
                <a:gd name="T54" fmla="*/ 93874828 w 192"/>
                <a:gd name="T55" fmla="*/ 0 h 190"/>
                <a:gd name="T56" fmla="*/ 93874828 w 192"/>
                <a:gd name="T57" fmla="*/ 0 h 190"/>
                <a:gd name="T58" fmla="*/ 113431836 w 192"/>
                <a:gd name="T59" fmla="*/ 1926787 h 190"/>
                <a:gd name="T60" fmla="*/ 129077641 w 192"/>
                <a:gd name="T61" fmla="*/ 7707149 h 190"/>
                <a:gd name="T62" fmla="*/ 146679047 w 192"/>
                <a:gd name="T63" fmla="*/ 15415276 h 190"/>
                <a:gd name="T64" fmla="*/ 160368258 w 192"/>
                <a:gd name="T65" fmla="*/ 26976978 h 190"/>
                <a:gd name="T66" fmla="*/ 170147258 w 192"/>
                <a:gd name="T67" fmla="*/ 40464490 h 190"/>
                <a:gd name="T68" fmla="*/ 179926258 w 192"/>
                <a:gd name="T69" fmla="*/ 55879766 h 190"/>
                <a:gd name="T70" fmla="*/ 185793063 w 192"/>
                <a:gd name="T71" fmla="*/ 73221830 h 190"/>
                <a:gd name="T72" fmla="*/ 187748664 w 192"/>
                <a:gd name="T73" fmla="*/ 90563894 h 190"/>
                <a:gd name="T74" fmla="*/ 187748664 w 192"/>
                <a:gd name="T75" fmla="*/ 90563894 h 19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92" h="190">
                  <a:moveTo>
                    <a:pt x="192" y="94"/>
                  </a:moveTo>
                  <a:lnTo>
                    <a:pt x="192" y="94"/>
                  </a:lnTo>
                  <a:lnTo>
                    <a:pt x="190" y="114"/>
                  </a:lnTo>
                  <a:lnTo>
                    <a:pt x="184" y="132"/>
                  </a:lnTo>
                  <a:lnTo>
                    <a:pt x="174" y="148"/>
                  </a:lnTo>
                  <a:lnTo>
                    <a:pt x="164" y="162"/>
                  </a:lnTo>
                  <a:lnTo>
                    <a:pt x="150" y="174"/>
                  </a:lnTo>
                  <a:lnTo>
                    <a:pt x="132" y="182"/>
                  </a:lnTo>
                  <a:lnTo>
                    <a:pt x="116" y="188"/>
                  </a:lnTo>
                  <a:lnTo>
                    <a:pt x="96" y="190"/>
                  </a:lnTo>
                  <a:lnTo>
                    <a:pt x="76" y="188"/>
                  </a:lnTo>
                  <a:lnTo>
                    <a:pt x="58" y="182"/>
                  </a:lnTo>
                  <a:lnTo>
                    <a:pt x="42" y="174"/>
                  </a:lnTo>
                  <a:lnTo>
                    <a:pt x="28" y="162"/>
                  </a:lnTo>
                  <a:lnTo>
                    <a:pt x="16" y="148"/>
                  </a:lnTo>
                  <a:lnTo>
                    <a:pt x="8" y="132"/>
                  </a:lnTo>
                  <a:lnTo>
                    <a:pt x="2" y="114"/>
                  </a:lnTo>
                  <a:lnTo>
                    <a:pt x="0" y="94"/>
                  </a:lnTo>
                  <a:lnTo>
                    <a:pt x="2" y="76"/>
                  </a:lnTo>
                  <a:lnTo>
                    <a:pt x="8" y="58"/>
                  </a:lnTo>
                  <a:lnTo>
                    <a:pt x="16" y="42"/>
                  </a:lnTo>
                  <a:lnTo>
                    <a:pt x="28" y="28"/>
                  </a:lnTo>
                  <a:lnTo>
                    <a:pt x="42" y="16"/>
                  </a:lnTo>
                  <a:lnTo>
                    <a:pt x="58" y="8"/>
                  </a:lnTo>
                  <a:lnTo>
                    <a:pt x="76" y="2"/>
                  </a:lnTo>
                  <a:lnTo>
                    <a:pt x="96" y="0"/>
                  </a:lnTo>
                  <a:lnTo>
                    <a:pt x="116" y="2"/>
                  </a:lnTo>
                  <a:lnTo>
                    <a:pt x="132" y="8"/>
                  </a:lnTo>
                  <a:lnTo>
                    <a:pt x="150" y="16"/>
                  </a:lnTo>
                  <a:lnTo>
                    <a:pt x="164" y="28"/>
                  </a:lnTo>
                  <a:lnTo>
                    <a:pt x="174" y="42"/>
                  </a:lnTo>
                  <a:lnTo>
                    <a:pt x="184" y="58"/>
                  </a:lnTo>
                  <a:lnTo>
                    <a:pt x="190" y="76"/>
                  </a:lnTo>
                  <a:lnTo>
                    <a:pt x="192" y="94"/>
                  </a:lnTo>
                  <a:close/>
                </a:path>
              </a:pathLst>
            </a:custGeom>
            <a:blipFill dpi="0"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lIns="96775" tIns="48388" rIns="96775" bIns="48388"/>
            <a:lstStyle/>
            <a:p>
              <a:pPr defTabSz="967753"/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79" name="Freeform 124"/>
            <p:cNvSpPr>
              <a:spLocks/>
            </p:cNvSpPr>
            <p:nvPr/>
          </p:nvSpPr>
          <p:spPr bwMode="auto">
            <a:xfrm>
              <a:off x="4857777" y="3181934"/>
              <a:ext cx="199163" cy="195025"/>
            </a:xfrm>
            <a:custGeom>
              <a:avLst/>
              <a:gdLst>
                <a:gd name="T0" fmla="*/ 184619633 w 190"/>
                <a:gd name="T1" fmla="*/ 90563894 h 190"/>
                <a:gd name="T2" fmla="*/ 184619633 w 190"/>
                <a:gd name="T3" fmla="*/ 90563894 h 190"/>
                <a:gd name="T4" fmla="*/ 182676382 w 190"/>
                <a:gd name="T5" fmla="*/ 109833722 h 190"/>
                <a:gd name="T6" fmla="*/ 176846631 w 190"/>
                <a:gd name="T7" fmla="*/ 127175786 h 190"/>
                <a:gd name="T8" fmla="*/ 169072644 w 190"/>
                <a:gd name="T9" fmla="*/ 142591063 h 190"/>
                <a:gd name="T10" fmla="*/ 157412155 w 190"/>
                <a:gd name="T11" fmla="*/ 156078574 h 190"/>
                <a:gd name="T12" fmla="*/ 143809403 w 190"/>
                <a:gd name="T13" fmla="*/ 167640276 h 190"/>
                <a:gd name="T14" fmla="*/ 128262413 w 190"/>
                <a:gd name="T15" fmla="*/ 175348403 h 190"/>
                <a:gd name="T16" fmla="*/ 110772174 w 190"/>
                <a:gd name="T17" fmla="*/ 181128765 h 190"/>
                <a:gd name="T18" fmla="*/ 91337698 w 190"/>
                <a:gd name="T19" fmla="*/ 183055552 h 190"/>
                <a:gd name="T20" fmla="*/ 91337698 w 190"/>
                <a:gd name="T21" fmla="*/ 183055552 h 190"/>
                <a:gd name="T22" fmla="*/ 73847459 w 190"/>
                <a:gd name="T23" fmla="*/ 181128765 h 190"/>
                <a:gd name="T24" fmla="*/ 56357219 w 190"/>
                <a:gd name="T25" fmla="*/ 175348403 h 190"/>
                <a:gd name="T26" fmla="*/ 40810230 w 190"/>
                <a:gd name="T27" fmla="*/ 167640276 h 190"/>
                <a:gd name="T28" fmla="*/ 27207477 w 190"/>
                <a:gd name="T29" fmla="*/ 156078574 h 190"/>
                <a:gd name="T30" fmla="*/ 15546989 w 190"/>
                <a:gd name="T31" fmla="*/ 142591063 h 190"/>
                <a:gd name="T32" fmla="*/ 7773002 w 190"/>
                <a:gd name="T33" fmla="*/ 127175786 h 190"/>
                <a:gd name="T34" fmla="*/ 1943250 w 190"/>
                <a:gd name="T35" fmla="*/ 109833722 h 190"/>
                <a:gd name="T36" fmla="*/ 0 w 190"/>
                <a:gd name="T37" fmla="*/ 90563894 h 190"/>
                <a:gd name="T38" fmla="*/ 0 w 190"/>
                <a:gd name="T39" fmla="*/ 90563894 h 190"/>
                <a:gd name="T40" fmla="*/ 1943250 w 190"/>
                <a:gd name="T41" fmla="*/ 73221830 h 190"/>
                <a:gd name="T42" fmla="*/ 7773002 w 190"/>
                <a:gd name="T43" fmla="*/ 55879766 h 190"/>
                <a:gd name="T44" fmla="*/ 15546989 w 190"/>
                <a:gd name="T45" fmla="*/ 40464490 h 190"/>
                <a:gd name="T46" fmla="*/ 27207477 w 190"/>
                <a:gd name="T47" fmla="*/ 26976978 h 190"/>
                <a:gd name="T48" fmla="*/ 40810230 w 190"/>
                <a:gd name="T49" fmla="*/ 15415276 h 190"/>
                <a:gd name="T50" fmla="*/ 56357219 w 190"/>
                <a:gd name="T51" fmla="*/ 7707149 h 190"/>
                <a:gd name="T52" fmla="*/ 73847459 w 190"/>
                <a:gd name="T53" fmla="*/ 1926787 h 190"/>
                <a:gd name="T54" fmla="*/ 91337698 w 190"/>
                <a:gd name="T55" fmla="*/ 0 h 190"/>
                <a:gd name="T56" fmla="*/ 91337698 w 190"/>
                <a:gd name="T57" fmla="*/ 0 h 190"/>
                <a:gd name="T58" fmla="*/ 110772174 w 190"/>
                <a:gd name="T59" fmla="*/ 1926787 h 190"/>
                <a:gd name="T60" fmla="*/ 128262413 w 190"/>
                <a:gd name="T61" fmla="*/ 7707149 h 190"/>
                <a:gd name="T62" fmla="*/ 143809403 w 190"/>
                <a:gd name="T63" fmla="*/ 15415276 h 190"/>
                <a:gd name="T64" fmla="*/ 157412155 w 190"/>
                <a:gd name="T65" fmla="*/ 26976978 h 190"/>
                <a:gd name="T66" fmla="*/ 169072644 w 190"/>
                <a:gd name="T67" fmla="*/ 40464490 h 190"/>
                <a:gd name="T68" fmla="*/ 176846631 w 190"/>
                <a:gd name="T69" fmla="*/ 55879766 h 190"/>
                <a:gd name="T70" fmla="*/ 182676382 w 190"/>
                <a:gd name="T71" fmla="*/ 73221830 h 190"/>
                <a:gd name="T72" fmla="*/ 184619633 w 190"/>
                <a:gd name="T73" fmla="*/ 90563894 h 190"/>
                <a:gd name="T74" fmla="*/ 184619633 w 190"/>
                <a:gd name="T75" fmla="*/ 90563894 h 19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90" h="190">
                  <a:moveTo>
                    <a:pt x="190" y="94"/>
                  </a:moveTo>
                  <a:lnTo>
                    <a:pt x="190" y="94"/>
                  </a:lnTo>
                  <a:lnTo>
                    <a:pt x="188" y="114"/>
                  </a:lnTo>
                  <a:lnTo>
                    <a:pt x="182" y="132"/>
                  </a:lnTo>
                  <a:lnTo>
                    <a:pt x="174" y="148"/>
                  </a:lnTo>
                  <a:lnTo>
                    <a:pt x="162" y="162"/>
                  </a:lnTo>
                  <a:lnTo>
                    <a:pt x="148" y="174"/>
                  </a:lnTo>
                  <a:lnTo>
                    <a:pt x="132" y="182"/>
                  </a:lnTo>
                  <a:lnTo>
                    <a:pt x="114" y="188"/>
                  </a:lnTo>
                  <a:lnTo>
                    <a:pt x="94" y="190"/>
                  </a:lnTo>
                  <a:lnTo>
                    <a:pt x="76" y="188"/>
                  </a:lnTo>
                  <a:lnTo>
                    <a:pt x="58" y="182"/>
                  </a:lnTo>
                  <a:lnTo>
                    <a:pt x="42" y="174"/>
                  </a:lnTo>
                  <a:lnTo>
                    <a:pt x="28" y="162"/>
                  </a:lnTo>
                  <a:lnTo>
                    <a:pt x="16" y="148"/>
                  </a:lnTo>
                  <a:lnTo>
                    <a:pt x="8" y="132"/>
                  </a:lnTo>
                  <a:lnTo>
                    <a:pt x="2" y="114"/>
                  </a:lnTo>
                  <a:lnTo>
                    <a:pt x="0" y="94"/>
                  </a:lnTo>
                  <a:lnTo>
                    <a:pt x="2" y="76"/>
                  </a:lnTo>
                  <a:lnTo>
                    <a:pt x="8" y="58"/>
                  </a:lnTo>
                  <a:lnTo>
                    <a:pt x="16" y="42"/>
                  </a:lnTo>
                  <a:lnTo>
                    <a:pt x="28" y="28"/>
                  </a:lnTo>
                  <a:lnTo>
                    <a:pt x="42" y="16"/>
                  </a:lnTo>
                  <a:lnTo>
                    <a:pt x="58" y="8"/>
                  </a:lnTo>
                  <a:lnTo>
                    <a:pt x="76" y="2"/>
                  </a:lnTo>
                  <a:lnTo>
                    <a:pt x="94" y="0"/>
                  </a:lnTo>
                  <a:lnTo>
                    <a:pt x="114" y="2"/>
                  </a:lnTo>
                  <a:lnTo>
                    <a:pt x="132" y="8"/>
                  </a:lnTo>
                  <a:lnTo>
                    <a:pt x="148" y="16"/>
                  </a:lnTo>
                  <a:lnTo>
                    <a:pt x="162" y="28"/>
                  </a:lnTo>
                  <a:lnTo>
                    <a:pt x="174" y="42"/>
                  </a:lnTo>
                  <a:lnTo>
                    <a:pt x="182" y="58"/>
                  </a:lnTo>
                  <a:lnTo>
                    <a:pt x="188" y="76"/>
                  </a:lnTo>
                  <a:lnTo>
                    <a:pt x="190" y="94"/>
                  </a:lnTo>
                  <a:close/>
                </a:path>
              </a:pathLst>
            </a:custGeom>
            <a:blipFill dpi="0"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lIns="96775" tIns="48388" rIns="96775" bIns="48388"/>
            <a:lstStyle/>
            <a:p>
              <a:pPr defTabSz="967753"/>
              <a:endParaRPr lang="zh-CN" altLang="en-US" sz="1900" kern="0">
                <a:solidFill>
                  <a:schemeClr val="bg1"/>
                </a:solidFill>
              </a:endParaRPr>
            </a:p>
          </p:txBody>
        </p:sp>
      </p:grpSp>
      <p:sp>
        <p:nvSpPr>
          <p:cNvPr id="82" name="矩形 1"/>
          <p:cNvSpPr>
            <a:spLocks noChangeArrowheads="1"/>
          </p:cNvSpPr>
          <p:nvPr/>
        </p:nvSpPr>
        <p:spPr bwMode="auto">
          <a:xfrm>
            <a:off x="6506779" y="1140008"/>
            <a:ext cx="1832974" cy="126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75" tIns="48388" rIns="96775" bIns="48388">
            <a:spAutoFit/>
          </a:bodyPr>
          <a:lstStyle/>
          <a:p>
            <a:pPr algn="just" defTabSz="96777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点击添加小标题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zh-CN" sz="1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3" name="矩形 1"/>
          <p:cNvSpPr>
            <a:spLocks noChangeArrowheads="1"/>
          </p:cNvSpPr>
          <p:nvPr/>
        </p:nvSpPr>
        <p:spPr bwMode="auto">
          <a:xfrm>
            <a:off x="1460193" y="1140008"/>
            <a:ext cx="1832974" cy="126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75" tIns="48388" rIns="96775" bIns="48388">
            <a:spAutoFit/>
          </a:bodyPr>
          <a:lstStyle/>
          <a:p>
            <a:pPr algn="just" defTabSz="96777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点击添加小标题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zh-CN" sz="1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矩形 1"/>
          <p:cNvSpPr>
            <a:spLocks noChangeArrowheads="1"/>
          </p:cNvSpPr>
          <p:nvPr/>
        </p:nvSpPr>
        <p:spPr bwMode="auto">
          <a:xfrm>
            <a:off x="6506779" y="2735207"/>
            <a:ext cx="1832974" cy="126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75" tIns="48388" rIns="96775" bIns="48388">
            <a:spAutoFit/>
          </a:bodyPr>
          <a:lstStyle/>
          <a:p>
            <a:pPr algn="just" defTabSz="96777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点击添加小标题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zh-CN" sz="1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5" name="矩形 1"/>
          <p:cNvSpPr>
            <a:spLocks noChangeArrowheads="1"/>
          </p:cNvSpPr>
          <p:nvPr/>
        </p:nvSpPr>
        <p:spPr bwMode="auto">
          <a:xfrm>
            <a:off x="1460193" y="2736875"/>
            <a:ext cx="1832974" cy="126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75" tIns="48388" rIns="96775" bIns="48388">
            <a:spAutoFit/>
          </a:bodyPr>
          <a:lstStyle/>
          <a:p>
            <a:pPr algn="just" defTabSz="96777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点击添加小标题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zh-CN" sz="1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1119253" y="1541725"/>
            <a:ext cx="7024712" cy="2296955"/>
            <a:chOff x="1451752" y="1920109"/>
            <a:chExt cx="7024712" cy="2296955"/>
          </a:xfrm>
        </p:grpSpPr>
        <p:sp>
          <p:nvSpPr>
            <p:cNvPr id="87" name="任意多边形 86"/>
            <p:cNvSpPr/>
            <p:nvPr/>
          </p:nvSpPr>
          <p:spPr>
            <a:xfrm flipH="1">
              <a:off x="1451752" y="1920109"/>
              <a:ext cx="2909803" cy="646748"/>
            </a:xfrm>
            <a:custGeom>
              <a:avLst/>
              <a:gdLst>
                <a:gd name="connsiteX0" fmla="*/ 0 w 1495425"/>
                <a:gd name="connsiteY0" fmla="*/ 581025 h 581025"/>
                <a:gd name="connsiteX1" fmla="*/ 333375 w 1495425"/>
                <a:gd name="connsiteY1" fmla="*/ 0 h 581025"/>
                <a:gd name="connsiteX2" fmla="*/ 1238250 w 1495425"/>
                <a:gd name="connsiteY2" fmla="*/ 0 h 581025"/>
                <a:gd name="connsiteX3" fmla="*/ 1495425 w 1495425"/>
                <a:gd name="connsiteY3" fmla="*/ 0 h 581025"/>
                <a:gd name="connsiteX0" fmla="*/ 0 w 1238249"/>
                <a:gd name="connsiteY0" fmla="*/ 581025 h 581025"/>
                <a:gd name="connsiteX1" fmla="*/ 333375 w 1238249"/>
                <a:gd name="connsiteY1" fmla="*/ 0 h 581025"/>
                <a:gd name="connsiteX2" fmla="*/ 1238250 w 1238249"/>
                <a:gd name="connsiteY2" fmla="*/ 0 h 581025"/>
                <a:gd name="connsiteX0" fmla="*/ 0 w 2896333"/>
                <a:gd name="connsiteY0" fmla="*/ 581025 h 581025"/>
                <a:gd name="connsiteX1" fmla="*/ 333375 w 2896333"/>
                <a:gd name="connsiteY1" fmla="*/ 0 h 581025"/>
                <a:gd name="connsiteX2" fmla="*/ 2896333 w 2896333"/>
                <a:gd name="connsiteY2" fmla="*/ 0 h 58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96333" h="581025">
                  <a:moveTo>
                    <a:pt x="0" y="581025"/>
                  </a:moveTo>
                  <a:lnTo>
                    <a:pt x="333375" y="0"/>
                  </a:lnTo>
                  <a:lnTo>
                    <a:pt x="2896333" y="0"/>
                  </a:lnTo>
                </a:path>
              </a:pathLst>
            </a:cu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dash"/>
              <a:headEnd type="oval" w="med" len="med"/>
            </a:ln>
            <a:effectLst/>
          </p:spPr>
          <p:txBody>
            <a:bodyPr lIns="96775" tIns="48388" rIns="96775" bIns="48388" anchor="ctr"/>
            <a:lstStyle/>
            <a:p>
              <a:pPr algn="ctr" defTabSz="967753">
                <a:defRPr/>
              </a:pPr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88" name="任意多边形 87"/>
            <p:cNvSpPr/>
            <p:nvPr/>
          </p:nvSpPr>
          <p:spPr>
            <a:xfrm flipH="1">
              <a:off x="1461881" y="3521977"/>
              <a:ext cx="2587429" cy="651748"/>
            </a:xfrm>
            <a:custGeom>
              <a:avLst/>
              <a:gdLst>
                <a:gd name="connsiteX0" fmla="*/ 0 w 1495425"/>
                <a:gd name="connsiteY0" fmla="*/ 581025 h 581025"/>
                <a:gd name="connsiteX1" fmla="*/ 333375 w 1495425"/>
                <a:gd name="connsiteY1" fmla="*/ 0 h 581025"/>
                <a:gd name="connsiteX2" fmla="*/ 1238250 w 1495425"/>
                <a:gd name="connsiteY2" fmla="*/ 0 h 581025"/>
                <a:gd name="connsiteX3" fmla="*/ 1495425 w 1495425"/>
                <a:gd name="connsiteY3" fmla="*/ 0 h 581025"/>
                <a:gd name="connsiteX0" fmla="*/ 0 w 1238249"/>
                <a:gd name="connsiteY0" fmla="*/ 581025 h 581025"/>
                <a:gd name="connsiteX1" fmla="*/ 333375 w 1238249"/>
                <a:gd name="connsiteY1" fmla="*/ 0 h 581025"/>
                <a:gd name="connsiteX2" fmla="*/ 1238250 w 1238249"/>
                <a:gd name="connsiteY2" fmla="*/ 0 h 581025"/>
                <a:gd name="connsiteX0" fmla="*/ 0 w 2528430"/>
                <a:gd name="connsiteY0" fmla="*/ 587027 h 587027"/>
                <a:gd name="connsiteX1" fmla="*/ 333375 w 2528430"/>
                <a:gd name="connsiteY1" fmla="*/ 6002 h 587027"/>
                <a:gd name="connsiteX2" fmla="*/ 2528430 w 2528430"/>
                <a:gd name="connsiteY2" fmla="*/ 0 h 587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28430" h="587027">
                  <a:moveTo>
                    <a:pt x="0" y="587027"/>
                  </a:moveTo>
                  <a:lnTo>
                    <a:pt x="333375" y="6002"/>
                  </a:lnTo>
                  <a:lnTo>
                    <a:pt x="2528430" y="0"/>
                  </a:lnTo>
                </a:path>
              </a:pathLst>
            </a:cu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dash"/>
              <a:headEnd type="oval" w="med" len="med"/>
            </a:ln>
            <a:effectLst/>
          </p:spPr>
          <p:txBody>
            <a:bodyPr lIns="96775" tIns="48388" rIns="96775" bIns="48388" anchor="ctr"/>
            <a:lstStyle/>
            <a:p>
              <a:pPr algn="ctr" defTabSz="967753">
                <a:defRPr/>
              </a:pPr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89" name="任意多边形 88"/>
            <p:cNvSpPr/>
            <p:nvPr/>
          </p:nvSpPr>
          <p:spPr>
            <a:xfrm>
              <a:off x="5544718" y="1930110"/>
              <a:ext cx="2909803" cy="646748"/>
            </a:xfrm>
            <a:custGeom>
              <a:avLst/>
              <a:gdLst>
                <a:gd name="connsiteX0" fmla="*/ 0 w 1495425"/>
                <a:gd name="connsiteY0" fmla="*/ 581025 h 581025"/>
                <a:gd name="connsiteX1" fmla="*/ 333375 w 1495425"/>
                <a:gd name="connsiteY1" fmla="*/ 0 h 581025"/>
                <a:gd name="connsiteX2" fmla="*/ 1238250 w 1495425"/>
                <a:gd name="connsiteY2" fmla="*/ 0 h 581025"/>
                <a:gd name="connsiteX3" fmla="*/ 1495425 w 1495425"/>
                <a:gd name="connsiteY3" fmla="*/ 0 h 581025"/>
                <a:gd name="connsiteX0" fmla="*/ 0 w 1238249"/>
                <a:gd name="connsiteY0" fmla="*/ 581025 h 581025"/>
                <a:gd name="connsiteX1" fmla="*/ 333375 w 1238249"/>
                <a:gd name="connsiteY1" fmla="*/ 0 h 581025"/>
                <a:gd name="connsiteX2" fmla="*/ 1238250 w 1238249"/>
                <a:gd name="connsiteY2" fmla="*/ 0 h 581025"/>
                <a:gd name="connsiteX0" fmla="*/ 0 w 2896333"/>
                <a:gd name="connsiteY0" fmla="*/ 581025 h 581025"/>
                <a:gd name="connsiteX1" fmla="*/ 333375 w 2896333"/>
                <a:gd name="connsiteY1" fmla="*/ 0 h 581025"/>
                <a:gd name="connsiteX2" fmla="*/ 2896333 w 2896333"/>
                <a:gd name="connsiteY2" fmla="*/ 0 h 58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96333" h="581025">
                  <a:moveTo>
                    <a:pt x="0" y="581025"/>
                  </a:moveTo>
                  <a:lnTo>
                    <a:pt x="333375" y="0"/>
                  </a:lnTo>
                  <a:lnTo>
                    <a:pt x="2896333" y="0"/>
                  </a:lnTo>
                </a:path>
              </a:pathLst>
            </a:cu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dash"/>
              <a:headEnd type="oval" w="med" len="med"/>
            </a:ln>
            <a:effectLst/>
          </p:spPr>
          <p:txBody>
            <a:bodyPr lIns="96775" tIns="48388" rIns="96775" bIns="48388" anchor="ctr"/>
            <a:lstStyle/>
            <a:p>
              <a:pPr algn="ctr" defTabSz="967753">
                <a:defRPr/>
              </a:pPr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90" name="任意多边形 89"/>
            <p:cNvSpPr/>
            <p:nvPr/>
          </p:nvSpPr>
          <p:spPr>
            <a:xfrm>
              <a:off x="5591977" y="3521977"/>
              <a:ext cx="2884487" cy="651748"/>
            </a:xfrm>
            <a:custGeom>
              <a:avLst/>
              <a:gdLst>
                <a:gd name="connsiteX0" fmla="*/ 0 w 1495425"/>
                <a:gd name="connsiteY0" fmla="*/ 581025 h 581025"/>
                <a:gd name="connsiteX1" fmla="*/ 333375 w 1495425"/>
                <a:gd name="connsiteY1" fmla="*/ 0 h 581025"/>
                <a:gd name="connsiteX2" fmla="*/ 1238250 w 1495425"/>
                <a:gd name="connsiteY2" fmla="*/ 0 h 581025"/>
                <a:gd name="connsiteX3" fmla="*/ 1495425 w 1495425"/>
                <a:gd name="connsiteY3" fmla="*/ 0 h 581025"/>
                <a:gd name="connsiteX0" fmla="*/ 0 w 1238249"/>
                <a:gd name="connsiteY0" fmla="*/ 581025 h 581025"/>
                <a:gd name="connsiteX1" fmla="*/ 333375 w 1238249"/>
                <a:gd name="connsiteY1" fmla="*/ 0 h 581025"/>
                <a:gd name="connsiteX2" fmla="*/ 1238250 w 1238249"/>
                <a:gd name="connsiteY2" fmla="*/ 0 h 581025"/>
                <a:gd name="connsiteX0" fmla="*/ 0 w 2528430"/>
                <a:gd name="connsiteY0" fmla="*/ 587027 h 587027"/>
                <a:gd name="connsiteX1" fmla="*/ 333375 w 2528430"/>
                <a:gd name="connsiteY1" fmla="*/ 6002 h 587027"/>
                <a:gd name="connsiteX2" fmla="*/ 2528430 w 2528430"/>
                <a:gd name="connsiteY2" fmla="*/ 0 h 587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28430" h="587027">
                  <a:moveTo>
                    <a:pt x="0" y="587027"/>
                  </a:moveTo>
                  <a:lnTo>
                    <a:pt x="333375" y="6002"/>
                  </a:lnTo>
                  <a:lnTo>
                    <a:pt x="2528430" y="0"/>
                  </a:lnTo>
                </a:path>
              </a:pathLst>
            </a:cu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dash"/>
              <a:headEnd type="oval" w="med" len="med"/>
            </a:ln>
            <a:effectLst/>
          </p:spPr>
          <p:txBody>
            <a:bodyPr lIns="96775" tIns="48388" rIns="96775" bIns="48388" anchor="ctr"/>
            <a:lstStyle/>
            <a:p>
              <a:pPr algn="ctr" defTabSz="967753">
                <a:defRPr/>
              </a:pPr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91" name="Oval 54"/>
            <p:cNvSpPr>
              <a:spLocks noChangeArrowheads="1"/>
            </p:cNvSpPr>
            <p:nvPr/>
          </p:nvSpPr>
          <p:spPr bwMode="auto">
            <a:xfrm>
              <a:off x="4315985" y="2528519"/>
              <a:ext cx="87767" cy="8667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noFill/>
              <a:prstDash val="solid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lIns="96775" tIns="48388" rIns="96775" bIns="48388"/>
            <a:lstStyle/>
            <a:p>
              <a:pPr defTabSz="967753">
                <a:defRPr/>
              </a:pPr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92" name="Oval 54"/>
            <p:cNvSpPr>
              <a:spLocks noChangeArrowheads="1"/>
            </p:cNvSpPr>
            <p:nvPr/>
          </p:nvSpPr>
          <p:spPr bwMode="auto">
            <a:xfrm>
              <a:off x="5494084" y="2535185"/>
              <a:ext cx="87767" cy="8667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noFill/>
              <a:prstDash val="solid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lIns="96775" tIns="48388" rIns="96775" bIns="48388"/>
            <a:lstStyle/>
            <a:p>
              <a:pPr defTabSz="967753">
                <a:defRPr/>
              </a:pPr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93" name="Oval 54"/>
            <p:cNvSpPr>
              <a:spLocks noChangeArrowheads="1"/>
            </p:cNvSpPr>
            <p:nvPr/>
          </p:nvSpPr>
          <p:spPr bwMode="auto">
            <a:xfrm>
              <a:off x="5544719" y="4130386"/>
              <a:ext cx="87767" cy="8667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noFill/>
              <a:prstDash val="solid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lIns="96775" tIns="48388" rIns="96775" bIns="48388"/>
            <a:lstStyle/>
            <a:p>
              <a:pPr defTabSz="967753">
                <a:defRPr/>
              </a:pPr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94" name="Oval 54"/>
            <p:cNvSpPr>
              <a:spLocks noChangeArrowheads="1"/>
            </p:cNvSpPr>
            <p:nvPr/>
          </p:nvSpPr>
          <p:spPr bwMode="auto">
            <a:xfrm>
              <a:off x="4013865" y="4130386"/>
              <a:ext cx="87767" cy="8667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noFill/>
              <a:prstDash val="solid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lIns="96775" tIns="48388" rIns="96775" bIns="48388"/>
            <a:lstStyle/>
            <a:p>
              <a:pPr defTabSz="967753">
                <a:defRPr/>
              </a:pPr>
              <a:endParaRPr lang="zh-CN" altLang="en-US" sz="1900" ker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215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82" grpId="0"/>
      <p:bldP spid="83" grpId="0"/>
      <p:bldP spid="84" grpId="0"/>
      <p:bldP spid="8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01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47863" y="771550"/>
            <a:ext cx="5796137" cy="4371950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" fmla="*/ 365760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3657600 w 766424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9" name="Pentagon 25"/>
          <p:cNvSpPr/>
          <p:nvPr/>
        </p:nvSpPr>
        <p:spPr>
          <a:xfrm>
            <a:off x="345387" y="1767319"/>
            <a:ext cx="455636" cy="273084"/>
          </a:xfrm>
          <a:prstGeom prst="homePlat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1500" dirty="0">
                <a:solidFill>
                  <a:schemeClr val="bg1"/>
                </a:solidFill>
              </a:rPr>
              <a:t>01</a:t>
            </a:r>
            <a:endParaRPr lang="en-GB" sz="1500" dirty="0">
              <a:solidFill>
                <a:schemeClr val="bg1"/>
              </a:solidFill>
            </a:endParaRPr>
          </a:p>
        </p:txBody>
      </p:sp>
      <p:sp>
        <p:nvSpPr>
          <p:cNvPr id="10" name="Rectangle 26"/>
          <p:cNvSpPr/>
          <p:nvPr/>
        </p:nvSpPr>
        <p:spPr>
          <a:xfrm>
            <a:off x="840763" y="1707654"/>
            <a:ext cx="3637112" cy="46891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1" name="Pentagon 33"/>
          <p:cNvSpPr/>
          <p:nvPr/>
        </p:nvSpPr>
        <p:spPr>
          <a:xfrm>
            <a:off x="345387" y="2435208"/>
            <a:ext cx="455636" cy="273084"/>
          </a:xfrm>
          <a:prstGeom prst="homePlat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1500" dirty="0">
                <a:solidFill>
                  <a:schemeClr val="bg1"/>
                </a:solidFill>
              </a:rPr>
              <a:t>02</a:t>
            </a:r>
            <a:endParaRPr lang="en-GB" sz="1500" dirty="0">
              <a:solidFill>
                <a:schemeClr val="bg1"/>
              </a:solidFill>
            </a:endParaRPr>
          </a:p>
        </p:txBody>
      </p:sp>
      <p:sp>
        <p:nvSpPr>
          <p:cNvPr id="12" name="Rectangle 34"/>
          <p:cNvSpPr/>
          <p:nvPr/>
        </p:nvSpPr>
        <p:spPr>
          <a:xfrm>
            <a:off x="840763" y="2375543"/>
            <a:ext cx="2798402" cy="48795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3" name="Pentagon 36"/>
          <p:cNvSpPr/>
          <p:nvPr/>
        </p:nvSpPr>
        <p:spPr>
          <a:xfrm>
            <a:off x="345387" y="3093626"/>
            <a:ext cx="455636" cy="273084"/>
          </a:xfrm>
          <a:prstGeom prst="homePlat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1500">
                <a:solidFill>
                  <a:schemeClr val="bg1"/>
                </a:solidFill>
              </a:rPr>
              <a:t>03</a:t>
            </a:r>
            <a:endParaRPr lang="en-GB" sz="1500">
              <a:solidFill>
                <a:schemeClr val="bg1"/>
              </a:solidFill>
            </a:endParaRPr>
          </a:p>
        </p:txBody>
      </p:sp>
      <p:sp>
        <p:nvSpPr>
          <p:cNvPr id="14" name="Rectangle 37"/>
          <p:cNvSpPr/>
          <p:nvPr/>
        </p:nvSpPr>
        <p:spPr>
          <a:xfrm>
            <a:off x="840764" y="3033960"/>
            <a:ext cx="2378073" cy="50937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15" name="Pentagon 39"/>
          <p:cNvSpPr/>
          <p:nvPr/>
        </p:nvSpPr>
        <p:spPr>
          <a:xfrm>
            <a:off x="345387" y="3782526"/>
            <a:ext cx="455636" cy="273084"/>
          </a:xfrm>
          <a:prstGeom prst="homePlat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1500">
                <a:solidFill>
                  <a:schemeClr val="bg1"/>
                </a:solidFill>
              </a:rPr>
              <a:t>04</a:t>
            </a:r>
            <a:endParaRPr lang="en-GB" sz="1500">
              <a:solidFill>
                <a:schemeClr val="bg1"/>
              </a:solidFill>
            </a:endParaRPr>
          </a:p>
        </p:txBody>
      </p:sp>
      <p:sp>
        <p:nvSpPr>
          <p:cNvPr id="16" name="Rectangle 40"/>
          <p:cNvSpPr/>
          <p:nvPr/>
        </p:nvSpPr>
        <p:spPr>
          <a:xfrm>
            <a:off x="840763" y="3722861"/>
            <a:ext cx="2245337" cy="50937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</a:p>
        </p:txBody>
      </p:sp>
      <p:grpSp>
        <p:nvGrpSpPr>
          <p:cNvPr id="17" name="Group 3"/>
          <p:cNvGrpSpPr/>
          <p:nvPr/>
        </p:nvGrpSpPr>
        <p:grpSpPr>
          <a:xfrm>
            <a:off x="4066482" y="2072454"/>
            <a:ext cx="1580622" cy="685800"/>
            <a:chOff x="5621315" y="2514600"/>
            <a:chExt cx="2107496" cy="914400"/>
          </a:xfrm>
        </p:grpSpPr>
        <p:sp>
          <p:nvSpPr>
            <p:cNvPr id="18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9" name="AutoShape 59"/>
            <p:cNvSpPr>
              <a:spLocks/>
            </p:cNvSpPr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sym typeface="Gill Sans" charset="0"/>
              </a:endParaRPr>
            </a:p>
          </p:txBody>
        </p:sp>
      </p:grpSp>
      <p:grpSp>
        <p:nvGrpSpPr>
          <p:cNvPr id="20" name="Group 1"/>
          <p:cNvGrpSpPr/>
          <p:nvPr/>
        </p:nvGrpSpPr>
        <p:grpSpPr>
          <a:xfrm>
            <a:off x="4472064" y="1169240"/>
            <a:ext cx="1580622" cy="685800"/>
            <a:chOff x="6162090" y="1310315"/>
            <a:chExt cx="2107496" cy="914400"/>
          </a:xfrm>
        </p:grpSpPr>
        <p:sp>
          <p:nvSpPr>
            <p:cNvPr id="21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blipFill dpi="0"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grpSp>
          <p:nvGrpSpPr>
            <p:cNvPr id="22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23" name="AutoShape 110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4" name="AutoShape 111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25" name="Group 5"/>
          <p:cNvGrpSpPr/>
          <p:nvPr/>
        </p:nvGrpSpPr>
        <p:grpSpPr>
          <a:xfrm>
            <a:off x="3191006" y="3878882"/>
            <a:ext cx="1580622" cy="685800"/>
            <a:chOff x="4454013" y="4923170"/>
            <a:chExt cx="2107496" cy="914400"/>
          </a:xfrm>
        </p:grpSpPr>
        <p:sp>
          <p:nvSpPr>
            <p:cNvPr id="26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blipFill dpi="0"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grpSp>
          <p:nvGrpSpPr>
            <p:cNvPr id="27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28" name="AutoShape 113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  <p:sp>
            <p:nvSpPr>
              <p:cNvPr id="29" name="AutoShape 114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</p:grpSp>
      </p:grpSp>
      <p:grpSp>
        <p:nvGrpSpPr>
          <p:cNvPr id="30" name="Group 4"/>
          <p:cNvGrpSpPr/>
          <p:nvPr/>
        </p:nvGrpSpPr>
        <p:grpSpPr>
          <a:xfrm>
            <a:off x="3632185" y="2975668"/>
            <a:ext cx="1580622" cy="685800"/>
            <a:chOff x="5042252" y="3718885"/>
            <a:chExt cx="2107496" cy="914400"/>
          </a:xfrm>
        </p:grpSpPr>
        <p:sp>
          <p:nvSpPr>
            <p:cNvPr id="31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blipFill dpi="0"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grpSp>
          <p:nvGrpSpPr>
            <p:cNvPr id="32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33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4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5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6993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00"/>
                            </p:stCondLst>
                            <p:childTnLst>
                              <p:par>
                                <p:cTn id="2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00"/>
                            </p:stCondLst>
                            <p:childTnLst>
                              <p:par>
                                <p:cTn id="3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100"/>
                            </p:stCondLst>
                            <p:childTnLst>
                              <p:par>
                                <p:cTn id="3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1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600"/>
                            </p:stCondLst>
                            <p:childTnLst>
                              <p:par>
                                <p:cTn id="4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1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600"/>
                            </p:stCondLst>
                            <p:childTnLst>
                              <p:par>
                                <p:cTn id="5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1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600"/>
                            </p:stCondLst>
                            <p:childTnLst>
                              <p:par>
                                <p:cTn id="6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1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8" grpId="0" animBg="1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01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右箭头 7"/>
          <p:cNvSpPr>
            <a:spLocks noChangeArrowheads="1"/>
          </p:cNvSpPr>
          <p:nvPr/>
        </p:nvSpPr>
        <p:spPr bwMode="auto">
          <a:xfrm>
            <a:off x="2673364" y="1570566"/>
            <a:ext cx="3558591" cy="394495"/>
          </a:xfrm>
          <a:prstGeom prst="rightArrow">
            <a:avLst>
              <a:gd name="adj1" fmla="val 50000"/>
              <a:gd name="adj2" fmla="val 50092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96209" tIns="48103" rIns="96209" bIns="48103" anchor="ctr"/>
          <a:lstStyle/>
          <a:p>
            <a:pPr>
              <a:lnSpc>
                <a:spcPct val="120000"/>
              </a:lnSpc>
              <a:defRPr/>
            </a:pPr>
            <a:endParaRPr lang="zh-CN" altLang="en-US" sz="1900" b="1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右箭头 8"/>
          <p:cNvSpPr>
            <a:spLocks noChangeArrowheads="1"/>
          </p:cNvSpPr>
          <p:nvPr/>
        </p:nvSpPr>
        <p:spPr bwMode="auto">
          <a:xfrm flipH="1">
            <a:off x="2804608" y="2162306"/>
            <a:ext cx="3684853" cy="392809"/>
          </a:xfrm>
          <a:prstGeom prst="rightArrow">
            <a:avLst>
              <a:gd name="adj1" fmla="val 50000"/>
              <a:gd name="adj2" fmla="val 50064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96209" tIns="48103" rIns="96209" bIns="48103" anchor="ctr"/>
          <a:lstStyle/>
          <a:p>
            <a:pPr>
              <a:lnSpc>
                <a:spcPct val="120000"/>
              </a:lnSpc>
              <a:defRPr/>
            </a:pPr>
            <a:endParaRPr lang="zh-CN" altLang="en-US" sz="1900" b="1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椭圆 9"/>
          <p:cNvSpPr>
            <a:spLocks noChangeArrowheads="1"/>
          </p:cNvSpPr>
          <p:nvPr/>
        </p:nvSpPr>
        <p:spPr bwMode="auto">
          <a:xfrm>
            <a:off x="928954" y="1078291"/>
            <a:ext cx="1875654" cy="1903351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96209" tIns="48103" rIns="96209" bIns="48103"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sz="19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添加内容</a:t>
            </a:r>
          </a:p>
        </p:txBody>
      </p:sp>
      <p:sp>
        <p:nvSpPr>
          <p:cNvPr id="11" name="椭圆 10"/>
          <p:cNvSpPr>
            <a:spLocks noChangeArrowheads="1"/>
          </p:cNvSpPr>
          <p:nvPr/>
        </p:nvSpPr>
        <p:spPr bwMode="auto">
          <a:xfrm>
            <a:off x="6295086" y="1078291"/>
            <a:ext cx="1877314" cy="1903351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96209" tIns="48103" rIns="96209" bIns="48103"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sz="19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添加内容</a:t>
            </a:r>
          </a:p>
        </p:txBody>
      </p:sp>
      <p:sp>
        <p:nvSpPr>
          <p:cNvPr id="12" name="矩形 11"/>
          <p:cNvSpPr/>
          <p:nvPr/>
        </p:nvSpPr>
        <p:spPr>
          <a:xfrm>
            <a:off x="3676814" y="1440754"/>
            <a:ext cx="1486900" cy="1245861"/>
          </a:xfrm>
          <a:prstGeom prst="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lIns="96209" tIns="48103" rIns="96209" bIns="48103"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b="1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en-US" b="1" kern="0" dirty="0">
                <a:latin typeface="微软雅黑" pitchFamily="34" charset="-122"/>
                <a:ea typeface="微软雅黑" pitchFamily="34" charset="-122"/>
              </a:rPr>
              <a:t>添加内容</a:t>
            </a:r>
          </a:p>
        </p:txBody>
      </p:sp>
      <p:sp>
        <p:nvSpPr>
          <p:cNvPr id="13" name="下箭头 12"/>
          <p:cNvSpPr>
            <a:spLocks noChangeArrowheads="1"/>
          </p:cNvSpPr>
          <p:nvPr/>
        </p:nvSpPr>
        <p:spPr bwMode="auto">
          <a:xfrm>
            <a:off x="4025694" y="3020416"/>
            <a:ext cx="842301" cy="590055"/>
          </a:xfrm>
          <a:prstGeom prst="downArrow">
            <a:avLst>
              <a:gd name="adj1" fmla="val 50000"/>
              <a:gd name="adj2" fmla="val 50000"/>
            </a:avLst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96209" tIns="48103" rIns="96209" bIns="48103" anchor="ctr"/>
          <a:lstStyle/>
          <a:p>
            <a:pPr>
              <a:lnSpc>
                <a:spcPct val="120000"/>
              </a:lnSpc>
              <a:defRPr/>
            </a:pPr>
            <a:endParaRPr lang="zh-CN" altLang="en-US" sz="1900" b="1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1033753" y="3182261"/>
            <a:ext cx="1551692" cy="1323186"/>
          </a:xfrm>
          <a:prstGeom prst="rect">
            <a:avLst/>
          </a:prstGeom>
          <a:noFill/>
        </p:spPr>
        <p:txBody>
          <a:bodyPr lIns="96209" tIns="48103" rIns="96209" bIns="48103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5" name="TextBox 14"/>
          <p:cNvSpPr txBox="1"/>
          <p:nvPr/>
        </p:nvSpPr>
        <p:spPr bwMode="auto">
          <a:xfrm>
            <a:off x="6458031" y="3246324"/>
            <a:ext cx="1553354" cy="1323186"/>
          </a:xfrm>
          <a:prstGeom prst="rect">
            <a:avLst/>
          </a:prstGeom>
          <a:noFill/>
        </p:spPr>
        <p:txBody>
          <a:bodyPr lIns="96209" tIns="48103" rIns="96209" bIns="48103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6" name="TextBox 19"/>
          <p:cNvSpPr txBox="1">
            <a:spLocks noChangeArrowheads="1"/>
          </p:cNvSpPr>
          <p:nvPr/>
        </p:nvSpPr>
        <p:spPr bwMode="auto">
          <a:xfrm>
            <a:off x="3970174" y="3802661"/>
            <a:ext cx="1177890" cy="688077"/>
          </a:xfrm>
          <a:prstGeom prst="rect">
            <a:avLst/>
          </a:prstGeom>
          <a:noFill/>
          <a:ln>
            <a:noFill/>
          </a:ln>
          <a:extLst/>
        </p:spPr>
        <p:txBody>
          <a:bodyPr lIns="96209" tIns="48103" rIns="96209" bIns="4810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16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16993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100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6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600"/>
                            </p:stCondLst>
                            <p:childTnLst>
                              <p:par>
                                <p:cTn id="4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9"/>
          <p:cNvSpPr>
            <a:spLocks noChangeArrowheads="1"/>
          </p:cNvSpPr>
          <p:nvPr/>
        </p:nvSpPr>
        <p:spPr bwMode="auto">
          <a:xfrm>
            <a:off x="2627784" y="1922884"/>
            <a:ext cx="727075" cy="73866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4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02</a:t>
            </a:r>
            <a:endParaRPr kumimoji="0" lang="zh-CN" altLang="zh-CN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" name="Rectangle 39"/>
          <p:cNvSpPr>
            <a:spLocks noChangeArrowheads="1"/>
          </p:cNvSpPr>
          <p:nvPr/>
        </p:nvSpPr>
        <p:spPr bwMode="auto">
          <a:xfrm>
            <a:off x="3995936" y="1922884"/>
            <a:ext cx="401154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单击此处添加小标题</a:t>
            </a:r>
            <a:endParaRPr lang="en-US" altLang="zh-CN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</a:p>
        </p:txBody>
      </p:sp>
    </p:spTree>
    <p:extLst>
      <p:ext uri="{BB962C8B-B14F-4D97-AF65-F5344CB8AC3E}">
        <p14:creationId xmlns:p14="http://schemas.microsoft.com/office/powerpoint/2010/main" val="3855620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4" grpId="1" animBg="1"/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4" grpId="1" animBg="1"/>
          <p:bldP spid="5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02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 7"/>
          <p:cNvCxnSpPr/>
          <p:nvPr/>
        </p:nvCxnSpPr>
        <p:spPr>
          <a:xfrm>
            <a:off x="4557024" y="872562"/>
            <a:ext cx="0" cy="4057274"/>
          </a:xfrm>
          <a:prstGeom prst="line">
            <a:avLst/>
          </a:prstGeom>
          <a:ln w="254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Group 8"/>
          <p:cNvGrpSpPr/>
          <p:nvPr/>
        </p:nvGrpSpPr>
        <p:grpSpPr>
          <a:xfrm>
            <a:off x="4473161" y="1148688"/>
            <a:ext cx="802683" cy="167725"/>
            <a:chOff x="5964215" y="1531583"/>
            <a:chExt cx="1070244" cy="223633"/>
          </a:xfrm>
        </p:grpSpPr>
        <p:sp>
          <p:nvSpPr>
            <p:cNvPr id="90" name="椭圆 8"/>
            <p:cNvSpPr/>
            <p:nvPr/>
          </p:nvSpPr>
          <p:spPr>
            <a:xfrm>
              <a:off x="5964215" y="1531583"/>
              <a:ext cx="223633" cy="223633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chemeClr val="accent5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cxnSp>
          <p:nvCxnSpPr>
            <p:cNvPr id="91" name="直接连接符 12"/>
            <p:cNvCxnSpPr>
              <a:stCxn id="90" idx="6"/>
            </p:cNvCxnSpPr>
            <p:nvPr/>
          </p:nvCxnSpPr>
          <p:spPr>
            <a:xfrm flipV="1">
              <a:off x="6187848" y="1643399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75000"/>
                </a:schemeClr>
              </a:solidFill>
              <a:prstDash val="lgDash"/>
              <a:headEnd type="none"/>
              <a:tailEnd type="oval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oup 12"/>
          <p:cNvGrpSpPr/>
          <p:nvPr/>
        </p:nvGrpSpPr>
        <p:grpSpPr>
          <a:xfrm>
            <a:off x="4473161" y="3592795"/>
            <a:ext cx="804101" cy="167725"/>
            <a:chOff x="5964215" y="4790393"/>
            <a:chExt cx="1072134" cy="223633"/>
          </a:xfrm>
        </p:grpSpPr>
        <p:sp>
          <p:nvSpPr>
            <p:cNvPr id="93" name="椭圆 10"/>
            <p:cNvSpPr/>
            <p:nvPr/>
          </p:nvSpPr>
          <p:spPr>
            <a:xfrm>
              <a:off x="5964215" y="4790393"/>
              <a:ext cx="223633" cy="223633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chemeClr val="accent5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cxnSp>
          <p:nvCxnSpPr>
            <p:cNvPr id="94" name="直接连接符 14"/>
            <p:cNvCxnSpPr/>
            <p:nvPr/>
          </p:nvCxnSpPr>
          <p:spPr>
            <a:xfrm flipV="1">
              <a:off x="6189738" y="4902208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75000"/>
                </a:schemeClr>
              </a:solidFill>
              <a:prstDash val="lgDash"/>
              <a:headEnd type="none"/>
              <a:tailEnd type="oval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Group 10"/>
          <p:cNvGrpSpPr/>
          <p:nvPr/>
        </p:nvGrpSpPr>
        <p:grpSpPr>
          <a:xfrm>
            <a:off x="4473161" y="2274960"/>
            <a:ext cx="804101" cy="167725"/>
            <a:chOff x="5964215" y="3033279"/>
            <a:chExt cx="1072134" cy="223633"/>
          </a:xfrm>
        </p:grpSpPr>
        <p:sp>
          <p:nvSpPr>
            <p:cNvPr id="96" name="椭圆 9"/>
            <p:cNvSpPr/>
            <p:nvPr/>
          </p:nvSpPr>
          <p:spPr>
            <a:xfrm>
              <a:off x="5964215" y="3033279"/>
              <a:ext cx="223633" cy="223633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chemeClr val="accent5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cxnSp>
          <p:nvCxnSpPr>
            <p:cNvPr id="97" name="直接连接符 16"/>
            <p:cNvCxnSpPr/>
            <p:nvPr/>
          </p:nvCxnSpPr>
          <p:spPr>
            <a:xfrm flipV="1">
              <a:off x="6189738" y="3145093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75000"/>
                </a:schemeClr>
              </a:solidFill>
              <a:prstDash val="lgDash"/>
              <a:headEnd type="none"/>
              <a:tailEnd type="oval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TextBox 97"/>
          <p:cNvSpPr txBox="1"/>
          <p:nvPr/>
        </p:nvSpPr>
        <p:spPr>
          <a:xfrm>
            <a:off x="5359706" y="1055300"/>
            <a:ext cx="606576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  <a:latin typeface="+mj-lt"/>
              </a:rPr>
              <a:t>201</a:t>
            </a:r>
            <a:r>
              <a:rPr lang="en-US" altLang="zh-CN" sz="1800" b="1" dirty="0" smtClean="0">
                <a:solidFill>
                  <a:schemeClr val="bg1"/>
                </a:solidFill>
                <a:latin typeface="+mj-lt"/>
              </a:rPr>
              <a:t>8</a:t>
            </a:r>
            <a:endParaRPr lang="en-GB" sz="1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5359705" y="2181288"/>
            <a:ext cx="606576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  <a:latin typeface="+mj-lt"/>
              </a:rPr>
              <a:t>201</a:t>
            </a:r>
            <a:r>
              <a:rPr lang="en-US" altLang="zh-CN" sz="1800" b="1" dirty="0" smtClean="0">
                <a:solidFill>
                  <a:schemeClr val="bg1"/>
                </a:solidFill>
                <a:latin typeface="+mj-lt"/>
              </a:rPr>
              <a:t>7</a:t>
            </a:r>
            <a:endParaRPr lang="en-GB" sz="1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5359705" y="3507943"/>
            <a:ext cx="606576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  <a:latin typeface="+mj-lt"/>
              </a:rPr>
              <a:t>201</a:t>
            </a:r>
            <a:r>
              <a:rPr lang="en-US" altLang="zh-CN" sz="1800" b="1" dirty="0" smtClean="0">
                <a:solidFill>
                  <a:schemeClr val="bg1"/>
                </a:solidFill>
                <a:latin typeface="+mj-lt"/>
              </a:rPr>
              <a:t>6</a:t>
            </a:r>
            <a:endParaRPr lang="en-GB" sz="1800" b="1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01" name="Group 14"/>
          <p:cNvGrpSpPr/>
          <p:nvPr/>
        </p:nvGrpSpPr>
        <p:grpSpPr>
          <a:xfrm>
            <a:off x="4011920" y="1508218"/>
            <a:ext cx="3204738" cy="503174"/>
            <a:chOff x="5349226" y="2010956"/>
            <a:chExt cx="4272984" cy="670899"/>
          </a:xfrm>
        </p:grpSpPr>
        <p:sp>
          <p:nvSpPr>
            <p:cNvPr id="102" name="燕尾形 18"/>
            <p:cNvSpPr/>
            <p:nvPr/>
          </p:nvSpPr>
          <p:spPr>
            <a:xfrm rot="10800000">
              <a:off x="5349226" y="2010956"/>
              <a:ext cx="4272984" cy="670899"/>
            </a:xfrm>
            <a:prstGeom prst="chevron">
              <a:avLst>
                <a:gd name="adj" fmla="val 67746"/>
              </a:avLst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6194267" y="2100183"/>
              <a:ext cx="209288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点击添加文本</a:t>
              </a:r>
            </a:p>
          </p:txBody>
        </p:sp>
      </p:grpSp>
      <p:grpSp>
        <p:nvGrpSpPr>
          <p:cNvPr id="104" name="Group 15"/>
          <p:cNvGrpSpPr/>
          <p:nvPr/>
        </p:nvGrpSpPr>
        <p:grpSpPr>
          <a:xfrm>
            <a:off x="1927342" y="2734851"/>
            <a:ext cx="3204738" cy="503174"/>
            <a:chOff x="2569789" y="3646467"/>
            <a:chExt cx="4272984" cy="670899"/>
          </a:xfrm>
        </p:grpSpPr>
        <p:sp>
          <p:nvSpPr>
            <p:cNvPr id="105" name="燕尾形 20"/>
            <p:cNvSpPr/>
            <p:nvPr/>
          </p:nvSpPr>
          <p:spPr>
            <a:xfrm>
              <a:off x="2569789" y="3646467"/>
              <a:ext cx="4272984" cy="670899"/>
            </a:xfrm>
            <a:prstGeom prst="chevron">
              <a:avLst>
                <a:gd name="adj" fmla="val 67746"/>
              </a:avLst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866549" y="3735695"/>
              <a:ext cx="209288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点击添加文本</a:t>
              </a:r>
            </a:p>
          </p:txBody>
        </p:sp>
      </p:grpSp>
      <p:grpSp>
        <p:nvGrpSpPr>
          <p:cNvPr id="107" name="Group 17"/>
          <p:cNvGrpSpPr/>
          <p:nvPr/>
        </p:nvGrpSpPr>
        <p:grpSpPr>
          <a:xfrm>
            <a:off x="4011920" y="4024088"/>
            <a:ext cx="3204738" cy="503174"/>
            <a:chOff x="5349226" y="5365450"/>
            <a:chExt cx="4272984" cy="670899"/>
          </a:xfrm>
        </p:grpSpPr>
        <p:sp>
          <p:nvSpPr>
            <p:cNvPr id="108" name="燕尾形 23"/>
            <p:cNvSpPr/>
            <p:nvPr/>
          </p:nvSpPr>
          <p:spPr>
            <a:xfrm rot="10800000">
              <a:off x="5349226" y="5365450"/>
              <a:ext cx="4272984" cy="670899"/>
            </a:xfrm>
            <a:prstGeom prst="chevron">
              <a:avLst>
                <a:gd name="adj" fmla="val 67746"/>
              </a:avLst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6194267" y="5454678"/>
              <a:ext cx="209288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点击添加文本</a:t>
              </a:r>
            </a:p>
          </p:txBody>
        </p:sp>
      </p:grpSp>
      <p:sp>
        <p:nvSpPr>
          <p:cNvPr id="110" name="Rectangle 70"/>
          <p:cNvSpPr/>
          <p:nvPr/>
        </p:nvSpPr>
        <p:spPr>
          <a:xfrm>
            <a:off x="1636472" y="2226351"/>
            <a:ext cx="2565815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3243050" y="1959489"/>
            <a:ext cx="959237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  <p:sp>
        <p:nvSpPr>
          <p:cNvPr id="112" name="Rectangle 70"/>
          <p:cNvSpPr/>
          <p:nvPr/>
        </p:nvSpPr>
        <p:spPr>
          <a:xfrm>
            <a:off x="5252730" y="2794399"/>
            <a:ext cx="2565815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5252730" y="2527537"/>
            <a:ext cx="959237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  <p:sp>
        <p:nvSpPr>
          <p:cNvPr id="114" name="Rectangle 70"/>
          <p:cNvSpPr/>
          <p:nvPr/>
        </p:nvSpPr>
        <p:spPr>
          <a:xfrm>
            <a:off x="1636472" y="3617069"/>
            <a:ext cx="2565815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点击输入简要文本内容，文字内容需概况精炼的说明该分项内容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3243050" y="3350207"/>
            <a:ext cx="959237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</a:p>
        </p:txBody>
      </p:sp>
    </p:spTree>
    <p:extLst>
      <p:ext uri="{BB962C8B-B14F-4D97-AF65-F5344CB8AC3E}">
        <p14:creationId xmlns:p14="http://schemas.microsoft.com/office/powerpoint/2010/main" val="349181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00"/>
                            </p:stCondLst>
                            <p:childTnLst>
                              <p:par>
                                <p:cTn id="2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00"/>
                            </p:stCondLst>
                            <p:childTnLst>
                              <p:par>
                                <p:cTn id="4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6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1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600"/>
                            </p:stCondLst>
                            <p:childTnLst>
                              <p:par>
                                <p:cTn id="5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1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600"/>
                            </p:stCondLst>
                            <p:childTnLst>
                              <p:par>
                                <p:cTn id="6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10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98" grpId="0"/>
      <p:bldP spid="99" grpId="0"/>
      <p:bldP spid="100" grpId="0"/>
      <p:bldP spid="110" grpId="0"/>
      <p:bldP spid="111" grpId="0"/>
      <p:bldP spid="112" grpId="0"/>
      <p:bldP spid="113" grpId="0"/>
      <p:bldP spid="114" grpId="0"/>
      <p:bldP spid="1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02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Group 12"/>
          <p:cNvGrpSpPr>
            <a:grpSpLocks noChangeAspect="1"/>
          </p:cNvGrpSpPr>
          <p:nvPr/>
        </p:nvGrpSpPr>
        <p:grpSpPr bwMode="auto">
          <a:xfrm>
            <a:off x="5347860" y="1670276"/>
            <a:ext cx="2539268" cy="1542004"/>
            <a:chOff x="538115" y="2342244"/>
            <a:chExt cx="6736746" cy="3875068"/>
          </a:xfrm>
        </p:grpSpPr>
        <p:pic>
          <p:nvPicPr>
            <p:cNvPr id="9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15" y="2342244"/>
              <a:ext cx="6736746" cy="3875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14"/>
            <p:cNvSpPr/>
            <p:nvPr/>
          </p:nvSpPr>
          <p:spPr>
            <a:xfrm>
              <a:off x="1346069" y="2555131"/>
              <a:ext cx="5120837" cy="3225629"/>
            </a:xfrm>
            <a:prstGeom prst="rect">
              <a:avLst/>
            </a:prstGeom>
            <a:blipFill dpi="0" rotWithShape="1"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artisticBlur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9"/>
          <p:cNvGrpSpPr>
            <a:grpSpLocks noChangeAspect="1"/>
          </p:cNvGrpSpPr>
          <p:nvPr/>
        </p:nvGrpSpPr>
        <p:grpSpPr bwMode="auto">
          <a:xfrm>
            <a:off x="749725" y="1665513"/>
            <a:ext cx="2540342" cy="1542004"/>
            <a:chOff x="538115" y="2342244"/>
            <a:chExt cx="6736746" cy="3875068"/>
          </a:xfrm>
        </p:grpSpPr>
        <p:pic>
          <p:nvPicPr>
            <p:cNvPr id="12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15" y="2342244"/>
              <a:ext cx="6736746" cy="3875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1"/>
            <p:cNvSpPr/>
            <p:nvPr/>
          </p:nvSpPr>
          <p:spPr>
            <a:xfrm>
              <a:off x="1345728" y="2555131"/>
              <a:ext cx="5121520" cy="3225629"/>
            </a:xfrm>
            <a:prstGeom prst="rect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6"/>
          <p:cNvGrpSpPr>
            <a:grpSpLocks/>
          </p:cNvGrpSpPr>
          <p:nvPr/>
        </p:nvGrpSpPr>
        <p:grpSpPr bwMode="auto">
          <a:xfrm>
            <a:off x="2336602" y="1186350"/>
            <a:ext cx="3963590" cy="2406272"/>
            <a:chOff x="538115" y="2342244"/>
            <a:chExt cx="6736746" cy="3875068"/>
          </a:xfrm>
        </p:grpSpPr>
        <p:pic>
          <p:nvPicPr>
            <p:cNvPr id="15" name="Picture 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15" y="2342244"/>
              <a:ext cx="6736746" cy="3875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ctangle 8"/>
            <p:cNvSpPr/>
            <p:nvPr/>
          </p:nvSpPr>
          <p:spPr>
            <a:xfrm>
              <a:off x="1343793" y="2553572"/>
              <a:ext cx="5123113" cy="3228145"/>
            </a:xfrm>
            <a:prstGeom prst="rect">
              <a:avLst/>
            </a:prstGeom>
            <a:blipFill dpi="0" rotWithShape="1">
              <a:blip r:embed="rId9" cstate="print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artisticBlur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>
                <a:solidFill>
                  <a:schemeClr val="bg1"/>
                </a:solidFill>
              </a:endParaRPr>
            </a:p>
          </p:txBody>
        </p:sp>
      </p:grpSp>
      <p:sp>
        <p:nvSpPr>
          <p:cNvPr id="17" name="Freeform 28"/>
          <p:cNvSpPr>
            <a:spLocks noEditPoints="1"/>
          </p:cNvSpPr>
          <p:nvPr/>
        </p:nvSpPr>
        <p:spPr bwMode="auto">
          <a:xfrm>
            <a:off x="323528" y="3998615"/>
            <a:ext cx="419100" cy="401240"/>
          </a:xfrm>
          <a:custGeom>
            <a:avLst/>
            <a:gdLst>
              <a:gd name="T0" fmla="*/ 175 w 296"/>
              <a:gd name="T1" fmla="*/ 126 h 284"/>
              <a:gd name="T2" fmla="*/ 263 w 296"/>
              <a:gd name="T3" fmla="*/ 42 h 284"/>
              <a:gd name="T4" fmla="*/ 268 w 296"/>
              <a:gd name="T5" fmla="*/ 15 h 284"/>
              <a:gd name="T6" fmla="*/ 241 w 296"/>
              <a:gd name="T7" fmla="*/ 22 h 284"/>
              <a:gd name="T8" fmla="*/ 164 w 296"/>
              <a:gd name="T9" fmla="*/ 116 h 284"/>
              <a:gd name="T10" fmla="*/ 141 w 296"/>
              <a:gd name="T11" fmla="*/ 95 h 284"/>
              <a:gd name="T12" fmla="*/ 91 w 296"/>
              <a:gd name="T13" fmla="*/ 12 h 284"/>
              <a:gd name="T14" fmla="*/ 42 w 296"/>
              <a:gd name="T15" fmla="*/ 4 h 284"/>
              <a:gd name="T16" fmla="*/ 42 w 296"/>
              <a:gd name="T17" fmla="*/ 14 h 284"/>
              <a:gd name="T18" fmla="*/ 76 w 296"/>
              <a:gd name="T19" fmla="*/ 45 h 284"/>
              <a:gd name="T20" fmla="*/ 62 w 296"/>
              <a:gd name="T21" fmla="*/ 78 h 284"/>
              <a:gd name="T22" fmla="*/ 22 w 296"/>
              <a:gd name="T23" fmla="*/ 46 h 284"/>
              <a:gd name="T24" fmla="*/ 12 w 296"/>
              <a:gd name="T25" fmla="*/ 36 h 284"/>
              <a:gd name="T26" fmla="*/ 7 w 296"/>
              <a:gd name="T27" fmla="*/ 39 h 284"/>
              <a:gd name="T28" fmla="*/ 56 w 296"/>
              <a:gd name="T29" fmla="*/ 126 h 284"/>
              <a:gd name="T30" fmla="*/ 100 w 296"/>
              <a:gd name="T31" fmla="*/ 136 h 284"/>
              <a:gd name="T32" fmla="*/ 33 w 296"/>
              <a:gd name="T33" fmla="*/ 224 h 284"/>
              <a:gd name="T34" fmla="*/ 29 w 296"/>
              <a:gd name="T35" fmla="*/ 272 h 284"/>
              <a:gd name="T36" fmla="*/ 149 w 296"/>
              <a:gd name="T37" fmla="*/ 186 h 284"/>
              <a:gd name="T38" fmla="*/ 266 w 296"/>
              <a:gd name="T39" fmla="*/ 284 h 284"/>
              <a:gd name="T40" fmla="*/ 284 w 296"/>
              <a:gd name="T41" fmla="*/ 277 h 284"/>
              <a:gd name="T42" fmla="*/ 103 w 296"/>
              <a:gd name="T43" fmla="*/ 123 h 284"/>
              <a:gd name="T44" fmla="*/ 86 w 296"/>
              <a:gd name="T45" fmla="*/ 127 h 284"/>
              <a:gd name="T46" fmla="*/ 25 w 296"/>
              <a:gd name="T47" fmla="*/ 80 h 284"/>
              <a:gd name="T48" fmla="*/ 41 w 296"/>
              <a:gd name="T49" fmla="*/ 80 h 284"/>
              <a:gd name="T50" fmla="*/ 84 w 296"/>
              <a:gd name="T51" fmla="*/ 80 h 284"/>
              <a:gd name="T52" fmla="*/ 58 w 296"/>
              <a:gd name="T53" fmla="*/ 11 h 284"/>
              <a:gd name="T54" fmla="*/ 122 w 296"/>
              <a:gd name="T55" fmla="*/ 59 h 284"/>
              <a:gd name="T56" fmla="*/ 128 w 296"/>
              <a:gd name="T57" fmla="*/ 100 h 284"/>
              <a:gd name="T58" fmla="*/ 144 w 296"/>
              <a:gd name="T59" fmla="*/ 112 h 284"/>
              <a:gd name="T60" fmla="*/ 152 w 296"/>
              <a:gd name="T61" fmla="*/ 129 h 284"/>
              <a:gd name="T62" fmla="*/ 108 w 296"/>
              <a:gd name="T63" fmla="*/ 127 h 284"/>
              <a:gd name="T64" fmla="*/ 103 w 296"/>
              <a:gd name="T65" fmla="*/ 123 h 284"/>
              <a:gd name="T66" fmla="*/ 36 w 296"/>
              <a:gd name="T67" fmla="*/ 264 h 284"/>
              <a:gd name="T68" fmla="*/ 42 w 296"/>
              <a:gd name="T69" fmla="*/ 232 h 284"/>
              <a:gd name="T70" fmla="*/ 150 w 296"/>
              <a:gd name="T71" fmla="*/ 141 h 284"/>
              <a:gd name="T72" fmla="*/ 145 w 296"/>
              <a:gd name="T73" fmla="*/ 173 h 284"/>
              <a:gd name="T74" fmla="*/ 276 w 296"/>
              <a:gd name="T75" fmla="*/ 269 h 284"/>
              <a:gd name="T76" fmla="*/ 241 w 296"/>
              <a:gd name="T77" fmla="*/ 261 h 284"/>
              <a:gd name="T78" fmla="*/ 162 w 296"/>
              <a:gd name="T79" fmla="*/ 139 h 284"/>
              <a:gd name="T80" fmla="*/ 268 w 296"/>
              <a:gd name="T81" fmla="*/ 23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96" h="284">
                <a:moveTo>
                  <a:pt x="276" y="226"/>
                </a:moveTo>
                <a:cubicBezTo>
                  <a:pt x="175" y="126"/>
                  <a:pt x="175" y="126"/>
                  <a:pt x="175" y="126"/>
                </a:cubicBezTo>
                <a:cubicBezTo>
                  <a:pt x="246" y="49"/>
                  <a:pt x="246" y="49"/>
                  <a:pt x="246" y="49"/>
                </a:cubicBezTo>
                <a:cubicBezTo>
                  <a:pt x="252" y="49"/>
                  <a:pt x="258" y="47"/>
                  <a:pt x="263" y="42"/>
                </a:cubicBezTo>
                <a:cubicBezTo>
                  <a:pt x="271" y="34"/>
                  <a:pt x="271" y="34"/>
                  <a:pt x="271" y="34"/>
                </a:cubicBezTo>
                <a:cubicBezTo>
                  <a:pt x="278" y="26"/>
                  <a:pt x="274" y="20"/>
                  <a:pt x="268" y="15"/>
                </a:cubicBezTo>
                <a:cubicBezTo>
                  <a:pt x="262" y="9"/>
                  <a:pt x="256" y="6"/>
                  <a:pt x="249" y="13"/>
                </a:cubicBezTo>
                <a:cubicBezTo>
                  <a:pt x="241" y="22"/>
                  <a:pt x="241" y="22"/>
                  <a:pt x="241" y="22"/>
                </a:cubicBezTo>
                <a:cubicBezTo>
                  <a:pt x="237" y="27"/>
                  <a:pt x="235" y="33"/>
                  <a:pt x="236" y="39"/>
                </a:cubicBezTo>
                <a:cubicBezTo>
                  <a:pt x="164" y="116"/>
                  <a:pt x="164" y="116"/>
                  <a:pt x="164" y="116"/>
                </a:cubicBezTo>
                <a:cubicBezTo>
                  <a:pt x="152" y="104"/>
                  <a:pt x="152" y="104"/>
                  <a:pt x="152" y="104"/>
                </a:cubicBezTo>
                <a:cubicBezTo>
                  <a:pt x="149" y="100"/>
                  <a:pt x="145" y="97"/>
                  <a:pt x="141" y="95"/>
                </a:cubicBezTo>
                <a:cubicBezTo>
                  <a:pt x="146" y="80"/>
                  <a:pt x="142" y="62"/>
                  <a:pt x="130" y="51"/>
                </a:cubicBezTo>
                <a:cubicBezTo>
                  <a:pt x="91" y="12"/>
                  <a:pt x="91" y="12"/>
                  <a:pt x="91" y="12"/>
                </a:cubicBezTo>
                <a:cubicBezTo>
                  <a:pt x="83" y="4"/>
                  <a:pt x="72" y="0"/>
                  <a:pt x="60" y="0"/>
                </a:cubicBezTo>
                <a:cubicBezTo>
                  <a:pt x="54" y="0"/>
                  <a:pt x="48" y="1"/>
                  <a:pt x="42" y="4"/>
                </a:cubicBezTo>
                <a:cubicBezTo>
                  <a:pt x="40" y="4"/>
                  <a:pt x="39" y="7"/>
                  <a:pt x="39" y="9"/>
                </a:cubicBezTo>
                <a:cubicBezTo>
                  <a:pt x="39" y="11"/>
                  <a:pt x="40" y="13"/>
                  <a:pt x="42" y="14"/>
                </a:cubicBezTo>
                <a:cubicBezTo>
                  <a:pt x="45" y="15"/>
                  <a:pt x="47" y="16"/>
                  <a:pt x="49" y="18"/>
                </a:cubicBezTo>
                <a:cubicBezTo>
                  <a:pt x="76" y="45"/>
                  <a:pt x="76" y="45"/>
                  <a:pt x="76" y="45"/>
                </a:cubicBezTo>
                <a:cubicBezTo>
                  <a:pt x="83" y="52"/>
                  <a:pt x="84" y="64"/>
                  <a:pt x="76" y="72"/>
                </a:cubicBezTo>
                <a:cubicBezTo>
                  <a:pt x="72" y="76"/>
                  <a:pt x="68" y="78"/>
                  <a:pt x="62" y="78"/>
                </a:cubicBezTo>
                <a:cubicBezTo>
                  <a:pt x="57" y="78"/>
                  <a:pt x="53" y="76"/>
                  <a:pt x="49" y="72"/>
                </a:cubicBezTo>
                <a:cubicBezTo>
                  <a:pt x="22" y="46"/>
                  <a:pt x="22" y="46"/>
                  <a:pt x="22" y="46"/>
                </a:cubicBezTo>
                <a:cubicBezTo>
                  <a:pt x="20" y="44"/>
                  <a:pt x="19" y="42"/>
                  <a:pt x="18" y="39"/>
                </a:cubicBezTo>
                <a:cubicBezTo>
                  <a:pt x="17" y="37"/>
                  <a:pt x="15" y="36"/>
                  <a:pt x="12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10" y="36"/>
                  <a:pt x="8" y="37"/>
                  <a:pt x="7" y="39"/>
                </a:cubicBezTo>
                <a:cubicBezTo>
                  <a:pt x="0" y="56"/>
                  <a:pt x="4" y="75"/>
                  <a:pt x="17" y="88"/>
                </a:cubicBezTo>
                <a:cubicBezTo>
                  <a:pt x="56" y="126"/>
                  <a:pt x="56" y="126"/>
                  <a:pt x="56" y="126"/>
                </a:cubicBezTo>
                <a:cubicBezTo>
                  <a:pt x="64" y="134"/>
                  <a:pt x="75" y="139"/>
                  <a:pt x="86" y="139"/>
                </a:cubicBezTo>
                <a:cubicBezTo>
                  <a:pt x="91" y="139"/>
                  <a:pt x="96" y="138"/>
                  <a:pt x="100" y="136"/>
                </a:cubicBezTo>
                <a:cubicBezTo>
                  <a:pt x="102" y="139"/>
                  <a:pt x="104" y="142"/>
                  <a:pt x="107" y="145"/>
                </a:cubicBezTo>
                <a:cubicBezTo>
                  <a:pt x="33" y="224"/>
                  <a:pt x="33" y="224"/>
                  <a:pt x="33" y="224"/>
                </a:cubicBezTo>
                <a:cubicBezTo>
                  <a:pt x="19" y="239"/>
                  <a:pt x="17" y="261"/>
                  <a:pt x="28" y="272"/>
                </a:cubicBezTo>
                <a:cubicBezTo>
                  <a:pt x="29" y="272"/>
                  <a:pt x="29" y="272"/>
                  <a:pt x="29" y="272"/>
                </a:cubicBezTo>
                <a:cubicBezTo>
                  <a:pt x="40" y="283"/>
                  <a:pt x="62" y="279"/>
                  <a:pt x="76" y="264"/>
                </a:cubicBezTo>
                <a:cubicBezTo>
                  <a:pt x="149" y="186"/>
                  <a:pt x="149" y="186"/>
                  <a:pt x="149" y="186"/>
                </a:cubicBezTo>
                <a:cubicBezTo>
                  <a:pt x="233" y="269"/>
                  <a:pt x="233" y="269"/>
                  <a:pt x="233" y="269"/>
                </a:cubicBezTo>
                <a:cubicBezTo>
                  <a:pt x="243" y="279"/>
                  <a:pt x="255" y="284"/>
                  <a:pt x="266" y="284"/>
                </a:cubicBezTo>
                <a:cubicBezTo>
                  <a:pt x="266" y="284"/>
                  <a:pt x="266" y="284"/>
                  <a:pt x="266" y="284"/>
                </a:cubicBezTo>
                <a:cubicBezTo>
                  <a:pt x="273" y="284"/>
                  <a:pt x="280" y="281"/>
                  <a:pt x="284" y="277"/>
                </a:cubicBezTo>
                <a:cubicBezTo>
                  <a:pt x="296" y="264"/>
                  <a:pt x="293" y="242"/>
                  <a:pt x="276" y="226"/>
                </a:cubicBezTo>
                <a:close/>
                <a:moveTo>
                  <a:pt x="103" y="123"/>
                </a:moveTo>
                <a:cubicBezTo>
                  <a:pt x="102" y="123"/>
                  <a:pt x="101" y="123"/>
                  <a:pt x="101" y="124"/>
                </a:cubicBezTo>
                <a:cubicBezTo>
                  <a:pt x="96" y="126"/>
                  <a:pt x="91" y="127"/>
                  <a:pt x="86" y="127"/>
                </a:cubicBezTo>
                <a:cubicBezTo>
                  <a:pt x="78" y="127"/>
                  <a:pt x="70" y="124"/>
                  <a:pt x="64" y="118"/>
                </a:cubicBezTo>
                <a:cubicBezTo>
                  <a:pt x="25" y="80"/>
                  <a:pt x="25" y="80"/>
                  <a:pt x="25" y="80"/>
                </a:cubicBezTo>
                <a:cubicBezTo>
                  <a:pt x="18" y="73"/>
                  <a:pt x="15" y="64"/>
                  <a:pt x="15" y="55"/>
                </a:cubicBezTo>
                <a:cubicBezTo>
                  <a:pt x="41" y="80"/>
                  <a:pt x="41" y="80"/>
                  <a:pt x="41" y="80"/>
                </a:cubicBezTo>
                <a:cubicBezTo>
                  <a:pt x="47" y="86"/>
                  <a:pt x="54" y="89"/>
                  <a:pt x="62" y="89"/>
                </a:cubicBezTo>
                <a:cubicBezTo>
                  <a:pt x="71" y="89"/>
                  <a:pt x="78" y="86"/>
                  <a:pt x="84" y="80"/>
                </a:cubicBezTo>
                <a:cubicBezTo>
                  <a:pt x="96" y="68"/>
                  <a:pt x="96" y="49"/>
                  <a:pt x="84" y="37"/>
                </a:cubicBezTo>
                <a:cubicBezTo>
                  <a:pt x="58" y="11"/>
                  <a:pt x="58" y="11"/>
                  <a:pt x="58" y="11"/>
                </a:cubicBezTo>
                <a:cubicBezTo>
                  <a:pt x="67" y="11"/>
                  <a:pt x="76" y="14"/>
                  <a:pt x="83" y="21"/>
                </a:cubicBezTo>
                <a:cubicBezTo>
                  <a:pt x="122" y="59"/>
                  <a:pt x="122" y="59"/>
                  <a:pt x="122" y="59"/>
                </a:cubicBezTo>
                <a:cubicBezTo>
                  <a:pt x="131" y="68"/>
                  <a:pt x="134" y="83"/>
                  <a:pt x="128" y="96"/>
                </a:cubicBezTo>
                <a:cubicBezTo>
                  <a:pt x="128" y="97"/>
                  <a:pt x="128" y="99"/>
                  <a:pt x="128" y="100"/>
                </a:cubicBezTo>
                <a:cubicBezTo>
                  <a:pt x="129" y="101"/>
                  <a:pt x="130" y="103"/>
                  <a:pt x="131" y="103"/>
                </a:cubicBezTo>
                <a:cubicBezTo>
                  <a:pt x="136" y="105"/>
                  <a:pt x="140" y="108"/>
                  <a:pt x="144" y="112"/>
                </a:cubicBezTo>
                <a:cubicBezTo>
                  <a:pt x="156" y="124"/>
                  <a:pt x="156" y="124"/>
                  <a:pt x="156" y="124"/>
                </a:cubicBezTo>
                <a:cubicBezTo>
                  <a:pt x="152" y="129"/>
                  <a:pt x="152" y="129"/>
                  <a:pt x="152" y="129"/>
                </a:cubicBezTo>
                <a:cubicBezTo>
                  <a:pt x="141" y="124"/>
                  <a:pt x="127" y="127"/>
                  <a:pt x="115" y="137"/>
                </a:cubicBezTo>
                <a:cubicBezTo>
                  <a:pt x="112" y="134"/>
                  <a:pt x="110" y="130"/>
                  <a:pt x="108" y="127"/>
                </a:cubicBezTo>
                <a:cubicBezTo>
                  <a:pt x="108" y="125"/>
                  <a:pt x="107" y="124"/>
                  <a:pt x="105" y="124"/>
                </a:cubicBezTo>
                <a:cubicBezTo>
                  <a:pt x="104" y="123"/>
                  <a:pt x="104" y="123"/>
                  <a:pt x="103" y="123"/>
                </a:cubicBezTo>
                <a:close/>
                <a:moveTo>
                  <a:pt x="68" y="256"/>
                </a:moveTo>
                <a:cubicBezTo>
                  <a:pt x="58" y="267"/>
                  <a:pt x="43" y="270"/>
                  <a:pt x="36" y="264"/>
                </a:cubicBezTo>
                <a:cubicBezTo>
                  <a:pt x="36" y="263"/>
                  <a:pt x="36" y="263"/>
                  <a:pt x="36" y="263"/>
                </a:cubicBezTo>
                <a:cubicBezTo>
                  <a:pt x="29" y="257"/>
                  <a:pt x="32" y="242"/>
                  <a:pt x="42" y="232"/>
                </a:cubicBezTo>
                <a:cubicBezTo>
                  <a:pt x="119" y="149"/>
                  <a:pt x="119" y="149"/>
                  <a:pt x="119" y="149"/>
                </a:cubicBezTo>
                <a:cubicBezTo>
                  <a:pt x="128" y="138"/>
                  <a:pt x="143" y="135"/>
                  <a:pt x="150" y="141"/>
                </a:cubicBezTo>
                <a:cubicBezTo>
                  <a:pt x="150" y="142"/>
                  <a:pt x="150" y="142"/>
                  <a:pt x="150" y="142"/>
                </a:cubicBezTo>
                <a:cubicBezTo>
                  <a:pt x="157" y="148"/>
                  <a:pt x="155" y="163"/>
                  <a:pt x="145" y="173"/>
                </a:cubicBezTo>
                <a:lnTo>
                  <a:pt x="68" y="256"/>
                </a:lnTo>
                <a:close/>
                <a:moveTo>
                  <a:pt x="276" y="269"/>
                </a:moveTo>
                <a:cubicBezTo>
                  <a:pt x="273" y="272"/>
                  <a:pt x="269" y="273"/>
                  <a:pt x="266" y="273"/>
                </a:cubicBezTo>
                <a:cubicBezTo>
                  <a:pt x="258" y="273"/>
                  <a:pt x="249" y="268"/>
                  <a:pt x="241" y="261"/>
                </a:cubicBezTo>
                <a:cubicBezTo>
                  <a:pt x="156" y="178"/>
                  <a:pt x="156" y="178"/>
                  <a:pt x="156" y="178"/>
                </a:cubicBezTo>
                <a:cubicBezTo>
                  <a:pt x="166" y="165"/>
                  <a:pt x="168" y="150"/>
                  <a:pt x="162" y="139"/>
                </a:cubicBezTo>
                <a:cubicBezTo>
                  <a:pt x="167" y="134"/>
                  <a:pt x="167" y="134"/>
                  <a:pt x="167" y="134"/>
                </a:cubicBezTo>
                <a:cubicBezTo>
                  <a:pt x="268" y="234"/>
                  <a:pt x="268" y="234"/>
                  <a:pt x="268" y="234"/>
                </a:cubicBezTo>
                <a:cubicBezTo>
                  <a:pt x="280" y="245"/>
                  <a:pt x="284" y="261"/>
                  <a:pt x="276" y="26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242119" y="3968921"/>
            <a:ext cx="426225" cy="397660"/>
            <a:chOff x="3155900" y="3968921"/>
            <a:chExt cx="426225" cy="397660"/>
          </a:xfrm>
        </p:grpSpPr>
        <p:sp>
          <p:nvSpPr>
            <p:cNvPr id="19" name="Freeform 61"/>
            <p:cNvSpPr>
              <a:spLocks noEditPoints="1"/>
            </p:cNvSpPr>
            <p:nvPr/>
          </p:nvSpPr>
          <p:spPr bwMode="auto">
            <a:xfrm>
              <a:off x="3155900" y="3968921"/>
              <a:ext cx="426225" cy="397660"/>
            </a:xfrm>
            <a:custGeom>
              <a:avLst/>
              <a:gdLst>
                <a:gd name="T0" fmla="*/ 405946 w 301"/>
                <a:gd name="T1" fmla="*/ 0 h 281"/>
                <a:gd name="T2" fmla="*/ 243568 w 301"/>
                <a:gd name="T3" fmla="*/ 162275 h 281"/>
                <a:gd name="T4" fmla="*/ 253008 w 301"/>
                <a:gd name="T5" fmla="*/ 216996 h 281"/>
                <a:gd name="T6" fmla="*/ 1888 w 301"/>
                <a:gd name="T7" fmla="*/ 467957 h 281"/>
                <a:gd name="T8" fmla="*/ 0 w 301"/>
                <a:gd name="T9" fmla="*/ 475504 h 281"/>
                <a:gd name="T10" fmla="*/ 1888 w 301"/>
                <a:gd name="T11" fmla="*/ 518903 h 281"/>
                <a:gd name="T12" fmla="*/ 13217 w 301"/>
                <a:gd name="T13" fmla="*/ 530225 h 281"/>
                <a:gd name="T14" fmla="*/ 13217 w 301"/>
                <a:gd name="T15" fmla="*/ 530225 h 281"/>
                <a:gd name="T16" fmla="*/ 103847 w 301"/>
                <a:gd name="T17" fmla="*/ 526451 h 281"/>
                <a:gd name="T18" fmla="*/ 113287 w 301"/>
                <a:gd name="T19" fmla="*/ 518903 h 281"/>
                <a:gd name="T20" fmla="*/ 124616 w 301"/>
                <a:gd name="T21" fmla="*/ 481165 h 281"/>
                <a:gd name="T22" fmla="*/ 164267 w 301"/>
                <a:gd name="T23" fmla="*/ 471730 h 281"/>
                <a:gd name="T24" fmla="*/ 173707 w 301"/>
                <a:gd name="T25" fmla="*/ 464183 h 281"/>
                <a:gd name="T26" fmla="*/ 179372 w 301"/>
                <a:gd name="T27" fmla="*/ 428331 h 281"/>
                <a:gd name="T28" fmla="*/ 217134 w 301"/>
                <a:gd name="T29" fmla="*/ 418897 h 281"/>
                <a:gd name="T30" fmla="*/ 226575 w 301"/>
                <a:gd name="T31" fmla="*/ 409462 h 281"/>
                <a:gd name="T32" fmla="*/ 228463 w 301"/>
                <a:gd name="T33" fmla="*/ 369837 h 281"/>
                <a:gd name="T34" fmla="*/ 258673 w 301"/>
                <a:gd name="T35" fmla="*/ 367950 h 281"/>
                <a:gd name="T36" fmla="*/ 268113 w 301"/>
                <a:gd name="T37" fmla="*/ 358515 h 281"/>
                <a:gd name="T38" fmla="*/ 277554 w 301"/>
                <a:gd name="T39" fmla="*/ 320777 h 281"/>
                <a:gd name="T40" fmla="*/ 281330 w 301"/>
                <a:gd name="T41" fmla="*/ 320777 h 281"/>
                <a:gd name="T42" fmla="*/ 328533 w 301"/>
                <a:gd name="T43" fmla="*/ 305681 h 281"/>
                <a:gd name="T44" fmla="*/ 405946 w 301"/>
                <a:gd name="T45" fmla="*/ 324551 h 281"/>
                <a:gd name="T46" fmla="*/ 568325 w 301"/>
                <a:gd name="T47" fmla="*/ 162275 h 281"/>
                <a:gd name="T48" fmla="*/ 405946 w 301"/>
                <a:gd name="T49" fmla="*/ 0 h 281"/>
                <a:gd name="T50" fmla="*/ 405946 w 301"/>
                <a:gd name="T51" fmla="*/ 301907 h 281"/>
                <a:gd name="T52" fmla="*/ 334198 w 301"/>
                <a:gd name="T53" fmla="*/ 283038 h 281"/>
                <a:gd name="T54" fmla="*/ 322869 w 301"/>
                <a:gd name="T55" fmla="*/ 283038 h 281"/>
                <a:gd name="T56" fmla="*/ 281330 w 301"/>
                <a:gd name="T57" fmla="*/ 298134 h 281"/>
                <a:gd name="T58" fmla="*/ 271890 w 301"/>
                <a:gd name="T59" fmla="*/ 298134 h 281"/>
                <a:gd name="T60" fmla="*/ 271890 w 301"/>
                <a:gd name="T61" fmla="*/ 298134 h 281"/>
                <a:gd name="T62" fmla="*/ 264337 w 301"/>
                <a:gd name="T63" fmla="*/ 298134 h 281"/>
                <a:gd name="T64" fmla="*/ 258673 w 301"/>
                <a:gd name="T65" fmla="*/ 305681 h 281"/>
                <a:gd name="T66" fmla="*/ 249232 w 301"/>
                <a:gd name="T67" fmla="*/ 347194 h 281"/>
                <a:gd name="T68" fmla="*/ 217134 w 301"/>
                <a:gd name="T69" fmla="*/ 350967 h 281"/>
                <a:gd name="T70" fmla="*/ 207694 w 301"/>
                <a:gd name="T71" fmla="*/ 360402 h 281"/>
                <a:gd name="T72" fmla="*/ 203917 w 301"/>
                <a:gd name="T73" fmla="*/ 400027 h 281"/>
                <a:gd name="T74" fmla="*/ 168043 w 301"/>
                <a:gd name="T75" fmla="*/ 409462 h 281"/>
                <a:gd name="T76" fmla="*/ 160490 w 301"/>
                <a:gd name="T77" fmla="*/ 417010 h 281"/>
                <a:gd name="T78" fmla="*/ 152938 w 301"/>
                <a:gd name="T79" fmla="*/ 452861 h 281"/>
                <a:gd name="T80" fmla="*/ 113287 w 301"/>
                <a:gd name="T81" fmla="*/ 460409 h 281"/>
                <a:gd name="T82" fmla="*/ 103847 w 301"/>
                <a:gd name="T83" fmla="*/ 467957 h 281"/>
                <a:gd name="T84" fmla="*/ 94406 w 301"/>
                <a:gd name="T85" fmla="*/ 505695 h 281"/>
                <a:gd name="T86" fmla="*/ 22657 w 301"/>
                <a:gd name="T87" fmla="*/ 507582 h 281"/>
                <a:gd name="T88" fmla="*/ 20769 w 301"/>
                <a:gd name="T89" fmla="*/ 479278 h 281"/>
                <a:gd name="T90" fmla="*/ 273778 w 301"/>
                <a:gd name="T91" fmla="*/ 226431 h 281"/>
                <a:gd name="T92" fmla="*/ 275666 w 301"/>
                <a:gd name="T93" fmla="*/ 215109 h 281"/>
                <a:gd name="T94" fmla="*/ 266225 w 301"/>
                <a:gd name="T95" fmla="*/ 162275 h 281"/>
                <a:gd name="T96" fmla="*/ 405946 w 301"/>
                <a:gd name="T97" fmla="*/ 22643 h 281"/>
                <a:gd name="T98" fmla="*/ 545668 w 301"/>
                <a:gd name="T99" fmla="*/ 162275 h 281"/>
                <a:gd name="T100" fmla="*/ 405946 w 301"/>
                <a:gd name="T101" fmla="*/ 301907 h 28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01" h="281">
                  <a:moveTo>
                    <a:pt x="215" y="0"/>
                  </a:moveTo>
                  <a:cubicBezTo>
                    <a:pt x="168" y="0"/>
                    <a:pt x="129" y="39"/>
                    <a:pt x="129" y="86"/>
                  </a:cubicBezTo>
                  <a:cubicBezTo>
                    <a:pt x="129" y="96"/>
                    <a:pt x="131" y="106"/>
                    <a:pt x="134" y="115"/>
                  </a:cubicBezTo>
                  <a:cubicBezTo>
                    <a:pt x="1" y="248"/>
                    <a:pt x="1" y="248"/>
                    <a:pt x="1" y="248"/>
                  </a:cubicBezTo>
                  <a:cubicBezTo>
                    <a:pt x="0" y="249"/>
                    <a:pt x="0" y="250"/>
                    <a:pt x="0" y="252"/>
                  </a:cubicBezTo>
                  <a:cubicBezTo>
                    <a:pt x="1" y="275"/>
                    <a:pt x="1" y="275"/>
                    <a:pt x="1" y="275"/>
                  </a:cubicBezTo>
                  <a:cubicBezTo>
                    <a:pt x="1" y="278"/>
                    <a:pt x="4" y="281"/>
                    <a:pt x="7" y="281"/>
                  </a:cubicBezTo>
                  <a:cubicBezTo>
                    <a:pt x="7" y="281"/>
                    <a:pt x="7" y="281"/>
                    <a:pt x="7" y="281"/>
                  </a:cubicBezTo>
                  <a:cubicBezTo>
                    <a:pt x="55" y="279"/>
                    <a:pt x="55" y="279"/>
                    <a:pt x="55" y="279"/>
                  </a:cubicBezTo>
                  <a:cubicBezTo>
                    <a:pt x="57" y="279"/>
                    <a:pt x="59" y="277"/>
                    <a:pt x="60" y="275"/>
                  </a:cubicBezTo>
                  <a:cubicBezTo>
                    <a:pt x="66" y="255"/>
                    <a:pt x="66" y="255"/>
                    <a:pt x="66" y="255"/>
                  </a:cubicBezTo>
                  <a:cubicBezTo>
                    <a:pt x="87" y="250"/>
                    <a:pt x="87" y="250"/>
                    <a:pt x="87" y="250"/>
                  </a:cubicBezTo>
                  <a:cubicBezTo>
                    <a:pt x="90" y="250"/>
                    <a:pt x="91" y="248"/>
                    <a:pt x="92" y="246"/>
                  </a:cubicBezTo>
                  <a:cubicBezTo>
                    <a:pt x="95" y="227"/>
                    <a:pt x="95" y="227"/>
                    <a:pt x="95" y="227"/>
                  </a:cubicBezTo>
                  <a:cubicBezTo>
                    <a:pt x="115" y="222"/>
                    <a:pt x="115" y="222"/>
                    <a:pt x="115" y="222"/>
                  </a:cubicBezTo>
                  <a:cubicBezTo>
                    <a:pt x="118" y="221"/>
                    <a:pt x="119" y="219"/>
                    <a:pt x="120" y="217"/>
                  </a:cubicBezTo>
                  <a:cubicBezTo>
                    <a:pt x="121" y="196"/>
                    <a:pt x="121" y="196"/>
                    <a:pt x="121" y="196"/>
                  </a:cubicBezTo>
                  <a:cubicBezTo>
                    <a:pt x="137" y="195"/>
                    <a:pt x="137" y="195"/>
                    <a:pt x="137" y="195"/>
                  </a:cubicBezTo>
                  <a:cubicBezTo>
                    <a:pt x="140" y="194"/>
                    <a:pt x="142" y="192"/>
                    <a:pt x="142" y="190"/>
                  </a:cubicBezTo>
                  <a:cubicBezTo>
                    <a:pt x="147" y="170"/>
                    <a:pt x="147" y="170"/>
                    <a:pt x="147" y="170"/>
                  </a:cubicBezTo>
                  <a:cubicBezTo>
                    <a:pt x="147" y="170"/>
                    <a:pt x="148" y="170"/>
                    <a:pt x="149" y="170"/>
                  </a:cubicBezTo>
                  <a:cubicBezTo>
                    <a:pt x="155" y="170"/>
                    <a:pt x="164" y="168"/>
                    <a:pt x="174" y="162"/>
                  </a:cubicBezTo>
                  <a:cubicBezTo>
                    <a:pt x="187" y="168"/>
                    <a:pt x="201" y="172"/>
                    <a:pt x="215" y="172"/>
                  </a:cubicBezTo>
                  <a:cubicBezTo>
                    <a:pt x="262" y="172"/>
                    <a:pt x="301" y="133"/>
                    <a:pt x="301" y="86"/>
                  </a:cubicBezTo>
                  <a:cubicBezTo>
                    <a:pt x="301" y="39"/>
                    <a:pt x="262" y="0"/>
                    <a:pt x="215" y="0"/>
                  </a:cubicBezTo>
                  <a:close/>
                  <a:moveTo>
                    <a:pt x="215" y="160"/>
                  </a:moveTo>
                  <a:cubicBezTo>
                    <a:pt x="202" y="160"/>
                    <a:pt x="188" y="157"/>
                    <a:pt x="177" y="150"/>
                  </a:cubicBezTo>
                  <a:cubicBezTo>
                    <a:pt x="175" y="149"/>
                    <a:pt x="173" y="149"/>
                    <a:pt x="171" y="150"/>
                  </a:cubicBezTo>
                  <a:cubicBezTo>
                    <a:pt x="161" y="157"/>
                    <a:pt x="154" y="158"/>
                    <a:pt x="149" y="158"/>
                  </a:cubicBezTo>
                  <a:cubicBezTo>
                    <a:pt x="146" y="158"/>
                    <a:pt x="144" y="158"/>
                    <a:pt x="144" y="158"/>
                  </a:cubicBezTo>
                  <a:cubicBezTo>
                    <a:pt x="144" y="158"/>
                    <a:pt x="144" y="158"/>
                    <a:pt x="144" y="158"/>
                  </a:cubicBezTo>
                  <a:cubicBezTo>
                    <a:pt x="143" y="157"/>
                    <a:pt x="141" y="157"/>
                    <a:pt x="140" y="158"/>
                  </a:cubicBezTo>
                  <a:cubicBezTo>
                    <a:pt x="138" y="158"/>
                    <a:pt x="137" y="160"/>
                    <a:pt x="137" y="162"/>
                  </a:cubicBezTo>
                  <a:cubicBezTo>
                    <a:pt x="132" y="184"/>
                    <a:pt x="132" y="184"/>
                    <a:pt x="132" y="184"/>
                  </a:cubicBezTo>
                  <a:cubicBezTo>
                    <a:pt x="115" y="186"/>
                    <a:pt x="115" y="186"/>
                    <a:pt x="115" y="186"/>
                  </a:cubicBezTo>
                  <a:cubicBezTo>
                    <a:pt x="112" y="186"/>
                    <a:pt x="110" y="188"/>
                    <a:pt x="110" y="191"/>
                  </a:cubicBezTo>
                  <a:cubicBezTo>
                    <a:pt x="108" y="212"/>
                    <a:pt x="108" y="212"/>
                    <a:pt x="108" y="212"/>
                  </a:cubicBezTo>
                  <a:cubicBezTo>
                    <a:pt x="89" y="217"/>
                    <a:pt x="89" y="217"/>
                    <a:pt x="89" y="217"/>
                  </a:cubicBezTo>
                  <a:cubicBezTo>
                    <a:pt x="87" y="217"/>
                    <a:pt x="85" y="219"/>
                    <a:pt x="85" y="221"/>
                  </a:cubicBezTo>
                  <a:cubicBezTo>
                    <a:pt x="81" y="240"/>
                    <a:pt x="81" y="240"/>
                    <a:pt x="81" y="240"/>
                  </a:cubicBezTo>
                  <a:cubicBezTo>
                    <a:pt x="60" y="244"/>
                    <a:pt x="60" y="244"/>
                    <a:pt x="60" y="244"/>
                  </a:cubicBezTo>
                  <a:cubicBezTo>
                    <a:pt x="58" y="244"/>
                    <a:pt x="56" y="246"/>
                    <a:pt x="55" y="248"/>
                  </a:cubicBezTo>
                  <a:cubicBezTo>
                    <a:pt x="50" y="268"/>
                    <a:pt x="50" y="268"/>
                    <a:pt x="50" y="268"/>
                  </a:cubicBezTo>
                  <a:cubicBezTo>
                    <a:pt x="12" y="269"/>
                    <a:pt x="12" y="269"/>
                    <a:pt x="12" y="269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45" y="120"/>
                    <a:pt x="145" y="120"/>
                    <a:pt x="145" y="120"/>
                  </a:cubicBezTo>
                  <a:cubicBezTo>
                    <a:pt x="147" y="119"/>
                    <a:pt x="147" y="116"/>
                    <a:pt x="146" y="114"/>
                  </a:cubicBezTo>
                  <a:cubicBezTo>
                    <a:pt x="142" y="105"/>
                    <a:pt x="141" y="96"/>
                    <a:pt x="141" y="86"/>
                  </a:cubicBezTo>
                  <a:cubicBezTo>
                    <a:pt x="141" y="45"/>
                    <a:pt x="174" y="12"/>
                    <a:pt x="215" y="12"/>
                  </a:cubicBezTo>
                  <a:cubicBezTo>
                    <a:pt x="256" y="12"/>
                    <a:pt x="289" y="45"/>
                    <a:pt x="289" y="86"/>
                  </a:cubicBezTo>
                  <a:cubicBezTo>
                    <a:pt x="289" y="127"/>
                    <a:pt x="256" y="160"/>
                    <a:pt x="215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62"/>
            <p:cNvSpPr>
              <a:spLocks noEditPoints="1"/>
            </p:cNvSpPr>
            <p:nvPr/>
          </p:nvSpPr>
          <p:spPr bwMode="auto">
            <a:xfrm>
              <a:off x="3414254" y="4023688"/>
              <a:ext cx="72625" cy="73817"/>
            </a:xfrm>
            <a:custGeom>
              <a:avLst/>
              <a:gdLst>
                <a:gd name="T0" fmla="*/ 48419 w 52"/>
                <a:gd name="T1" fmla="*/ 0 h 52"/>
                <a:gd name="T2" fmla="*/ 0 w 52"/>
                <a:gd name="T3" fmla="*/ 49213 h 52"/>
                <a:gd name="T4" fmla="*/ 48419 w 52"/>
                <a:gd name="T5" fmla="*/ 98425 h 52"/>
                <a:gd name="T6" fmla="*/ 96838 w 52"/>
                <a:gd name="T7" fmla="*/ 49213 h 52"/>
                <a:gd name="T8" fmla="*/ 48419 w 52"/>
                <a:gd name="T9" fmla="*/ 0 h 52"/>
                <a:gd name="T10" fmla="*/ 48419 w 52"/>
                <a:gd name="T11" fmla="*/ 79497 h 52"/>
                <a:gd name="T12" fmla="*/ 18623 w 52"/>
                <a:gd name="T13" fmla="*/ 49213 h 52"/>
                <a:gd name="T14" fmla="*/ 48419 w 52"/>
                <a:gd name="T15" fmla="*/ 18928 h 52"/>
                <a:gd name="T16" fmla="*/ 78215 w 52"/>
                <a:gd name="T17" fmla="*/ 49213 h 52"/>
                <a:gd name="T18" fmla="*/ 48419 w 52"/>
                <a:gd name="T19" fmla="*/ 79497 h 5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" h="52">
                  <a:moveTo>
                    <a:pt x="26" y="0"/>
                  </a:moveTo>
                  <a:cubicBezTo>
                    <a:pt x="12" y="0"/>
                    <a:pt x="0" y="11"/>
                    <a:pt x="0" y="26"/>
                  </a:cubicBezTo>
                  <a:cubicBezTo>
                    <a:pt x="0" y="40"/>
                    <a:pt x="12" y="52"/>
                    <a:pt x="26" y="52"/>
                  </a:cubicBezTo>
                  <a:cubicBezTo>
                    <a:pt x="40" y="52"/>
                    <a:pt x="52" y="40"/>
                    <a:pt x="52" y="26"/>
                  </a:cubicBezTo>
                  <a:cubicBezTo>
                    <a:pt x="52" y="11"/>
                    <a:pt x="40" y="0"/>
                    <a:pt x="26" y="0"/>
                  </a:cubicBezTo>
                  <a:close/>
                  <a:moveTo>
                    <a:pt x="26" y="42"/>
                  </a:moveTo>
                  <a:cubicBezTo>
                    <a:pt x="17" y="42"/>
                    <a:pt x="10" y="34"/>
                    <a:pt x="10" y="26"/>
                  </a:cubicBezTo>
                  <a:cubicBezTo>
                    <a:pt x="10" y="17"/>
                    <a:pt x="17" y="10"/>
                    <a:pt x="26" y="10"/>
                  </a:cubicBezTo>
                  <a:cubicBezTo>
                    <a:pt x="35" y="10"/>
                    <a:pt x="42" y="17"/>
                    <a:pt x="42" y="26"/>
                  </a:cubicBezTo>
                  <a:cubicBezTo>
                    <a:pt x="42" y="34"/>
                    <a:pt x="35" y="42"/>
                    <a:pt x="26" y="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144220" y="3933130"/>
            <a:ext cx="311944" cy="500063"/>
            <a:chOff x="6036220" y="3933130"/>
            <a:chExt cx="311944" cy="500063"/>
          </a:xfrm>
        </p:grpSpPr>
        <p:sp>
          <p:nvSpPr>
            <p:cNvPr id="22" name="Freeform 193"/>
            <p:cNvSpPr>
              <a:spLocks/>
            </p:cNvSpPr>
            <p:nvPr/>
          </p:nvSpPr>
          <p:spPr bwMode="auto">
            <a:xfrm>
              <a:off x="6036220" y="4330799"/>
              <a:ext cx="86916" cy="102394"/>
            </a:xfrm>
            <a:custGeom>
              <a:avLst/>
              <a:gdLst>
                <a:gd name="T0" fmla="*/ 35 w 62"/>
                <a:gd name="T1" fmla="*/ 0 h 72"/>
                <a:gd name="T2" fmla="*/ 26 w 62"/>
                <a:gd name="T3" fmla="*/ 16 h 72"/>
                <a:gd name="T4" fmla="*/ 20 w 62"/>
                <a:gd name="T5" fmla="*/ 63 h 72"/>
                <a:gd name="T6" fmla="*/ 52 w 62"/>
                <a:gd name="T7" fmla="*/ 61 h 72"/>
                <a:gd name="T8" fmla="*/ 44 w 62"/>
                <a:gd name="T9" fmla="*/ 17 h 72"/>
                <a:gd name="T10" fmla="*/ 35 w 62"/>
                <a:gd name="T11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72">
                  <a:moveTo>
                    <a:pt x="35" y="0"/>
                  </a:moveTo>
                  <a:cubicBezTo>
                    <a:pt x="35" y="0"/>
                    <a:pt x="31" y="10"/>
                    <a:pt x="26" y="16"/>
                  </a:cubicBezTo>
                  <a:cubicBezTo>
                    <a:pt x="21" y="22"/>
                    <a:pt x="0" y="45"/>
                    <a:pt x="20" y="63"/>
                  </a:cubicBezTo>
                  <a:cubicBezTo>
                    <a:pt x="30" y="72"/>
                    <a:pt x="45" y="71"/>
                    <a:pt x="52" y="61"/>
                  </a:cubicBezTo>
                  <a:cubicBezTo>
                    <a:pt x="60" y="52"/>
                    <a:pt x="62" y="36"/>
                    <a:pt x="44" y="17"/>
                  </a:cubicBezTo>
                  <a:cubicBezTo>
                    <a:pt x="38" y="10"/>
                    <a:pt x="35" y="0"/>
                    <a:pt x="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3" name="Freeform 194"/>
            <p:cNvSpPr>
              <a:spLocks noEditPoints="1"/>
            </p:cNvSpPr>
            <p:nvPr/>
          </p:nvSpPr>
          <p:spPr bwMode="auto">
            <a:xfrm>
              <a:off x="6036220" y="3933130"/>
              <a:ext cx="311944" cy="377429"/>
            </a:xfrm>
            <a:custGeom>
              <a:avLst/>
              <a:gdLst>
                <a:gd name="T0" fmla="*/ 206 w 220"/>
                <a:gd name="T1" fmla="*/ 86 h 266"/>
                <a:gd name="T2" fmla="*/ 158 w 220"/>
                <a:gd name="T3" fmla="*/ 86 h 266"/>
                <a:gd name="T4" fmla="*/ 126 w 220"/>
                <a:gd name="T5" fmla="*/ 55 h 266"/>
                <a:gd name="T6" fmla="*/ 126 w 220"/>
                <a:gd name="T7" fmla="*/ 49 h 266"/>
                <a:gd name="T8" fmla="*/ 137 w 220"/>
                <a:gd name="T9" fmla="*/ 49 h 266"/>
                <a:gd name="T10" fmla="*/ 156 w 220"/>
                <a:gd name="T11" fmla="*/ 30 h 266"/>
                <a:gd name="T12" fmla="*/ 137 w 220"/>
                <a:gd name="T13" fmla="*/ 11 h 266"/>
                <a:gd name="T14" fmla="*/ 125 w 220"/>
                <a:gd name="T15" fmla="*/ 11 h 266"/>
                <a:gd name="T16" fmla="*/ 109 w 220"/>
                <a:gd name="T17" fmla="*/ 0 h 266"/>
                <a:gd name="T18" fmla="*/ 93 w 220"/>
                <a:gd name="T19" fmla="*/ 11 h 266"/>
                <a:gd name="T20" fmla="*/ 81 w 220"/>
                <a:gd name="T21" fmla="*/ 11 h 266"/>
                <a:gd name="T22" fmla="*/ 62 w 220"/>
                <a:gd name="T23" fmla="*/ 30 h 266"/>
                <a:gd name="T24" fmla="*/ 81 w 220"/>
                <a:gd name="T25" fmla="*/ 49 h 266"/>
                <a:gd name="T26" fmla="*/ 92 w 220"/>
                <a:gd name="T27" fmla="*/ 49 h 266"/>
                <a:gd name="T28" fmla="*/ 92 w 220"/>
                <a:gd name="T29" fmla="*/ 55 h 266"/>
                <a:gd name="T30" fmla="*/ 58 w 220"/>
                <a:gd name="T31" fmla="*/ 92 h 266"/>
                <a:gd name="T32" fmla="*/ 0 w 220"/>
                <a:gd name="T33" fmla="*/ 160 h 266"/>
                <a:gd name="T34" fmla="*/ 0 w 220"/>
                <a:gd name="T35" fmla="*/ 167 h 266"/>
                <a:gd name="T36" fmla="*/ 0 w 220"/>
                <a:gd name="T37" fmla="*/ 246 h 266"/>
                <a:gd name="T38" fmla="*/ 20 w 220"/>
                <a:gd name="T39" fmla="*/ 266 h 266"/>
                <a:gd name="T40" fmla="*/ 50 w 220"/>
                <a:gd name="T41" fmla="*/ 266 h 266"/>
                <a:gd name="T42" fmla="*/ 70 w 220"/>
                <a:gd name="T43" fmla="*/ 246 h 266"/>
                <a:gd name="T44" fmla="*/ 70 w 220"/>
                <a:gd name="T45" fmla="*/ 190 h 266"/>
                <a:gd name="T46" fmla="*/ 70 w 220"/>
                <a:gd name="T47" fmla="*/ 189 h 266"/>
                <a:gd name="T48" fmla="*/ 102 w 220"/>
                <a:gd name="T49" fmla="*/ 177 h 266"/>
                <a:gd name="T50" fmla="*/ 206 w 220"/>
                <a:gd name="T51" fmla="*/ 177 h 266"/>
                <a:gd name="T52" fmla="*/ 220 w 220"/>
                <a:gd name="T53" fmla="*/ 157 h 266"/>
                <a:gd name="T54" fmla="*/ 220 w 220"/>
                <a:gd name="T55" fmla="*/ 105 h 266"/>
                <a:gd name="T56" fmla="*/ 206 w 220"/>
                <a:gd name="T57" fmla="*/ 86 h 266"/>
                <a:gd name="T58" fmla="*/ 82 w 220"/>
                <a:gd name="T59" fmla="*/ 39 h 266"/>
                <a:gd name="T60" fmla="*/ 72 w 220"/>
                <a:gd name="T61" fmla="*/ 30 h 266"/>
                <a:gd name="T62" fmla="*/ 82 w 220"/>
                <a:gd name="T63" fmla="*/ 20 h 266"/>
                <a:gd name="T64" fmla="*/ 136 w 220"/>
                <a:gd name="T65" fmla="*/ 20 h 266"/>
                <a:gd name="T66" fmla="*/ 146 w 220"/>
                <a:gd name="T67" fmla="*/ 30 h 266"/>
                <a:gd name="T68" fmla="*/ 136 w 220"/>
                <a:gd name="T69" fmla="*/ 39 h 266"/>
                <a:gd name="T70" fmla="*/ 82 w 220"/>
                <a:gd name="T71" fmla="*/ 39 h 266"/>
                <a:gd name="T72" fmla="*/ 100 w 220"/>
                <a:gd name="T73" fmla="*/ 67 h 266"/>
                <a:gd name="T74" fmla="*/ 106 w 220"/>
                <a:gd name="T75" fmla="*/ 65 h 266"/>
                <a:gd name="T76" fmla="*/ 106 w 220"/>
                <a:gd name="T77" fmla="*/ 49 h 266"/>
                <a:gd name="T78" fmla="*/ 113 w 220"/>
                <a:gd name="T79" fmla="*/ 49 h 266"/>
                <a:gd name="T80" fmla="*/ 113 w 220"/>
                <a:gd name="T81" fmla="*/ 65 h 266"/>
                <a:gd name="T82" fmla="*/ 118 w 220"/>
                <a:gd name="T83" fmla="*/ 67 h 266"/>
                <a:gd name="T84" fmla="*/ 146 w 220"/>
                <a:gd name="T85" fmla="*/ 92 h 266"/>
                <a:gd name="T86" fmla="*/ 108 w 220"/>
                <a:gd name="T87" fmla="*/ 96 h 266"/>
                <a:gd name="T88" fmla="*/ 72 w 220"/>
                <a:gd name="T89" fmla="*/ 93 h 266"/>
                <a:gd name="T90" fmla="*/ 100 w 220"/>
                <a:gd name="T91" fmla="*/ 67 h 266"/>
                <a:gd name="T92" fmla="*/ 206 w 220"/>
                <a:gd name="T93" fmla="*/ 157 h 266"/>
                <a:gd name="T94" fmla="*/ 205 w 220"/>
                <a:gd name="T95" fmla="*/ 163 h 266"/>
                <a:gd name="T96" fmla="*/ 102 w 220"/>
                <a:gd name="T97" fmla="*/ 163 h 266"/>
                <a:gd name="T98" fmla="*/ 57 w 220"/>
                <a:gd name="T99" fmla="*/ 182 h 266"/>
                <a:gd name="T100" fmla="*/ 56 w 220"/>
                <a:gd name="T101" fmla="*/ 183 h 266"/>
                <a:gd name="T102" fmla="*/ 56 w 220"/>
                <a:gd name="T103" fmla="*/ 246 h 266"/>
                <a:gd name="T104" fmla="*/ 50 w 220"/>
                <a:gd name="T105" fmla="*/ 253 h 266"/>
                <a:gd name="T106" fmla="*/ 20 w 220"/>
                <a:gd name="T107" fmla="*/ 253 h 266"/>
                <a:gd name="T108" fmla="*/ 14 w 220"/>
                <a:gd name="T109" fmla="*/ 246 h 266"/>
                <a:gd name="T110" fmla="*/ 14 w 220"/>
                <a:gd name="T111" fmla="*/ 160 h 266"/>
                <a:gd name="T112" fmla="*/ 66 w 220"/>
                <a:gd name="T113" fmla="*/ 104 h 266"/>
                <a:gd name="T114" fmla="*/ 67 w 220"/>
                <a:gd name="T115" fmla="*/ 103 h 266"/>
                <a:gd name="T116" fmla="*/ 110 w 220"/>
                <a:gd name="T117" fmla="*/ 108 h 266"/>
                <a:gd name="T118" fmla="*/ 159 w 220"/>
                <a:gd name="T119" fmla="*/ 99 h 266"/>
                <a:gd name="T120" fmla="*/ 205 w 220"/>
                <a:gd name="T121" fmla="*/ 99 h 266"/>
                <a:gd name="T122" fmla="*/ 206 w 220"/>
                <a:gd name="T123" fmla="*/ 105 h 266"/>
                <a:gd name="T124" fmla="*/ 206 w 220"/>
                <a:gd name="T125" fmla="*/ 157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" h="266">
                  <a:moveTo>
                    <a:pt x="206" y="86"/>
                  </a:moveTo>
                  <a:cubicBezTo>
                    <a:pt x="158" y="86"/>
                    <a:pt x="158" y="86"/>
                    <a:pt x="158" y="86"/>
                  </a:cubicBezTo>
                  <a:cubicBezTo>
                    <a:pt x="153" y="71"/>
                    <a:pt x="141" y="60"/>
                    <a:pt x="126" y="55"/>
                  </a:cubicBezTo>
                  <a:cubicBezTo>
                    <a:pt x="126" y="49"/>
                    <a:pt x="126" y="49"/>
                    <a:pt x="126" y="49"/>
                  </a:cubicBezTo>
                  <a:cubicBezTo>
                    <a:pt x="137" y="49"/>
                    <a:pt x="137" y="49"/>
                    <a:pt x="137" y="49"/>
                  </a:cubicBezTo>
                  <a:cubicBezTo>
                    <a:pt x="148" y="49"/>
                    <a:pt x="156" y="41"/>
                    <a:pt x="156" y="30"/>
                  </a:cubicBezTo>
                  <a:cubicBezTo>
                    <a:pt x="156" y="20"/>
                    <a:pt x="148" y="11"/>
                    <a:pt x="137" y="11"/>
                  </a:cubicBezTo>
                  <a:cubicBezTo>
                    <a:pt x="125" y="11"/>
                    <a:pt x="125" y="11"/>
                    <a:pt x="125" y="11"/>
                  </a:cubicBezTo>
                  <a:cubicBezTo>
                    <a:pt x="123" y="5"/>
                    <a:pt x="116" y="0"/>
                    <a:pt x="109" y="0"/>
                  </a:cubicBezTo>
                  <a:cubicBezTo>
                    <a:pt x="102" y="0"/>
                    <a:pt x="96" y="5"/>
                    <a:pt x="93" y="11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71" y="11"/>
                    <a:pt x="62" y="20"/>
                    <a:pt x="62" y="30"/>
                  </a:cubicBezTo>
                  <a:cubicBezTo>
                    <a:pt x="62" y="41"/>
                    <a:pt x="71" y="49"/>
                    <a:pt x="81" y="49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75" y="61"/>
                    <a:pt x="63" y="74"/>
                    <a:pt x="58" y="92"/>
                  </a:cubicBezTo>
                  <a:cubicBezTo>
                    <a:pt x="32" y="99"/>
                    <a:pt x="1" y="117"/>
                    <a:pt x="0" y="160"/>
                  </a:cubicBezTo>
                  <a:cubicBezTo>
                    <a:pt x="0" y="162"/>
                    <a:pt x="0" y="165"/>
                    <a:pt x="0" y="167"/>
                  </a:cubicBezTo>
                  <a:cubicBezTo>
                    <a:pt x="0" y="246"/>
                    <a:pt x="0" y="246"/>
                    <a:pt x="0" y="246"/>
                  </a:cubicBezTo>
                  <a:cubicBezTo>
                    <a:pt x="0" y="257"/>
                    <a:pt x="9" y="266"/>
                    <a:pt x="20" y="266"/>
                  </a:cubicBezTo>
                  <a:cubicBezTo>
                    <a:pt x="50" y="266"/>
                    <a:pt x="50" y="266"/>
                    <a:pt x="50" y="266"/>
                  </a:cubicBezTo>
                  <a:cubicBezTo>
                    <a:pt x="61" y="266"/>
                    <a:pt x="70" y="257"/>
                    <a:pt x="70" y="246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1" y="189"/>
                    <a:pt x="81" y="177"/>
                    <a:pt x="102" y="177"/>
                  </a:cubicBezTo>
                  <a:cubicBezTo>
                    <a:pt x="206" y="177"/>
                    <a:pt x="206" y="177"/>
                    <a:pt x="206" y="177"/>
                  </a:cubicBezTo>
                  <a:cubicBezTo>
                    <a:pt x="214" y="177"/>
                    <a:pt x="220" y="168"/>
                    <a:pt x="220" y="157"/>
                  </a:cubicBezTo>
                  <a:cubicBezTo>
                    <a:pt x="220" y="105"/>
                    <a:pt x="220" y="105"/>
                    <a:pt x="220" y="105"/>
                  </a:cubicBezTo>
                  <a:cubicBezTo>
                    <a:pt x="220" y="94"/>
                    <a:pt x="214" y="86"/>
                    <a:pt x="206" y="86"/>
                  </a:cubicBezTo>
                  <a:close/>
                  <a:moveTo>
                    <a:pt x="82" y="39"/>
                  </a:moveTo>
                  <a:cubicBezTo>
                    <a:pt x="77" y="39"/>
                    <a:pt x="72" y="35"/>
                    <a:pt x="72" y="30"/>
                  </a:cubicBezTo>
                  <a:cubicBezTo>
                    <a:pt x="72" y="24"/>
                    <a:pt x="77" y="20"/>
                    <a:pt x="82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42" y="20"/>
                    <a:pt x="146" y="24"/>
                    <a:pt x="146" y="30"/>
                  </a:cubicBezTo>
                  <a:cubicBezTo>
                    <a:pt x="146" y="35"/>
                    <a:pt x="142" y="39"/>
                    <a:pt x="136" y="39"/>
                  </a:cubicBezTo>
                  <a:lnTo>
                    <a:pt x="82" y="39"/>
                  </a:lnTo>
                  <a:close/>
                  <a:moveTo>
                    <a:pt x="100" y="67"/>
                  </a:moveTo>
                  <a:cubicBezTo>
                    <a:pt x="106" y="65"/>
                    <a:pt x="106" y="65"/>
                    <a:pt x="106" y="65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13" y="49"/>
                    <a:pt x="113" y="49"/>
                    <a:pt x="113" y="49"/>
                  </a:cubicBezTo>
                  <a:cubicBezTo>
                    <a:pt x="113" y="65"/>
                    <a:pt x="113" y="65"/>
                    <a:pt x="113" y="65"/>
                  </a:cubicBezTo>
                  <a:cubicBezTo>
                    <a:pt x="118" y="67"/>
                    <a:pt x="118" y="67"/>
                    <a:pt x="118" y="67"/>
                  </a:cubicBezTo>
                  <a:cubicBezTo>
                    <a:pt x="131" y="70"/>
                    <a:pt x="141" y="79"/>
                    <a:pt x="146" y="92"/>
                  </a:cubicBezTo>
                  <a:cubicBezTo>
                    <a:pt x="134" y="95"/>
                    <a:pt x="122" y="96"/>
                    <a:pt x="108" y="96"/>
                  </a:cubicBezTo>
                  <a:cubicBezTo>
                    <a:pt x="92" y="96"/>
                    <a:pt x="79" y="94"/>
                    <a:pt x="72" y="93"/>
                  </a:cubicBezTo>
                  <a:cubicBezTo>
                    <a:pt x="76" y="80"/>
                    <a:pt x="87" y="70"/>
                    <a:pt x="100" y="67"/>
                  </a:cubicBezTo>
                  <a:close/>
                  <a:moveTo>
                    <a:pt x="206" y="157"/>
                  </a:moveTo>
                  <a:cubicBezTo>
                    <a:pt x="206" y="160"/>
                    <a:pt x="205" y="162"/>
                    <a:pt x="205" y="163"/>
                  </a:cubicBezTo>
                  <a:cubicBezTo>
                    <a:pt x="102" y="163"/>
                    <a:pt x="102" y="163"/>
                    <a:pt x="102" y="163"/>
                  </a:cubicBezTo>
                  <a:cubicBezTo>
                    <a:pt x="73" y="163"/>
                    <a:pt x="58" y="181"/>
                    <a:pt x="57" y="182"/>
                  </a:cubicBezTo>
                  <a:cubicBezTo>
                    <a:pt x="56" y="183"/>
                    <a:pt x="56" y="183"/>
                    <a:pt x="56" y="183"/>
                  </a:cubicBezTo>
                  <a:cubicBezTo>
                    <a:pt x="56" y="246"/>
                    <a:pt x="56" y="246"/>
                    <a:pt x="56" y="246"/>
                  </a:cubicBezTo>
                  <a:cubicBezTo>
                    <a:pt x="56" y="250"/>
                    <a:pt x="54" y="253"/>
                    <a:pt x="50" y="253"/>
                  </a:cubicBezTo>
                  <a:cubicBezTo>
                    <a:pt x="20" y="253"/>
                    <a:pt x="20" y="253"/>
                    <a:pt x="20" y="253"/>
                  </a:cubicBezTo>
                  <a:cubicBezTo>
                    <a:pt x="17" y="253"/>
                    <a:pt x="14" y="250"/>
                    <a:pt x="14" y="246"/>
                  </a:cubicBezTo>
                  <a:cubicBezTo>
                    <a:pt x="14" y="217"/>
                    <a:pt x="14" y="162"/>
                    <a:pt x="14" y="160"/>
                  </a:cubicBezTo>
                  <a:cubicBezTo>
                    <a:pt x="15" y="131"/>
                    <a:pt x="32" y="112"/>
                    <a:pt x="66" y="104"/>
                  </a:cubicBezTo>
                  <a:cubicBezTo>
                    <a:pt x="67" y="103"/>
                    <a:pt x="67" y="103"/>
                    <a:pt x="67" y="103"/>
                  </a:cubicBezTo>
                  <a:cubicBezTo>
                    <a:pt x="82" y="106"/>
                    <a:pt x="97" y="108"/>
                    <a:pt x="110" y="108"/>
                  </a:cubicBezTo>
                  <a:cubicBezTo>
                    <a:pt x="138" y="108"/>
                    <a:pt x="155" y="101"/>
                    <a:pt x="159" y="99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05" y="100"/>
                    <a:pt x="206" y="102"/>
                    <a:pt x="206" y="105"/>
                  </a:cubicBezTo>
                  <a:lnTo>
                    <a:pt x="206" y="15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787176" y="3904376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7175" y="4139887"/>
            <a:ext cx="2454944" cy="673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65041" y="3904376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65040" y="4139887"/>
            <a:ext cx="2454944" cy="673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70868" y="3904376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70867" y="4139887"/>
            <a:ext cx="2454944" cy="673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191100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6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6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1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60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1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17" grpId="0" animBg="1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02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293735" y="2844068"/>
            <a:ext cx="1443962" cy="229943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68571" tIns="34285" rIns="68571" bIns="34285"/>
          <a:lstStyle/>
          <a:p>
            <a:endParaRPr lang="zh-CN" altLang="en-US" sz="21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2982399" y="3362247"/>
            <a:ext cx="1459487" cy="1781254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68571" tIns="34285" rIns="68571" bIns="34285"/>
          <a:lstStyle/>
          <a:p>
            <a:endParaRPr lang="zh-CN" altLang="en-US" sz="21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4686588" y="3892520"/>
            <a:ext cx="1459487" cy="1250982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68571" tIns="34285" rIns="68571" bIns="34285"/>
          <a:lstStyle/>
          <a:p>
            <a:endParaRPr lang="zh-CN" altLang="en-US" sz="21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6390778" y="2153052"/>
            <a:ext cx="1459487" cy="299045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68571" tIns="34285" rIns="68571" bIns="34285"/>
          <a:lstStyle/>
          <a:p>
            <a:endParaRPr lang="zh-CN" altLang="en-US" sz="21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682"/>
          <p:cNvSpPr txBox="1"/>
          <p:nvPr/>
        </p:nvSpPr>
        <p:spPr>
          <a:xfrm>
            <a:off x="1549365" y="2988229"/>
            <a:ext cx="932702" cy="530792"/>
          </a:xfrm>
          <a:prstGeom prst="rect">
            <a:avLst/>
          </a:prstGeom>
          <a:noFill/>
        </p:spPr>
        <p:txBody>
          <a:bodyPr wrap="none" lIns="68571" tIns="34285" rIns="68571" bIns="34285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3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52%</a:t>
            </a:r>
            <a:endParaRPr lang="zh-CN" altLang="en-US" sz="3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3" name="TextBox 682"/>
          <p:cNvSpPr txBox="1"/>
          <p:nvPr/>
        </p:nvSpPr>
        <p:spPr>
          <a:xfrm>
            <a:off x="3113109" y="3495465"/>
            <a:ext cx="1198067" cy="684793"/>
          </a:xfrm>
          <a:prstGeom prst="rect">
            <a:avLst/>
          </a:prstGeom>
          <a:noFill/>
        </p:spPr>
        <p:txBody>
          <a:bodyPr wrap="none" lIns="68571" tIns="34285" rIns="68571" bIns="34285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40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5pPr>
            <a:lvl6pPr>
              <a:defRPr>
                <a:latin typeface="Calibri" pitchFamily="34" charset="0"/>
                <a:ea typeface="宋体" pitchFamily="2" charset="-122"/>
              </a:defRPr>
            </a:lvl6pPr>
            <a:lvl7pPr>
              <a:defRPr>
                <a:latin typeface="Calibri" pitchFamily="34" charset="0"/>
                <a:ea typeface="宋体" pitchFamily="2" charset="-122"/>
              </a:defRPr>
            </a:lvl7pPr>
            <a:lvl8pPr>
              <a:defRPr>
                <a:latin typeface="Calibri" pitchFamily="34" charset="0"/>
                <a:ea typeface="宋体" pitchFamily="2" charset="-122"/>
              </a:defRPr>
            </a:lvl8pPr>
            <a:lvl9pPr>
              <a:defRPr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</a:rPr>
              <a:t>45%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4" name="TextBox 682"/>
          <p:cNvSpPr txBox="1"/>
          <p:nvPr/>
        </p:nvSpPr>
        <p:spPr>
          <a:xfrm>
            <a:off x="4817298" y="3931830"/>
            <a:ext cx="1198067" cy="684793"/>
          </a:xfrm>
          <a:prstGeom prst="rect">
            <a:avLst/>
          </a:prstGeom>
          <a:noFill/>
        </p:spPr>
        <p:txBody>
          <a:bodyPr wrap="none" lIns="68571" tIns="34285" rIns="68571" bIns="34285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40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5pPr>
            <a:lvl6pPr>
              <a:defRPr>
                <a:latin typeface="Calibri" pitchFamily="34" charset="0"/>
                <a:ea typeface="宋体" pitchFamily="2" charset="-122"/>
              </a:defRPr>
            </a:lvl6pPr>
            <a:lvl7pPr>
              <a:defRPr>
                <a:latin typeface="Calibri" pitchFamily="34" charset="0"/>
                <a:ea typeface="宋体" pitchFamily="2" charset="-122"/>
              </a:defRPr>
            </a:lvl7pPr>
            <a:lvl8pPr>
              <a:defRPr>
                <a:latin typeface="Calibri" pitchFamily="34" charset="0"/>
                <a:ea typeface="宋体" pitchFamily="2" charset="-122"/>
              </a:defRPr>
            </a:lvl8pPr>
            <a:lvl9pPr>
              <a:defRPr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</a:rPr>
              <a:t>39%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TextBox 682"/>
          <p:cNvSpPr txBox="1"/>
          <p:nvPr/>
        </p:nvSpPr>
        <p:spPr>
          <a:xfrm>
            <a:off x="6521488" y="2276557"/>
            <a:ext cx="1198067" cy="684793"/>
          </a:xfrm>
          <a:prstGeom prst="rect">
            <a:avLst/>
          </a:prstGeom>
          <a:noFill/>
        </p:spPr>
        <p:txBody>
          <a:bodyPr wrap="none" lIns="68571" tIns="34285" rIns="68571" bIns="34285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40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5pPr>
            <a:lvl6pPr>
              <a:defRPr>
                <a:latin typeface="Calibri" pitchFamily="34" charset="0"/>
                <a:ea typeface="宋体" pitchFamily="2" charset="-122"/>
              </a:defRPr>
            </a:lvl6pPr>
            <a:lvl7pPr>
              <a:defRPr>
                <a:latin typeface="Calibri" pitchFamily="34" charset="0"/>
                <a:ea typeface="宋体" pitchFamily="2" charset="-122"/>
              </a:defRPr>
            </a:lvl7pPr>
            <a:lvl8pPr>
              <a:defRPr>
                <a:latin typeface="Calibri" pitchFamily="34" charset="0"/>
                <a:ea typeface="宋体" pitchFamily="2" charset="-122"/>
              </a:defRPr>
            </a:lvl8pPr>
            <a:lvl9pPr>
              <a:defRPr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</a:rPr>
              <a:t>70%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6" name="Copyright Notice"/>
          <p:cNvSpPr>
            <a:spLocks/>
          </p:cNvSpPr>
          <p:nvPr/>
        </p:nvSpPr>
        <p:spPr bwMode="auto">
          <a:xfrm>
            <a:off x="1488471" y="2429691"/>
            <a:ext cx="1054490" cy="298368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3993" tIns="24297" rIns="53993" bIns="24297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cap="small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第一季度</a:t>
            </a:r>
            <a:endParaRPr lang="en-US" cap="small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Copyright Notice"/>
          <p:cNvSpPr>
            <a:spLocks/>
          </p:cNvSpPr>
          <p:nvPr/>
        </p:nvSpPr>
        <p:spPr bwMode="auto">
          <a:xfrm>
            <a:off x="3184897" y="2942995"/>
            <a:ext cx="1054490" cy="298368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3993" tIns="24297" rIns="53993" bIns="24297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cap="small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第二季度</a:t>
            </a:r>
            <a:endParaRPr lang="en-US" cap="small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Copyright Notice"/>
          <p:cNvSpPr>
            <a:spLocks/>
          </p:cNvSpPr>
          <p:nvPr/>
        </p:nvSpPr>
        <p:spPr bwMode="auto">
          <a:xfrm>
            <a:off x="4889086" y="3495465"/>
            <a:ext cx="1054490" cy="298368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3993" tIns="24297" rIns="53993" bIns="24297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cap="small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第三季度</a:t>
            </a:r>
            <a:endParaRPr lang="en-US" cap="small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Copyright Notice"/>
          <p:cNvSpPr>
            <a:spLocks/>
          </p:cNvSpPr>
          <p:nvPr/>
        </p:nvSpPr>
        <p:spPr bwMode="auto">
          <a:xfrm>
            <a:off x="6593276" y="1739992"/>
            <a:ext cx="1054490" cy="298368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3993" tIns="24297" rIns="53993" bIns="24297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cap="small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第四季度</a:t>
            </a:r>
            <a:endParaRPr lang="en-US" cap="small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297379" y="816592"/>
            <a:ext cx="4066709" cy="1251102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5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点击添加小标题</a:t>
            </a:r>
            <a:endParaRPr lang="en-US" altLang="zh-CN" sz="15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您的内容打在这里，或者通过复制您的文本后，在此框中选择粘贴，并选择只保留文字。您的内容打在这里，或者通过复制您的文本后您的内容打在这里。</a:t>
            </a:r>
          </a:p>
        </p:txBody>
      </p:sp>
    </p:spTree>
    <p:extLst>
      <p:ext uri="{BB962C8B-B14F-4D97-AF65-F5344CB8AC3E}">
        <p14:creationId xmlns:p14="http://schemas.microsoft.com/office/powerpoint/2010/main" val="191100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1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6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10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6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1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60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1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02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2"/>
          <p:cNvSpPr/>
          <p:nvPr/>
        </p:nvSpPr>
        <p:spPr bwMode="auto">
          <a:xfrm>
            <a:off x="1306513" y="900113"/>
            <a:ext cx="1887537" cy="1887537"/>
          </a:xfrm>
          <a:prstGeom prst="rect">
            <a:avLst/>
          </a:prstGeom>
          <a:solidFill>
            <a:srgbClr val="D0006D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586" tIns="68589" rIns="68586" bIns="68589"/>
          <a:lstStyle/>
          <a:p>
            <a:pPr defTabSz="685666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endParaRPr lang="en-US" altLang="zh-CN" sz="1800" spc="-30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  <a:p>
            <a:pPr defTabSz="685666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800" b="1" spc="-30" dirty="0">
                <a:solidFill>
                  <a:schemeClr val="bg1"/>
                </a:solidFill>
                <a:latin typeface="微软雅黑" pitchFamily="34" charset="-122"/>
                <a:cs typeface="Segoe UI" pitchFamily="34" charset="0"/>
              </a:rPr>
              <a:t>单击填加标题</a:t>
            </a:r>
            <a:endParaRPr lang="en-US" altLang="zh-CN" sz="1800" b="1" spc="-30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  <a:p>
            <a:pPr defTabSz="685666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endParaRPr lang="en-US" spc="-30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  <a:p>
            <a:pPr defTabSz="685666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400" spc="-30" dirty="0">
                <a:solidFill>
                  <a:schemeClr val="bg1"/>
                </a:solidFill>
                <a:latin typeface="微软雅黑" pitchFamily="34" charset="-122"/>
                <a:cs typeface="Segoe UI" pitchFamily="34" charset="0"/>
              </a:rPr>
              <a:t>单击填加文字内容</a:t>
            </a:r>
            <a:endParaRPr lang="en-US" altLang="zh-CN" sz="1400" spc="-30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  <a:p>
            <a:pPr defTabSz="685666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400" spc="-30" dirty="0">
                <a:solidFill>
                  <a:schemeClr val="bg1"/>
                </a:solidFill>
                <a:latin typeface="微软雅黑" pitchFamily="34" charset="-122"/>
                <a:cs typeface="Segoe UI" pitchFamily="34" charset="0"/>
              </a:rPr>
              <a:t>单击填加文字内容</a:t>
            </a:r>
            <a:endParaRPr lang="en-US" altLang="zh-CN" sz="1400" spc="-30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  <a:p>
            <a:pPr defTabSz="685666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400" spc="-30" dirty="0">
                <a:solidFill>
                  <a:schemeClr val="bg1"/>
                </a:solidFill>
                <a:latin typeface="微软雅黑" pitchFamily="34" charset="-122"/>
                <a:cs typeface="Segoe UI" pitchFamily="34" charset="0"/>
              </a:rPr>
              <a:t>单击填加文字内容</a:t>
            </a:r>
            <a:endParaRPr lang="en-US" altLang="zh-CN" sz="1400" spc="-30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  <a:p>
            <a:pPr defTabSz="685666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endParaRPr lang="en-US" sz="1400" spc="-30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</p:txBody>
      </p:sp>
      <p:grpSp>
        <p:nvGrpSpPr>
          <p:cNvPr id="9" name="组合 22"/>
          <p:cNvGrpSpPr>
            <a:grpSpLocks/>
          </p:cNvGrpSpPr>
          <p:nvPr/>
        </p:nvGrpSpPr>
        <p:grpSpPr bwMode="auto">
          <a:xfrm>
            <a:off x="1306513" y="2900363"/>
            <a:ext cx="3889375" cy="1887537"/>
            <a:chOff x="1621077" y="2591060"/>
            <a:chExt cx="3890323" cy="1886881"/>
          </a:xfrm>
          <a:solidFill>
            <a:schemeClr val="bg2"/>
          </a:solidFill>
        </p:grpSpPr>
        <p:sp>
          <p:nvSpPr>
            <p:cNvPr id="10" name="Rectangle 3"/>
            <p:cNvSpPr/>
            <p:nvPr/>
          </p:nvSpPr>
          <p:spPr bwMode="auto">
            <a:xfrm>
              <a:off x="1621077" y="2591060"/>
              <a:ext cx="3890323" cy="1886881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68586" tIns="68589" rIns="68586" bIns="68589"/>
            <a:lstStyle/>
            <a:p>
              <a:pPr defTabSz="685666">
                <a:lnSpc>
                  <a:spcPct val="90000"/>
                </a:lnSpc>
                <a:buClr>
                  <a:srgbClr val="FFFFFF">
                    <a:lumMod val="50000"/>
                    <a:lumOff val="50000"/>
                  </a:srgbClr>
                </a:buClr>
                <a:buSzPct val="90000"/>
                <a:defRPr/>
              </a:pPr>
              <a:r>
                <a:rPr lang="zh-CN" altLang="en-US" sz="2800" b="1" spc="-30" dirty="0">
                  <a:solidFill>
                    <a:schemeClr val="bg1"/>
                  </a:solidFill>
                  <a:latin typeface="微软雅黑" pitchFamily="34" charset="-122"/>
                  <a:cs typeface="Segoe UI" pitchFamily="34" charset="0"/>
                </a:rPr>
                <a:t>单击填加标题</a:t>
              </a:r>
              <a:endParaRPr lang="en-US" altLang="zh-CN" sz="2800" b="1" spc="-30" dirty="0">
                <a:solidFill>
                  <a:schemeClr val="bg1"/>
                </a:solidFill>
                <a:latin typeface="微软雅黑" pitchFamily="34" charset="-122"/>
                <a:cs typeface="Segoe UI" pitchFamily="34" charset="0"/>
              </a:endParaRPr>
            </a:p>
            <a:p>
              <a:pPr defTabSz="685666">
                <a:lnSpc>
                  <a:spcPct val="90000"/>
                </a:lnSpc>
                <a:buClr>
                  <a:srgbClr val="FFFFFF">
                    <a:lumMod val="50000"/>
                    <a:lumOff val="50000"/>
                  </a:srgbClr>
                </a:buClr>
                <a:buSzPct val="90000"/>
                <a:defRPr/>
              </a:pPr>
              <a:endParaRPr lang="en-US" sz="1600" spc="-30" dirty="0">
                <a:solidFill>
                  <a:schemeClr val="bg1"/>
                </a:solidFill>
                <a:latin typeface="微软雅黑" pitchFamily="34" charset="-122"/>
                <a:cs typeface="Segoe UI" pitchFamily="34" charset="0"/>
              </a:endParaRPr>
            </a:p>
            <a:p>
              <a:pPr defTabSz="685666">
                <a:lnSpc>
                  <a:spcPct val="90000"/>
                </a:lnSpc>
                <a:buClr>
                  <a:srgbClr val="FFFFFF">
                    <a:lumMod val="50000"/>
                    <a:lumOff val="50000"/>
                  </a:srgbClr>
                </a:buClr>
                <a:buSzPct val="90000"/>
                <a:defRPr/>
              </a:pPr>
              <a:r>
                <a:rPr lang="zh-CN" altLang="en-US" sz="1600" spc="-30" dirty="0">
                  <a:solidFill>
                    <a:schemeClr val="bg1"/>
                  </a:solidFill>
                  <a:latin typeface="微软雅黑" pitchFamily="34" charset="-122"/>
                  <a:cs typeface="Segoe UI" pitchFamily="34" charset="0"/>
                </a:rPr>
                <a:t>单击填加文字内容</a:t>
              </a:r>
              <a:endParaRPr lang="en-US" sz="1600" spc="-30" dirty="0">
                <a:solidFill>
                  <a:schemeClr val="bg1"/>
                </a:solidFill>
                <a:latin typeface="微软雅黑" pitchFamily="34" charset="-122"/>
                <a:cs typeface="Segoe UI" pitchFamily="34" charset="0"/>
              </a:endParaRPr>
            </a:p>
          </p:txBody>
        </p:sp>
        <p:sp>
          <p:nvSpPr>
            <p:cNvPr id="11" name="Freeform 72"/>
            <p:cNvSpPr>
              <a:spLocks noEditPoints="1"/>
            </p:cNvSpPr>
            <p:nvPr/>
          </p:nvSpPr>
          <p:spPr bwMode="auto">
            <a:xfrm>
              <a:off x="4567270" y="3534499"/>
              <a:ext cx="743144" cy="744482"/>
            </a:xfrm>
            <a:custGeom>
              <a:avLst/>
              <a:gdLst>
                <a:gd name="T0" fmla="*/ 609342 w 411"/>
                <a:gd name="T1" fmla="*/ 357785 h 412"/>
                <a:gd name="T2" fmla="*/ 513511 w 411"/>
                <a:gd name="T3" fmla="*/ 397539 h 412"/>
                <a:gd name="T4" fmla="*/ 450226 w 411"/>
                <a:gd name="T5" fmla="*/ 334294 h 412"/>
                <a:gd name="T6" fmla="*/ 511703 w 411"/>
                <a:gd name="T7" fmla="*/ 193348 h 412"/>
                <a:gd name="T8" fmla="*/ 318232 w 411"/>
                <a:gd name="T9" fmla="*/ 0 h 412"/>
                <a:gd name="T10" fmla="*/ 122953 w 411"/>
                <a:gd name="T11" fmla="*/ 193348 h 412"/>
                <a:gd name="T12" fmla="*/ 209744 w 411"/>
                <a:gd name="T13" fmla="*/ 354171 h 412"/>
                <a:gd name="T14" fmla="*/ 173581 w 411"/>
                <a:gd name="T15" fmla="*/ 480661 h 412"/>
                <a:gd name="T16" fmla="*/ 133802 w 411"/>
                <a:gd name="T17" fmla="*/ 475240 h 412"/>
                <a:gd name="T18" fmla="*/ 0 w 411"/>
                <a:gd name="T19" fmla="*/ 608957 h 412"/>
                <a:gd name="T20" fmla="*/ 133802 w 411"/>
                <a:gd name="T21" fmla="*/ 744482 h 412"/>
                <a:gd name="T22" fmla="*/ 269412 w 411"/>
                <a:gd name="T23" fmla="*/ 608957 h 412"/>
                <a:gd name="T24" fmla="*/ 198895 w 411"/>
                <a:gd name="T25" fmla="*/ 491503 h 412"/>
                <a:gd name="T26" fmla="*/ 235058 w 411"/>
                <a:gd name="T27" fmla="*/ 368627 h 412"/>
                <a:gd name="T28" fmla="*/ 318232 w 411"/>
                <a:gd name="T29" fmla="*/ 386697 h 412"/>
                <a:gd name="T30" fmla="*/ 430336 w 411"/>
                <a:gd name="T31" fmla="*/ 352364 h 412"/>
                <a:gd name="T32" fmla="*/ 497238 w 411"/>
                <a:gd name="T33" fmla="*/ 419223 h 412"/>
                <a:gd name="T34" fmla="*/ 473732 w 411"/>
                <a:gd name="T35" fmla="*/ 493310 h 412"/>
                <a:gd name="T36" fmla="*/ 609342 w 411"/>
                <a:gd name="T37" fmla="*/ 627027 h 412"/>
                <a:gd name="T38" fmla="*/ 743144 w 411"/>
                <a:gd name="T39" fmla="*/ 493310 h 412"/>
                <a:gd name="T40" fmla="*/ 609342 w 411"/>
                <a:gd name="T41" fmla="*/ 357785 h 412"/>
                <a:gd name="T42" fmla="*/ 242290 w 411"/>
                <a:gd name="T43" fmla="*/ 608957 h 412"/>
                <a:gd name="T44" fmla="*/ 133802 w 411"/>
                <a:gd name="T45" fmla="*/ 717377 h 412"/>
                <a:gd name="T46" fmla="*/ 25314 w 411"/>
                <a:gd name="T47" fmla="*/ 608957 h 412"/>
                <a:gd name="T48" fmla="*/ 133802 w 411"/>
                <a:gd name="T49" fmla="*/ 502345 h 412"/>
                <a:gd name="T50" fmla="*/ 242290 w 411"/>
                <a:gd name="T51" fmla="*/ 608957 h 412"/>
                <a:gd name="T52" fmla="*/ 150075 w 411"/>
                <a:gd name="T53" fmla="*/ 193348 h 412"/>
                <a:gd name="T54" fmla="*/ 318232 w 411"/>
                <a:gd name="T55" fmla="*/ 25298 h 412"/>
                <a:gd name="T56" fmla="*/ 484581 w 411"/>
                <a:gd name="T57" fmla="*/ 193348 h 412"/>
                <a:gd name="T58" fmla="*/ 318232 w 411"/>
                <a:gd name="T59" fmla="*/ 361399 h 412"/>
                <a:gd name="T60" fmla="*/ 150075 w 411"/>
                <a:gd name="T61" fmla="*/ 193348 h 412"/>
                <a:gd name="T62" fmla="*/ 609342 w 411"/>
                <a:gd name="T63" fmla="*/ 599922 h 412"/>
                <a:gd name="T64" fmla="*/ 500854 w 411"/>
                <a:gd name="T65" fmla="*/ 493310 h 412"/>
                <a:gd name="T66" fmla="*/ 609342 w 411"/>
                <a:gd name="T67" fmla="*/ 384890 h 412"/>
                <a:gd name="T68" fmla="*/ 717830 w 411"/>
                <a:gd name="T69" fmla="*/ 493310 h 412"/>
                <a:gd name="T70" fmla="*/ 609342 w 411"/>
                <a:gd name="T71" fmla="*/ 599922 h 41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11"/>
                <a:gd name="T109" fmla="*/ 0 h 412"/>
                <a:gd name="T110" fmla="*/ 411 w 411"/>
                <a:gd name="T111" fmla="*/ 412 h 41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68589" tIns="34295" rIns="68589" bIns="34295"/>
            <a:lstStyle/>
            <a:p>
              <a:endParaRPr lang="zh-CN" altLang="en-US"/>
            </a:p>
          </p:txBody>
        </p:sp>
      </p:grpSp>
      <p:sp>
        <p:nvSpPr>
          <p:cNvPr id="12" name="Rectangle 2"/>
          <p:cNvSpPr/>
          <p:nvPr/>
        </p:nvSpPr>
        <p:spPr bwMode="auto">
          <a:xfrm>
            <a:off x="3308350" y="900113"/>
            <a:ext cx="1887538" cy="1887537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586" tIns="68589" rIns="68586" bIns="68589"/>
          <a:lstStyle/>
          <a:p>
            <a:pPr defTabSz="685666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endParaRPr lang="en-US" altLang="zh-CN" sz="1800" spc="-30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  <a:p>
            <a:pPr defTabSz="685666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800" b="1" spc="-30" dirty="0">
                <a:solidFill>
                  <a:schemeClr val="bg1"/>
                </a:solidFill>
                <a:latin typeface="微软雅黑" pitchFamily="34" charset="-122"/>
                <a:cs typeface="Segoe UI" pitchFamily="34" charset="0"/>
              </a:rPr>
              <a:t>单击填加标题</a:t>
            </a:r>
            <a:endParaRPr lang="en-US" altLang="zh-CN" sz="1800" b="1" spc="-30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  <a:p>
            <a:pPr defTabSz="685666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endParaRPr lang="en-US" sz="1800" spc="-30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  <a:p>
            <a:pPr defTabSz="685666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400" spc="-30" dirty="0">
                <a:solidFill>
                  <a:schemeClr val="bg1"/>
                </a:solidFill>
                <a:latin typeface="微软雅黑" pitchFamily="34" charset="-122"/>
                <a:cs typeface="Segoe UI" pitchFamily="34" charset="0"/>
              </a:rPr>
              <a:t>单击填加文字内容</a:t>
            </a:r>
            <a:endParaRPr lang="en-US" altLang="zh-CN" sz="1400" spc="-30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  <a:p>
            <a:pPr defTabSz="685666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400" spc="-30" dirty="0">
                <a:solidFill>
                  <a:schemeClr val="bg1"/>
                </a:solidFill>
                <a:latin typeface="微软雅黑" pitchFamily="34" charset="-122"/>
                <a:cs typeface="Segoe UI" pitchFamily="34" charset="0"/>
              </a:rPr>
              <a:t>单击填加文字内容</a:t>
            </a:r>
            <a:endParaRPr lang="en-US" altLang="zh-CN" sz="1400" spc="-30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  <a:p>
            <a:pPr defTabSz="685666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400" spc="-30" dirty="0">
                <a:solidFill>
                  <a:schemeClr val="bg1"/>
                </a:solidFill>
                <a:latin typeface="微软雅黑" pitchFamily="34" charset="-122"/>
                <a:cs typeface="Segoe UI" pitchFamily="34" charset="0"/>
              </a:rPr>
              <a:t>单击填加文字内容</a:t>
            </a:r>
            <a:endParaRPr lang="en-US" altLang="zh-CN" sz="1400" spc="-30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  <a:p>
            <a:pPr defTabSz="685666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endParaRPr lang="en-US" sz="1400" spc="-30" dirty="0">
              <a:solidFill>
                <a:schemeClr val="bg1"/>
              </a:solidFill>
              <a:latin typeface="微软雅黑" pitchFamily="34" charset="-122"/>
              <a:cs typeface="Segoe UI" pitchFamily="3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775" y="900113"/>
            <a:ext cx="2862263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137" y="900113"/>
            <a:ext cx="2862263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100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8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02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18"/>
          <p:cNvSpPr>
            <a:spLocks/>
          </p:cNvSpPr>
          <p:nvPr/>
        </p:nvSpPr>
        <p:spPr bwMode="auto">
          <a:xfrm>
            <a:off x="1304317" y="2450890"/>
            <a:ext cx="2270604" cy="1007161"/>
          </a:xfrm>
          <a:custGeom>
            <a:avLst/>
            <a:gdLst>
              <a:gd name="T0" fmla="*/ 0 w 690"/>
              <a:gd name="T1" fmla="*/ 190 h 254"/>
              <a:gd name="T2" fmla="*/ 0 w 690"/>
              <a:gd name="T3" fmla="*/ 190 h 254"/>
              <a:gd name="T4" fmla="*/ 0 w 690"/>
              <a:gd name="T5" fmla="*/ 62 h 254"/>
              <a:gd name="T6" fmla="*/ 618 w 690"/>
              <a:gd name="T7" fmla="*/ 62 h 254"/>
              <a:gd name="T8" fmla="*/ 618 w 690"/>
              <a:gd name="T9" fmla="*/ 0 h 254"/>
              <a:gd name="T10" fmla="*/ 689 w 690"/>
              <a:gd name="T11" fmla="*/ 128 h 254"/>
              <a:gd name="T12" fmla="*/ 618 w 690"/>
              <a:gd name="T13" fmla="*/ 253 h 254"/>
              <a:gd name="T14" fmla="*/ 618 w 690"/>
              <a:gd name="T15" fmla="*/ 190 h 254"/>
              <a:gd name="T16" fmla="*/ 0 w 690"/>
              <a:gd name="T17" fmla="*/ 19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90" h="254">
                <a:moveTo>
                  <a:pt x="0" y="190"/>
                </a:moveTo>
                <a:lnTo>
                  <a:pt x="0" y="190"/>
                </a:lnTo>
                <a:lnTo>
                  <a:pt x="0" y="62"/>
                </a:lnTo>
                <a:lnTo>
                  <a:pt x="618" y="62"/>
                </a:lnTo>
                <a:lnTo>
                  <a:pt x="618" y="0"/>
                </a:lnTo>
                <a:lnTo>
                  <a:pt x="689" y="128"/>
                </a:lnTo>
                <a:lnTo>
                  <a:pt x="618" y="253"/>
                </a:lnTo>
                <a:lnTo>
                  <a:pt x="618" y="190"/>
                </a:lnTo>
                <a:lnTo>
                  <a:pt x="0" y="190"/>
                </a:lnTo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3286" tIns="46642" rIns="93286" bIns="46642" anchor="ctr"/>
          <a:lstStyle/>
          <a:p>
            <a:pPr>
              <a:lnSpc>
                <a:spcPct val="120000"/>
              </a:lnSpc>
            </a:pPr>
            <a:endParaRPr lang="en-US" sz="1100" ker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Freeform 19"/>
          <p:cNvSpPr>
            <a:spLocks/>
          </p:cNvSpPr>
          <p:nvPr/>
        </p:nvSpPr>
        <p:spPr bwMode="auto">
          <a:xfrm>
            <a:off x="1304317" y="1203598"/>
            <a:ext cx="2965418" cy="1102325"/>
          </a:xfrm>
          <a:custGeom>
            <a:avLst/>
            <a:gdLst>
              <a:gd name="T0" fmla="*/ 0 w 893"/>
              <a:gd name="T1" fmla="*/ 0 h 278"/>
              <a:gd name="T2" fmla="*/ 0 w 893"/>
              <a:gd name="T3" fmla="*/ 0 h 278"/>
              <a:gd name="T4" fmla="*/ 696 w 893"/>
              <a:gd name="T5" fmla="*/ 0 h 278"/>
              <a:gd name="T6" fmla="*/ 838 w 893"/>
              <a:gd name="T7" fmla="*/ 155 h 278"/>
              <a:gd name="T8" fmla="*/ 892 w 893"/>
              <a:gd name="T9" fmla="*/ 112 h 278"/>
              <a:gd name="T10" fmla="*/ 835 w 893"/>
              <a:gd name="T11" fmla="*/ 244 h 278"/>
              <a:gd name="T12" fmla="*/ 686 w 893"/>
              <a:gd name="T13" fmla="*/ 277 h 278"/>
              <a:gd name="T14" fmla="*/ 735 w 893"/>
              <a:gd name="T15" fmla="*/ 237 h 278"/>
              <a:gd name="T16" fmla="*/ 639 w 893"/>
              <a:gd name="T17" fmla="*/ 135 h 278"/>
              <a:gd name="T18" fmla="*/ 0 w 893"/>
              <a:gd name="T19" fmla="*/ 135 h 278"/>
              <a:gd name="T20" fmla="*/ 0 w 893"/>
              <a:gd name="T21" fmla="*/ 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93" h="278">
                <a:moveTo>
                  <a:pt x="0" y="0"/>
                </a:moveTo>
                <a:lnTo>
                  <a:pt x="0" y="0"/>
                </a:lnTo>
                <a:lnTo>
                  <a:pt x="696" y="0"/>
                </a:lnTo>
                <a:lnTo>
                  <a:pt x="838" y="155"/>
                </a:lnTo>
                <a:lnTo>
                  <a:pt x="892" y="112"/>
                </a:lnTo>
                <a:lnTo>
                  <a:pt x="835" y="244"/>
                </a:lnTo>
                <a:lnTo>
                  <a:pt x="686" y="277"/>
                </a:lnTo>
                <a:lnTo>
                  <a:pt x="735" y="237"/>
                </a:lnTo>
                <a:lnTo>
                  <a:pt x="639" y="135"/>
                </a:lnTo>
                <a:lnTo>
                  <a:pt x="0" y="135"/>
                </a:lnTo>
                <a:lnTo>
                  <a:pt x="0" y="0"/>
                </a:lnTo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3286" tIns="46642" rIns="93286" bIns="46642" anchor="ctr"/>
          <a:lstStyle/>
          <a:p>
            <a:pPr>
              <a:lnSpc>
                <a:spcPct val="120000"/>
              </a:lnSpc>
            </a:pPr>
            <a:endParaRPr lang="en-US" sz="1100" ker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Freeform 20"/>
          <p:cNvSpPr>
            <a:spLocks/>
          </p:cNvSpPr>
          <p:nvPr/>
        </p:nvSpPr>
        <p:spPr bwMode="auto">
          <a:xfrm>
            <a:off x="4820977" y="1203598"/>
            <a:ext cx="2965418" cy="1102325"/>
          </a:xfrm>
          <a:custGeom>
            <a:avLst/>
            <a:gdLst>
              <a:gd name="T0" fmla="*/ 892 w 893"/>
              <a:gd name="T1" fmla="*/ 0 h 278"/>
              <a:gd name="T2" fmla="*/ 892 w 893"/>
              <a:gd name="T3" fmla="*/ 0 h 278"/>
              <a:gd name="T4" fmla="*/ 195 w 893"/>
              <a:gd name="T5" fmla="*/ 0 h 278"/>
              <a:gd name="T6" fmla="*/ 53 w 893"/>
              <a:gd name="T7" fmla="*/ 155 h 278"/>
              <a:gd name="T8" fmla="*/ 0 w 893"/>
              <a:gd name="T9" fmla="*/ 112 h 278"/>
              <a:gd name="T10" fmla="*/ 57 w 893"/>
              <a:gd name="T11" fmla="*/ 244 h 278"/>
              <a:gd name="T12" fmla="*/ 206 w 893"/>
              <a:gd name="T13" fmla="*/ 277 h 278"/>
              <a:gd name="T14" fmla="*/ 156 w 893"/>
              <a:gd name="T15" fmla="*/ 237 h 278"/>
              <a:gd name="T16" fmla="*/ 252 w 893"/>
              <a:gd name="T17" fmla="*/ 135 h 278"/>
              <a:gd name="T18" fmla="*/ 892 w 893"/>
              <a:gd name="T19" fmla="*/ 135 h 278"/>
              <a:gd name="T20" fmla="*/ 892 w 893"/>
              <a:gd name="T21" fmla="*/ 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93" h="278">
                <a:moveTo>
                  <a:pt x="892" y="0"/>
                </a:moveTo>
                <a:lnTo>
                  <a:pt x="892" y="0"/>
                </a:lnTo>
                <a:lnTo>
                  <a:pt x="195" y="0"/>
                </a:lnTo>
                <a:lnTo>
                  <a:pt x="53" y="155"/>
                </a:lnTo>
                <a:lnTo>
                  <a:pt x="0" y="112"/>
                </a:lnTo>
                <a:lnTo>
                  <a:pt x="57" y="244"/>
                </a:lnTo>
                <a:lnTo>
                  <a:pt x="206" y="277"/>
                </a:lnTo>
                <a:lnTo>
                  <a:pt x="156" y="237"/>
                </a:lnTo>
                <a:lnTo>
                  <a:pt x="252" y="135"/>
                </a:lnTo>
                <a:lnTo>
                  <a:pt x="892" y="135"/>
                </a:lnTo>
                <a:lnTo>
                  <a:pt x="892" y="0"/>
                </a:lnTo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3286" tIns="46642" rIns="93286" bIns="46642" anchor="ctr"/>
          <a:lstStyle/>
          <a:p>
            <a:pPr>
              <a:lnSpc>
                <a:spcPct val="120000"/>
              </a:lnSpc>
            </a:pPr>
            <a:endParaRPr lang="en-US" sz="1100" ker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Freeform 21"/>
          <p:cNvSpPr>
            <a:spLocks/>
          </p:cNvSpPr>
          <p:nvPr/>
        </p:nvSpPr>
        <p:spPr bwMode="auto">
          <a:xfrm>
            <a:off x="1304317" y="3530059"/>
            <a:ext cx="2965418" cy="1102325"/>
          </a:xfrm>
          <a:custGeom>
            <a:avLst/>
            <a:gdLst>
              <a:gd name="T0" fmla="*/ 0 w 893"/>
              <a:gd name="T1" fmla="*/ 277 h 278"/>
              <a:gd name="T2" fmla="*/ 0 w 893"/>
              <a:gd name="T3" fmla="*/ 277 h 278"/>
              <a:gd name="T4" fmla="*/ 696 w 893"/>
              <a:gd name="T5" fmla="*/ 277 h 278"/>
              <a:gd name="T6" fmla="*/ 838 w 893"/>
              <a:gd name="T7" fmla="*/ 125 h 278"/>
              <a:gd name="T8" fmla="*/ 892 w 893"/>
              <a:gd name="T9" fmla="*/ 165 h 278"/>
              <a:gd name="T10" fmla="*/ 835 w 893"/>
              <a:gd name="T11" fmla="*/ 33 h 278"/>
              <a:gd name="T12" fmla="*/ 686 w 893"/>
              <a:gd name="T13" fmla="*/ 0 h 278"/>
              <a:gd name="T14" fmla="*/ 735 w 893"/>
              <a:gd name="T15" fmla="*/ 40 h 278"/>
              <a:gd name="T16" fmla="*/ 639 w 893"/>
              <a:gd name="T17" fmla="*/ 142 h 278"/>
              <a:gd name="T18" fmla="*/ 0 w 893"/>
              <a:gd name="T19" fmla="*/ 142 h 278"/>
              <a:gd name="T20" fmla="*/ 0 w 893"/>
              <a:gd name="T21" fmla="*/ 277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93" h="278">
                <a:moveTo>
                  <a:pt x="0" y="277"/>
                </a:moveTo>
                <a:lnTo>
                  <a:pt x="0" y="277"/>
                </a:lnTo>
                <a:lnTo>
                  <a:pt x="696" y="277"/>
                </a:lnTo>
                <a:lnTo>
                  <a:pt x="838" y="125"/>
                </a:lnTo>
                <a:lnTo>
                  <a:pt x="892" y="165"/>
                </a:lnTo>
                <a:lnTo>
                  <a:pt x="835" y="33"/>
                </a:lnTo>
                <a:lnTo>
                  <a:pt x="686" y="0"/>
                </a:lnTo>
                <a:lnTo>
                  <a:pt x="735" y="40"/>
                </a:lnTo>
                <a:lnTo>
                  <a:pt x="639" y="142"/>
                </a:lnTo>
                <a:lnTo>
                  <a:pt x="0" y="142"/>
                </a:lnTo>
                <a:lnTo>
                  <a:pt x="0" y="277"/>
                </a:lnTo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3286" tIns="46642" rIns="93286" bIns="46642" anchor="ctr"/>
          <a:lstStyle/>
          <a:p>
            <a:pPr>
              <a:lnSpc>
                <a:spcPct val="120000"/>
              </a:lnSpc>
            </a:pPr>
            <a:endParaRPr lang="en-US" sz="1100" ker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Freeform 22"/>
          <p:cNvSpPr>
            <a:spLocks/>
          </p:cNvSpPr>
          <p:nvPr/>
        </p:nvSpPr>
        <p:spPr bwMode="auto">
          <a:xfrm>
            <a:off x="4820977" y="3530059"/>
            <a:ext cx="2965418" cy="1102325"/>
          </a:xfrm>
          <a:custGeom>
            <a:avLst/>
            <a:gdLst>
              <a:gd name="T0" fmla="*/ 892 w 893"/>
              <a:gd name="T1" fmla="*/ 277 h 278"/>
              <a:gd name="T2" fmla="*/ 892 w 893"/>
              <a:gd name="T3" fmla="*/ 277 h 278"/>
              <a:gd name="T4" fmla="*/ 195 w 893"/>
              <a:gd name="T5" fmla="*/ 277 h 278"/>
              <a:gd name="T6" fmla="*/ 53 w 893"/>
              <a:gd name="T7" fmla="*/ 125 h 278"/>
              <a:gd name="T8" fmla="*/ 0 w 893"/>
              <a:gd name="T9" fmla="*/ 165 h 278"/>
              <a:gd name="T10" fmla="*/ 57 w 893"/>
              <a:gd name="T11" fmla="*/ 33 h 278"/>
              <a:gd name="T12" fmla="*/ 206 w 893"/>
              <a:gd name="T13" fmla="*/ 0 h 278"/>
              <a:gd name="T14" fmla="*/ 156 w 893"/>
              <a:gd name="T15" fmla="*/ 40 h 278"/>
              <a:gd name="T16" fmla="*/ 252 w 893"/>
              <a:gd name="T17" fmla="*/ 142 h 278"/>
              <a:gd name="T18" fmla="*/ 892 w 893"/>
              <a:gd name="T19" fmla="*/ 142 h 278"/>
              <a:gd name="T20" fmla="*/ 892 w 893"/>
              <a:gd name="T21" fmla="*/ 277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93" h="278">
                <a:moveTo>
                  <a:pt x="892" y="277"/>
                </a:moveTo>
                <a:lnTo>
                  <a:pt x="892" y="277"/>
                </a:lnTo>
                <a:lnTo>
                  <a:pt x="195" y="277"/>
                </a:lnTo>
                <a:lnTo>
                  <a:pt x="53" y="125"/>
                </a:lnTo>
                <a:lnTo>
                  <a:pt x="0" y="165"/>
                </a:lnTo>
                <a:lnTo>
                  <a:pt x="57" y="33"/>
                </a:lnTo>
                <a:lnTo>
                  <a:pt x="206" y="0"/>
                </a:lnTo>
                <a:lnTo>
                  <a:pt x="156" y="40"/>
                </a:lnTo>
                <a:lnTo>
                  <a:pt x="252" y="142"/>
                </a:lnTo>
                <a:lnTo>
                  <a:pt x="892" y="142"/>
                </a:lnTo>
                <a:lnTo>
                  <a:pt x="892" y="277"/>
                </a:lnTo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3286" tIns="46642" rIns="93286" bIns="46642" anchor="ctr"/>
          <a:lstStyle/>
          <a:p>
            <a:pPr>
              <a:lnSpc>
                <a:spcPct val="120000"/>
              </a:lnSpc>
            </a:pPr>
            <a:endParaRPr lang="en-US" sz="1100" ker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Freeform 23"/>
          <p:cNvSpPr>
            <a:spLocks/>
          </p:cNvSpPr>
          <p:nvPr/>
        </p:nvSpPr>
        <p:spPr bwMode="auto">
          <a:xfrm>
            <a:off x="5460076" y="2450890"/>
            <a:ext cx="2326319" cy="1007161"/>
          </a:xfrm>
          <a:custGeom>
            <a:avLst/>
            <a:gdLst>
              <a:gd name="T0" fmla="*/ 689 w 690"/>
              <a:gd name="T1" fmla="*/ 190 h 254"/>
              <a:gd name="T2" fmla="*/ 689 w 690"/>
              <a:gd name="T3" fmla="*/ 190 h 254"/>
              <a:gd name="T4" fmla="*/ 689 w 690"/>
              <a:gd name="T5" fmla="*/ 62 h 254"/>
              <a:gd name="T6" fmla="*/ 71 w 690"/>
              <a:gd name="T7" fmla="*/ 62 h 254"/>
              <a:gd name="T8" fmla="*/ 67 w 690"/>
              <a:gd name="T9" fmla="*/ 0 h 254"/>
              <a:gd name="T10" fmla="*/ 0 w 690"/>
              <a:gd name="T11" fmla="*/ 128 h 254"/>
              <a:gd name="T12" fmla="*/ 71 w 690"/>
              <a:gd name="T13" fmla="*/ 253 h 254"/>
              <a:gd name="T14" fmla="*/ 71 w 690"/>
              <a:gd name="T15" fmla="*/ 190 h 254"/>
              <a:gd name="T16" fmla="*/ 689 w 690"/>
              <a:gd name="T17" fmla="*/ 19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90" h="254">
                <a:moveTo>
                  <a:pt x="689" y="190"/>
                </a:moveTo>
                <a:lnTo>
                  <a:pt x="689" y="190"/>
                </a:lnTo>
                <a:lnTo>
                  <a:pt x="689" y="62"/>
                </a:lnTo>
                <a:lnTo>
                  <a:pt x="71" y="62"/>
                </a:lnTo>
                <a:lnTo>
                  <a:pt x="67" y="0"/>
                </a:lnTo>
                <a:lnTo>
                  <a:pt x="0" y="128"/>
                </a:lnTo>
                <a:lnTo>
                  <a:pt x="71" y="253"/>
                </a:lnTo>
                <a:lnTo>
                  <a:pt x="71" y="190"/>
                </a:lnTo>
                <a:lnTo>
                  <a:pt x="689" y="190"/>
                </a:lnTo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3286" tIns="46642" rIns="93286" bIns="46642" anchor="ctr"/>
          <a:lstStyle/>
          <a:p>
            <a:pPr>
              <a:lnSpc>
                <a:spcPct val="120000"/>
              </a:lnSpc>
            </a:pPr>
            <a:endParaRPr lang="en-US" sz="1100" ker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53"/>
          <p:cNvSpPr txBox="1">
            <a:spLocks noChangeArrowheads="1"/>
          </p:cNvSpPr>
          <p:nvPr/>
        </p:nvSpPr>
        <p:spPr bwMode="auto">
          <a:xfrm>
            <a:off x="1348041" y="1306870"/>
            <a:ext cx="2328776" cy="3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7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在此输入内容文本</a:t>
            </a:r>
            <a:endParaRPr lang="zh-CN" altLang="en-US" sz="2400" kern="0" dirty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5" name="TextBox 53"/>
          <p:cNvSpPr txBox="1">
            <a:spLocks noChangeArrowheads="1"/>
          </p:cNvSpPr>
          <p:nvPr/>
        </p:nvSpPr>
        <p:spPr bwMode="auto">
          <a:xfrm>
            <a:off x="1222635" y="2777007"/>
            <a:ext cx="2413261" cy="3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7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在此输入内容文本</a:t>
            </a:r>
            <a:endParaRPr lang="zh-CN" altLang="en-US" sz="2400" kern="0" dirty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6" name="TextBox 53"/>
          <p:cNvSpPr txBox="1">
            <a:spLocks noChangeArrowheads="1"/>
          </p:cNvSpPr>
          <p:nvPr/>
        </p:nvSpPr>
        <p:spPr bwMode="auto">
          <a:xfrm>
            <a:off x="1304317" y="4198708"/>
            <a:ext cx="2319291" cy="3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7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在此输入内容文本</a:t>
            </a:r>
            <a:endParaRPr lang="zh-CN" altLang="en-US" sz="2400" kern="0" dirty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7" name="TextBox 53"/>
          <p:cNvSpPr txBox="1">
            <a:spLocks noChangeArrowheads="1"/>
          </p:cNvSpPr>
          <p:nvPr/>
        </p:nvSpPr>
        <p:spPr bwMode="auto">
          <a:xfrm>
            <a:off x="5495087" y="4203914"/>
            <a:ext cx="2291309" cy="3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7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在此输入内容文本</a:t>
            </a:r>
            <a:endParaRPr lang="zh-CN" altLang="en-US" sz="2400" kern="0" dirty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8" name="TextBox 53"/>
          <p:cNvSpPr txBox="1">
            <a:spLocks noChangeArrowheads="1"/>
          </p:cNvSpPr>
          <p:nvPr/>
        </p:nvSpPr>
        <p:spPr bwMode="auto">
          <a:xfrm>
            <a:off x="5399099" y="2765555"/>
            <a:ext cx="2413261" cy="3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7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在此输入内容文本</a:t>
            </a:r>
            <a:endParaRPr lang="zh-CN" altLang="en-US" sz="2400" kern="0" dirty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5475636" y="1306920"/>
            <a:ext cx="2312961" cy="3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7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在此输入内容文本</a:t>
            </a:r>
            <a:endParaRPr lang="zh-CN" altLang="en-US" sz="2400" kern="0" dirty="0">
              <a:solidFill>
                <a:schemeClr val="bg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750571" y="2279278"/>
            <a:ext cx="1586249" cy="1292655"/>
            <a:chOff x="3910879" y="2268230"/>
            <a:chExt cx="1586249" cy="1292655"/>
          </a:xfrm>
        </p:grpSpPr>
        <p:sp>
          <p:nvSpPr>
            <p:cNvPr id="21" name="AutoShape 17"/>
            <p:cNvSpPr>
              <a:spLocks noChangeArrowheads="1"/>
            </p:cNvSpPr>
            <p:nvPr/>
          </p:nvSpPr>
          <p:spPr bwMode="auto">
            <a:xfrm>
              <a:off x="3910879" y="2268230"/>
              <a:ext cx="1586249" cy="1292655"/>
            </a:xfrm>
            <a:prstGeom prst="hexagon">
              <a:avLst>
                <a:gd name="adj" fmla="val 30740"/>
                <a:gd name="vf" fmla="val 115470"/>
              </a:avLst>
            </a:pr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175" cap="flat" cmpd="sng" algn="ctr">
              <a:solidFill>
                <a:srgbClr val="EAEAEA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SG" sz="11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252597" y="2438891"/>
              <a:ext cx="902811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点击</a:t>
              </a:r>
              <a:endParaRPr lang="en-US" altLang="zh-CN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添加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100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00"/>
                            </p:stCondLst>
                            <p:childTnLst>
                              <p:par>
                                <p:cTn id="23" presetID="9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94444E-6 -1.23457E-6 C 0.01198 -0.03179 0.02969 -0.19105 0.05469 -0.19105 C 0.09167 -0.19105 0.1217 -0.1429 0.1217 -0.08271 C 0.1217 -0.06296 0.11875 -0.04537 0.11268 -0.02932 C 0.11372 -0.02932 -0.0033 0.2108 -0.0033 0.21266 C -0.0033 0.2108 -0.12031 -0.02932 -0.11927 -0.02932 C -0.12535 -0.04537 -0.1283 -0.06296 -0.1283 -0.08271 C -0.1283 -0.1429 -0.09826 -0.19105 -0.06024 -0.19105 C -0.03628 -0.19105 -0.01198 -0.03179 -1.94444E-6 -1.23457E-6 Z " pathEditMode="relative" rAng="0" ptsTypes="fffffffff">
                                      <p:cBhvr>
                                        <p:cTn id="2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" y="108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600"/>
                            </p:stCondLst>
                            <p:childTnLst>
                              <p:par>
                                <p:cTn id="4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02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2178202" y="1928446"/>
            <a:ext cx="1319482" cy="1319177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3377758" y="1928446"/>
            <a:ext cx="1319482" cy="1319177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4577314" y="1928446"/>
            <a:ext cx="1319482" cy="1319177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5776871" y="1928446"/>
            <a:ext cx="1319482" cy="1319177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441899" y="2067694"/>
            <a:ext cx="792088" cy="1200312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641455" y="2067694"/>
            <a:ext cx="792088" cy="1200312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841011" y="2067694"/>
            <a:ext cx="792088" cy="1200312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040568" y="2067694"/>
            <a:ext cx="792088" cy="1200312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115616" y="1364500"/>
            <a:ext cx="1722327" cy="5806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1115616" y="915566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单击添加标题内容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2987824" y="1230020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>
            <a:off x="1115617" y="1230019"/>
            <a:ext cx="1872207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/>
        </p:nvCxnSpPr>
        <p:spPr>
          <a:xfrm flipH="1">
            <a:off x="4037501" y="1230019"/>
            <a:ext cx="3603948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4408815" y="1364500"/>
            <a:ext cx="3232635" cy="3806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99" name="直接连接符 98"/>
          <p:cNvCxnSpPr/>
          <p:nvPr/>
        </p:nvCxnSpPr>
        <p:spPr>
          <a:xfrm>
            <a:off x="4037499" y="1230020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4433543" y="915566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单击添加标题内容</a:t>
            </a:r>
          </a:p>
        </p:txBody>
      </p:sp>
      <p:cxnSp>
        <p:nvCxnSpPr>
          <p:cNvPr id="101" name="直接连接符 100"/>
          <p:cNvCxnSpPr/>
          <p:nvPr/>
        </p:nvCxnSpPr>
        <p:spPr>
          <a:xfrm>
            <a:off x="5227207" y="3247623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6228184" y="3247623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连接符 102"/>
          <p:cNvCxnSpPr/>
          <p:nvPr/>
        </p:nvCxnSpPr>
        <p:spPr>
          <a:xfrm>
            <a:off x="1623260" y="3950000"/>
            <a:ext cx="3603948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接连接符 103"/>
          <p:cNvCxnSpPr/>
          <p:nvPr/>
        </p:nvCxnSpPr>
        <p:spPr>
          <a:xfrm flipH="1">
            <a:off x="6228185" y="3950000"/>
            <a:ext cx="2098366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1619672" y="3547663"/>
            <a:ext cx="3232635" cy="3806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1619671" y="4021756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单击添加标题内容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6365233" y="3409195"/>
            <a:ext cx="1944217" cy="5806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6365233" y="4021520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单击添加标题内容</a:t>
            </a:r>
          </a:p>
        </p:txBody>
      </p:sp>
    </p:spTree>
    <p:extLst>
      <p:ext uri="{BB962C8B-B14F-4D97-AF65-F5344CB8AC3E}">
        <p14:creationId xmlns:p14="http://schemas.microsoft.com/office/powerpoint/2010/main" val="191100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3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3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3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3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3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800"/>
                            </p:stCondLst>
                            <p:childTnLst>
                              <p:par>
                                <p:cTn id="8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3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3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3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600"/>
                            </p:stCondLst>
                            <p:childTnLst>
                              <p:par>
                                <p:cTn id="9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10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6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3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3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85" grpId="0" animBg="1"/>
      <p:bldP spid="86" grpId="0" animBg="1"/>
      <p:bldP spid="87" grpId="0" animBg="1"/>
      <p:bldP spid="88" grpId="0" animBg="1"/>
      <p:bldP spid="89" grpId="0"/>
      <p:bldP spid="90" grpId="0"/>
      <p:bldP spid="91" grpId="0"/>
      <p:bldP spid="92" grpId="0"/>
      <p:bldP spid="93" grpId="0"/>
      <p:bldP spid="94" grpId="0"/>
      <p:bldP spid="98" grpId="0"/>
      <p:bldP spid="100" grpId="0"/>
      <p:bldP spid="105" grpId="0"/>
      <p:bldP spid="106" grpId="0"/>
      <p:bldP spid="107" grpId="0"/>
      <p:bldP spid="10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02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Group 61"/>
          <p:cNvGrpSpPr/>
          <p:nvPr/>
        </p:nvGrpSpPr>
        <p:grpSpPr>
          <a:xfrm>
            <a:off x="4857073" y="1640553"/>
            <a:ext cx="623455" cy="623455"/>
            <a:chOff x="6518563" y="1579415"/>
            <a:chExt cx="831273" cy="831273"/>
          </a:xfrm>
        </p:grpSpPr>
        <p:sp>
          <p:nvSpPr>
            <p:cNvPr id="9" name="Rounded Rectangle 12"/>
            <p:cNvSpPr/>
            <p:nvPr/>
          </p:nvSpPr>
          <p:spPr>
            <a:xfrm>
              <a:off x="6518563" y="1579415"/>
              <a:ext cx="831273" cy="831273"/>
            </a:xfrm>
            <a:prstGeom prst="round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grpSp>
          <p:nvGrpSpPr>
            <p:cNvPr id="10" name="Group 19"/>
            <p:cNvGrpSpPr/>
            <p:nvPr/>
          </p:nvGrpSpPr>
          <p:grpSpPr>
            <a:xfrm>
              <a:off x="6702027" y="1790527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11" name="AutoShape 7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  <p:sp>
            <p:nvSpPr>
              <p:cNvPr id="12" name="AutoShape 8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  <p:sp>
            <p:nvSpPr>
              <p:cNvPr id="13" name="AutoShape 9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  <p:sp>
            <p:nvSpPr>
              <p:cNvPr id="14" name="AutoShape 10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  <p:sp>
            <p:nvSpPr>
              <p:cNvPr id="15" name="AutoShape 11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  <p:sp>
            <p:nvSpPr>
              <p:cNvPr id="16" name="AutoShape 12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  <p:sp>
            <p:nvSpPr>
              <p:cNvPr id="17" name="AutoShape 13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  <p:sp>
            <p:nvSpPr>
              <p:cNvPr id="18" name="AutoShape 14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  <p:sp>
            <p:nvSpPr>
              <p:cNvPr id="19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</p:grpSp>
      </p:grpSp>
      <p:grpSp>
        <p:nvGrpSpPr>
          <p:cNvPr id="20" name="Group 62"/>
          <p:cNvGrpSpPr/>
          <p:nvPr/>
        </p:nvGrpSpPr>
        <p:grpSpPr>
          <a:xfrm>
            <a:off x="4857073" y="2518584"/>
            <a:ext cx="623455" cy="623455"/>
            <a:chOff x="6518563" y="2750124"/>
            <a:chExt cx="831273" cy="831273"/>
          </a:xfrm>
        </p:grpSpPr>
        <p:sp>
          <p:nvSpPr>
            <p:cNvPr id="21" name="Rounded Rectangle 13"/>
            <p:cNvSpPr/>
            <p:nvPr/>
          </p:nvSpPr>
          <p:spPr>
            <a:xfrm>
              <a:off x="6518563" y="2750124"/>
              <a:ext cx="831273" cy="831273"/>
            </a:xfrm>
            <a:prstGeom prst="round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grpSp>
          <p:nvGrpSpPr>
            <p:cNvPr id="22" name="Group 29"/>
            <p:cNvGrpSpPr/>
            <p:nvPr/>
          </p:nvGrpSpPr>
          <p:grpSpPr>
            <a:xfrm>
              <a:off x="6772671" y="2933191"/>
              <a:ext cx="319088" cy="465138"/>
              <a:chOff x="5441157" y="4440238"/>
              <a:chExt cx="319088" cy="465138"/>
            </a:xfrm>
            <a:solidFill>
              <a:schemeClr val="bg2"/>
            </a:solidFill>
          </p:grpSpPr>
          <p:sp>
            <p:nvSpPr>
              <p:cNvPr id="23" name="AutoShape 97"/>
              <p:cNvSpPr>
                <a:spLocks/>
              </p:cNvSpPr>
              <p:nvPr/>
            </p:nvSpPr>
            <p:spPr bwMode="auto">
              <a:xfrm>
                <a:off x="5441157" y="4440238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636" y="3374"/>
                    </a:moveTo>
                    <a:lnTo>
                      <a:pt x="1963" y="3375"/>
                    </a:lnTo>
                    <a:lnTo>
                      <a:pt x="1963" y="2025"/>
                    </a:lnTo>
                    <a:cubicBezTo>
                      <a:pt x="1963" y="1653"/>
                      <a:pt x="2402" y="1350"/>
                      <a:pt x="2945" y="1350"/>
                    </a:cubicBezTo>
                    <a:lnTo>
                      <a:pt x="18654" y="1349"/>
                    </a:lnTo>
                    <a:cubicBezTo>
                      <a:pt x="19195" y="1349"/>
                      <a:pt x="19636" y="1652"/>
                      <a:pt x="19636" y="2024"/>
                    </a:cubicBezTo>
                    <a:cubicBezTo>
                      <a:pt x="19636" y="2024"/>
                      <a:pt x="19636" y="3374"/>
                      <a:pt x="19636" y="3374"/>
                    </a:cubicBezTo>
                    <a:close/>
                    <a:moveTo>
                      <a:pt x="19636" y="17546"/>
                    </a:moveTo>
                    <a:lnTo>
                      <a:pt x="1963" y="17547"/>
                    </a:lnTo>
                    <a:lnTo>
                      <a:pt x="1963" y="4050"/>
                    </a:lnTo>
                    <a:lnTo>
                      <a:pt x="19636" y="4049"/>
                    </a:lnTo>
                    <a:cubicBezTo>
                      <a:pt x="19636" y="4049"/>
                      <a:pt x="19636" y="17546"/>
                      <a:pt x="19636" y="17546"/>
                    </a:cubicBezTo>
                    <a:close/>
                    <a:moveTo>
                      <a:pt x="19636" y="19574"/>
                    </a:moveTo>
                    <a:cubicBezTo>
                      <a:pt x="19636" y="19946"/>
                      <a:pt x="19195" y="20249"/>
                      <a:pt x="18654" y="20249"/>
                    </a:cubicBezTo>
                    <a:lnTo>
                      <a:pt x="2945" y="20250"/>
                    </a:lnTo>
                    <a:cubicBezTo>
                      <a:pt x="2402" y="20250"/>
                      <a:pt x="1963" y="19947"/>
                      <a:pt x="1963" y="19575"/>
                    </a:cubicBezTo>
                    <a:lnTo>
                      <a:pt x="1963" y="18222"/>
                    </a:lnTo>
                    <a:lnTo>
                      <a:pt x="19636" y="18221"/>
                    </a:lnTo>
                    <a:cubicBezTo>
                      <a:pt x="19636" y="18221"/>
                      <a:pt x="19636" y="19574"/>
                      <a:pt x="19636" y="19574"/>
                    </a:cubicBezTo>
                    <a:close/>
                    <a:moveTo>
                      <a:pt x="18654" y="0"/>
                    </a:moveTo>
                    <a:lnTo>
                      <a:pt x="2945" y="0"/>
                    </a:lnTo>
                    <a:cubicBezTo>
                      <a:pt x="1317" y="0"/>
                      <a:pt x="0" y="907"/>
                      <a:pt x="0" y="2025"/>
                    </a:cubicBezTo>
                    <a:lnTo>
                      <a:pt x="0" y="19575"/>
                    </a:lnTo>
                    <a:cubicBezTo>
                      <a:pt x="0" y="20693"/>
                      <a:pt x="1317" y="21600"/>
                      <a:pt x="2945" y="21600"/>
                    </a:cubicBezTo>
                    <a:lnTo>
                      <a:pt x="18654" y="21599"/>
                    </a:lnTo>
                    <a:cubicBezTo>
                      <a:pt x="20280" y="21599"/>
                      <a:pt x="21600" y="20693"/>
                      <a:pt x="21600" y="19574"/>
                    </a:cubicBezTo>
                    <a:lnTo>
                      <a:pt x="21600" y="2024"/>
                    </a:lnTo>
                    <a:cubicBezTo>
                      <a:pt x="21600" y="906"/>
                      <a:pt x="20280" y="0"/>
                      <a:pt x="18654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4" name="AutoShape 98"/>
              <p:cNvSpPr>
                <a:spLocks/>
              </p:cNvSpPr>
              <p:nvPr/>
            </p:nvSpPr>
            <p:spPr bwMode="auto">
              <a:xfrm>
                <a:off x="5571332" y="4483894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58"/>
                      <a:pt x="20387" y="21599"/>
                      <a:pt x="18899" y="21599"/>
                    </a:cubicBezTo>
                    <a:lnTo>
                      <a:pt x="2699" y="21599"/>
                    </a:lnTo>
                    <a:cubicBezTo>
                      <a:pt x="1202" y="21599"/>
                      <a:pt x="0" y="16758"/>
                      <a:pt x="0" y="10800"/>
                    </a:cubicBezTo>
                    <a:cubicBezTo>
                      <a:pt x="0" y="4841"/>
                      <a:pt x="1202" y="0"/>
                      <a:pt x="2699" y="0"/>
                    </a:cubicBezTo>
                    <a:lnTo>
                      <a:pt x="18899" y="0"/>
                    </a:lnTo>
                    <a:cubicBezTo>
                      <a:pt x="20387" y="0"/>
                      <a:pt x="21600" y="4841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5" name="AutoShape 99"/>
              <p:cNvSpPr>
                <a:spLocks/>
              </p:cNvSpPr>
              <p:nvPr/>
            </p:nvSpPr>
            <p:spPr bwMode="auto">
              <a:xfrm>
                <a:off x="5586413" y="4847432"/>
                <a:ext cx="28575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69"/>
                      <a:pt x="19174" y="21599"/>
                      <a:pt x="16199" y="21599"/>
                    </a:cubicBezTo>
                    <a:lnTo>
                      <a:pt x="5399" y="21599"/>
                    </a:lnTo>
                    <a:cubicBezTo>
                      <a:pt x="2404" y="21599"/>
                      <a:pt x="0" y="16769"/>
                      <a:pt x="0" y="10800"/>
                    </a:cubicBezTo>
                    <a:cubicBezTo>
                      <a:pt x="0" y="4830"/>
                      <a:pt x="2404" y="0"/>
                      <a:pt x="5399" y="0"/>
                    </a:cubicBezTo>
                    <a:lnTo>
                      <a:pt x="16199" y="0"/>
                    </a:lnTo>
                    <a:cubicBezTo>
                      <a:pt x="19174" y="0"/>
                      <a:pt x="21600" y="4830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26" name="Group 58"/>
          <p:cNvGrpSpPr/>
          <p:nvPr/>
        </p:nvGrpSpPr>
        <p:grpSpPr>
          <a:xfrm>
            <a:off x="3599773" y="2518584"/>
            <a:ext cx="623455" cy="623455"/>
            <a:chOff x="4842163" y="2750124"/>
            <a:chExt cx="831273" cy="831273"/>
          </a:xfrm>
        </p:grpSpPr>
        <p:sp>
          <p:nvSpPr>
            <p:cNvPr id="27" name="Rounded Rectangle 6"/>
            <p:cNvSpPr/>
            <p:nvPr/>
          </p:nvSpPr>
          <p:spPr>
            <a:xfrm>
              <a:off x="4842163" y="2750124"/>
              <a:ext cx="831273" cy="831273"/>
            </a:xfrm>
            <a:prstGeom prst="round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grpSp>
          <p:nvGrpSpPr>
            <p:cNvPr id="28" name="Group 33"/>
            <p:cNvGrpSpPr/>
            <p:nvPr/>
          </p:nvGrpSpPr>
          <p:grpSpPr>
            <a:xfrm>
              <a:off x="5019964" y="2946176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29" name="AutoShape 110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0" name="AutoShape 111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31" name="Group 59"/>
          <p:cNvGrpSpPr/>
          <p:nvPr/>
        </p:nvGrpSpPr>
        <p:grpSpPr>
          <a:xfrm>
            <a:off x="3599773" y="3396616"/>
            <a:ext cx="623455" cy="623455"/>
            <a:chOff x="4842163" y="3920833"/>
            <a:chExt cx="831273" cy="831273"/>
          </a:xfrm>
        </p:grpSpPr>
        <p:sp>
          <p:nvSpPr>
            <p:cNvPr id="32" name="Rounded Rectangle 7"/>
            <p:cNvSpPr/>
            <p:nvPr/>
          </p:nvSpPr>
          <p:spPr>
            <a:xfrm>
              <a:off x="4842163" y="3920833"/>
              <a:ext cx="831273" cy="831273"/>
            </a:xfrm>
            <a:prstGeom prst="round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grpSp>
          <p:nvGrpSpPr>
            <p:cNvPr id="33" name="Group 39"/>
            <p:cNvGrpSpPr/>
            <p:nvPr/>
          </p:nvGrpSpPr>
          <p:grpSpPr>
            <a:xfrm>
              <a:off x="5027504" y="4104297"/>
              <a:ext cx="464344" cy="464344"/>
              <a:chOff x="3510757" y="2582069"/>
              <a:chExt cx="464344" cy="464344"/>
            </a:xfrm>
            <a:solidFill>
              <a:schemeClr val="bg2"/>
            </a:solidFill>
          </p:grpSpPr>
          <p:sp>
            <p:nvSpPr>
              <p:cNvPr id="34" name="AutoShape 126"/>
              <p:cNvSpPr>
                <a:spLocks/>
              </p:cNvSpPr>
              <p:nvPr/>
            </p:nvSpPr>
            <p:spPr bwMode="auto">
              <a:xfrm>
                <a:off x="3510757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5" name="AutoShape 127"/>
              <p:cNvSpPr>
                <a:spLocks/>
              </p:cNvSpPr>
              <p:nvPr/>
            </p:nvSpPr>
            <p:spPr bwMode="auto">
              <a:xfrm>
                <a:off x="3698875" y="2654300"/>
                <a:ext cx="109538" cy="1087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36" name="Group 57"/>
          <p:cNvGrpSpPr/>
          <p:nvPr/>
        </p:nvGrpSpPr>
        <p:grpSpPr>
          <a:xfrm>
            <a:off x="3599773" y="1640553"/>
            <a:ext cx="623455" cy="623455"/>
            <a:chOff x="4842163" y="1579415"/>
            <a:chExt cx="831273" cy="831273"/>
          </a:xfrm>
        </p:grpSpPr>
        <p:sp>
          <p:nvSpPr>
            <p:cNvPr id="37" name="Rounded Rectangle 3"/>
            <p:cNvSpPr/>
            <p:nvPr/>
          </p:nvSpPr>
          <p:spPr>
            <a:xfrm>
              <a:off x="4842163" y="1579415"/>
              <a:ext cx="831273" cy="831273"/>
            </a:xfrm>
            <a:prstGeom prst="roundRect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grpSp>
          <p:nvGrpSpPr>
            <p:cNvPr id="38" name="Group 42"/>
            <p:cNvGrpSpPr/>
            <p:nvPr/>
          </p:nvGrpSpPr>
          <p:grpSpPr>
            <a:xfrm>
              <a:off x="5019963" y="1750443"/>
              <a:ext cx="465138" cy="464344"/>
              <a:chOff x="2581275" y="2582069"/>
              <a:chExt cx="465138" cy="464344"/>
            </a:xfrm>
            <a:solidFill>
              <a:schemeClr val="bg2"/>
            </a:solidFill>
          </p:grpSpPr>
          <p:sp>
            <p:nvSpPr>
              <p:cNvPr id="39" name="AutoShape 128"/>
              <p:cNvSpPr>
                <a:spLocks/>
              </p:cNvSpPr>
              <p:nvPr/>
            </p:nvSpPr>
            <p:spPr bwMode="auto">
              <a:xfrm>
                <a:off x="2581275" y="2582069"/>
                <a:ext cx="465138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0" name="AutoShape 129"/>
              <p:cNvSpPr>
                <a:spLocks/>
              </p:cNvSpPr>
              <p:nvPr/>
            </p:nvSpPr>
            <p:spPr bwMode="auto">
              <a:xfrm>
                <a:off x="2871788" y="2640013"/>
                <a:ext cx="115888" cy="115888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41" name="Group 63"/>
          <p:cNvGrpSpPr/>
          <p:nvPr/>
        </p:nvGrpSpPr>
        <p:grpSpPr>
          <a:xfrm>
            <a:off x="4857073" y="3396616"/>
            <a:ext cx="623455" cy="623455"/>
            <a:chOff x="6518563" y="3920833"/>
            <a:chExt cx="831273" cy="831273"/>
          </a:xfrm>
        </p:grpSpPr>
        <p:sp>
          <p:nvSpPr>
            <p:cNvPr id="42" name="Rounded Rectangle 14"/>
            <p:cNvSpPr/>
            <p:nvPr/>
          </p:nvSpPr>
          <p:spPr>
            <a:xfrm>
              <a:off x="6518563" y="3920833"/>
              <a:ext cx="831273" cy="831273"/>
            </a:xfrm>
            <a:prstGeom prst="roundRect">
              <a:avLst/>
            </a:pr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43" name="AutoShape 139"/>
            <p:cNvSpPr>
              <a:spLocks/>
            </p:cNvSpPr>
            <p:nvPr/>
          </p:nvSpPr>
          <p:spPr bwMode="auto">
            <a:xfrm>
              <a:off x="6700042" y="4118584"/>
              <a:ext cx="464344" cy="450057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2424042" y="1630810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49948" y="1866321"/>
            <a:ext cx="2466850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424042" y="2550126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9948" y="2785637"/>
            <a:ext cx="2466850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424042" y="3406429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49948" y="3641940"/>
            <a:ext cx="2466850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614328" y="1630810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614328" y="1866321"/>
            <a:ext cx="2466850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614328" y="250863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614328" y="2744149"/>
            <a:ext cx="2466850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614328" y="3352167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614328" y="3587678"/>
            <a:ext cx="2466850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62" name="Straight Connector 5"/>
          <p:cNvCxnSpPr/>
          <p:nvPr/>
        </p:nvCxnSpPr>
        <p:spPr>
          <a:xfrm>
            <a:off x="4571999" y="1169493"/>
            <a:ext cx="0" cy="330327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100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6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1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6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1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44" grpId="0"/>
      <p:bldP spid="45" grpId="0"/>
      <p:bldP spid="46" grpId="0"/>
      <p:bldP spid="47" grpId="0"/>
      <p:bldP spid="48" grpId="0"/>
      <p:bldP spid="49" grpId="0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9"/>
          <p:cNvSpPr>
            <a:spLocks noChangeArrowheads="1"/>
          </p:cNvSpPr>
          <p:nvPr/>
        </p:nvSpPr>
        <p:spPr bwMode="auto">
          <a:xfrm>
            <a:off x="2627784" y="1922884"/>
            <a:ext cx="727075" cy="73866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4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03</a:t>
            </a:r>
            <a:endParaRPr kumimoji="0" lang="zh-CN" altLang="zh-CN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38" name="Rectangle 39"/>
          <p:cNvSpPr>
            <a:spLocks noChangeArrowheads="1"/>
          </p:cNvSpPr>
          <p:nvPr/>
        </p:nvSpPr>
        <p:spPr bwMode="auto">
          <a:xfrm>
            <a:off x="3995936" y="1922884"/>
            <a:ext cx="401154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单击此处添加小标题</a:t>
            </a:r>
            <a:endParaRPr lang="en-US" altLang="zh-CN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</a:p>
        </p:txBody>
      </p:sp>
    </p:spTree>
    <p:extLst>
      <p:ext uri="{BB962C8B-B14F-4D97-AF65-F5344CB8AC3E}">
        <p14:creationId xmlns:p14="http://schemas.microsoft.com/office/powerpoint/2010/main" val="56957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animBg="1"/>
          <p:bldP spid="37" grpId="1" animBg="1"/>
          <p:bldP spid="3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animBg="1"/>
          <p:bldP spid="37" grpId="1" animBg="1"/>
          <p:bldP spid="38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03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Shape 6914"/>
          <p:cNvSpPr/>
          <p:nvPr/>
        </p:nvSpPr>
        <p:spPr>
          <a:xfrm>
            <a:off x="2896385" y="1091566"/>
            <a:ext cx="1774422" cy="1612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095" y="18391"/>
                </a:moveTo>
                <a:cubicBezTo>
                  <a:pt x="2131" y="18465"/>
                  <a:pt x="1144" y="18588"/>
                  <a:pt x="224" y="18761"/>
                </a:cubicBezTo>
                <a:cubicBezTo>
                  <a:pt x="90" y="19699"/>
                  <a:pt x="22" y="20637"/>
                  <a:pt x="0" y="21600"/>
                </a:cubicBezTo>
                <a:cubicBezTo>
                  <a:pt x="3701" y="21600"/>
                  <a:pt x="3701" y="21600"/>
                  <a:pt x="3701" y="21600"/>
                </a:cubicBezTo>
                <a:cubicBezTo>
                  <a:pt x="4060" y="20168"/>
                  <a:pt x="5249" y="19156"/>
                  <a:pt x="6639" y="19156"/>
                </a:cubicBezTo>
                <a:cubicBezTo>
                  <a:pt x="8030" y="19156"/>
                  <a:pt x="9219" y="20168"/>
                  <a:pt x="9600" y="21600"/>
                </a:cubicBezTo>
                <a:cubicBezTo>
                  <a:pt x="10273" y="21600"/>
                  <a:pt x="10273" y="21600"/>
                  <a:pt x="10273" y="21600"/>
                </a:cubicBezTo>
                <a:cubicBezTo>
                  <a:pt x="10295" y="20711"/>
                  <a:pt x="10430" y="19847"/>
                  <a:pt x="10654" y="18983"/>
                </a:cubicBezTo>
                <a:cubicBezTo>
                  <a:pt x="11125" y="17206"/>
                  <a:pt x="12045" y="15552"/>
                  <a:pt x="13279" y="14268"/>
                </a:cubicBezTo>
                <a:cubicBezTo>
                  <a:pt x="14467" y="12960"/>
                  <a:pt x="16015" y="12096"/>
                  <a:pt x="17675" y="11602"/>
                </a:cubicBezTo>
                <a:cubicBezTo>
                  <a:pt x="18258" y="11454"/>
                  <a:pt x="18841" y="11380"/>
                  <a:pt x="19447" y="11331"/>
                </a:cubicBezTo>
                <a:cubicBezTo>
                  <a:pt x="19447" y="9183"/>
                  <a:pt x="19447" y="9183"/>
                  <a:pt x="19447" y="9183"/>
                </a:cubicBezTo>
                <a:cubicBezTo>
                  <a:pt x="19828" y="9109"/>
                  <a:pt x="19828" y="9109"/>
                  <a:pt x="19828" y="9109"/>
                </a:cubicBezTo>
                <a:cubicBezTo>
                  <a:pt x="20860" y="8912"/>
                  <a:pt x="21600" y="7949"/>
                  <a:pt x="21600" y="6764"/>
                </a:cubicBezTo>
                <a:cubicBezTo>
                  <a:pt x="21600" y="5579"/>
                  <a:pt x="20860" y="4592"/>
                  <a:pt x="19828" y="4394"/>
                </a:cubicBezTo>
                <a:cubicBezTo>
                  <a:pt x="19447" y="4320"/>
                  <a:pt x="19447" y="4320"/>
                  <a:pt x="19447" y="4320"/>
                </a:cubicBezTo>
                <a:cubicBezTo>
                  <a:pt x="19447" y="0"/>
                  <a:pt x="19447" y="0"/>
                  <a:pt x="19447" y="0"/>
                </a:cubicBezTo>
                <a:cubicBezTo>
                  <a:pt x="18931" y="25"/>
                  <a:pt x="18437" y="49"/>
                  <a:pt x="17921" y="123"/>
                </a:cubicBezTo>
                <a:cubicBezTo>
                  <a:pt x="17720" y="1185"/>
                  <a:pt x="17563" y="2197"/>
                  <a:pt x="17450" y="3259"/>
                </a:cubicBezTo>
                <a:cubicBezTo>
                  <a:pt x="15880" y="3579"/>
                  <a:pt x="15880" y="3579"/>
                  <a:pt x="15880" y="3579"/>
                </a:cubicBezTo>
                <a:cubicBezTo>
                  <a:pt x="14355" y="4098"/>
                  <a:pt x="14355" y="4098"/>
                  <a:pt x="14355" y="4098"/>
                </a:cubicBezTo>
                <a:cubicBezTo>
                  <a:pt x="13817" y="3209"/>
                  <a:pt x="13234" y="2370"/>
                  <a:pt x="12628" y="1555"/>
                </a:cubicBezTo>
                <a:cubicBezTo>
                  <a:pt x="11080" y="2197"/>
                  <a:pt x="9622" y="3110"/>
                  <a:pt x="8277" y="4172"/>
                </a:cubicBezTo>
                <a:cubicBezTo>
                  <a:pt x="8568" y="5159"/>
                  <a:pt x="8905" y="6171"/>
                  <a:pt x="9286" y="7134"/>
                </a:cubicBezTo>
                <a:cubicBezTo>
                  <a:pt x="8882" y="7529"/>
                  <a:pt x="8456" y="7875"/>
                  <a:pt x="8075" y="8294"/>
                </a:cubicBezTo>
                <a:cubicBezTo>
                  <a:pt x="7716" y="8714"/>
                  <a:pt x="7312" y="9109"/>
                  <a:pt x="6976" y="9578"/>
                </a:cubicBezTo>
                <a:cubicBezTo>
                  <a:pt x="6123" y="9134"/>
                  <a:pt x="5226" y="8714"/>
                  <a:pt x="4329" y="8319"/>
                </a:cubicBezTo>
                <a:cubicBezTo>
                  <a:pt x="3297" y="9751"/>
                  <a:pt x="2422" y="11331"/>
                  <a:pt x="1750" y="12985"/>
                </a:cubicBezTo>
                <a:cubicBezTo>
                  <a:pt x="2490" y="13701"/>
                  <a:pt x="3230" y="14367"/>
                  <a:pt x="3993" y="15009"/>
                </a:cubicBezTo>
                <a:cubicBezTo>
                  <a:pt x="3746" y="15552"/>
                  <a:pt x="3634" y="16120"/>
                  <a:pt x="3454" y="16663"/>
                </a:cubicBezTo>
                <a:cubicBezTo>
                  <a:pt x="3275" y="17231"/>
                  <a:pt x="3207" y="17798"/>
                  <a:pt x="3095" y="18391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round/>
          </a:ln>
        </p:spPr>
        <p:txBody>
          <a:bodyPr lIns="0" tIns="0" rIns="0" bIns="0"/>
          <a:lstStyle/>
          <a:p>
            <a:pPr defTabSz="432054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Shape 6915"/>
          <p:cNvSpPr/>
          <p:nvPr/>
        </p:nvSpPr>
        <p:spPr>
          <a:xfrm>
            <a:off x="4566956" y="1091565"/>
            <a:ext cx="1609032" cy="1789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181"/>
                </a:moveTo>
                <a:cubicBezTo>
                  <a:pt x="1410" y="3559"/>
                  <a:pt x="2375" y="4738"/>
                  <a:pt x="2375" y="6095"/>
                </a:cubicBezTo>
                <a:cubicBezTo>
                  <a:pt x="2375" y="7452"/>
                  <a:pt x="1410" y="8609"/>
                  <a:pt x="0" y="9009"/>
                </a:cubicBezTo>
                <a:cubicBezTo>
                  <a:pt x="0" y="10188"/>
                  <a:pt x="0" y="10188"/>
                  <a:pt x="0" y="10188"/>
                </a:cubicBezTo>
                <a:cubicBezTo>
                  <a:pt x="866" y="10233"/>
                  <a:pt x="1732" y="10344"/>
                  <a:pt x="2573" y="10566"/>
                </a:cubicBezTo>
                <a:cubicBezTo>
                  <a:pt x="4379" y="11034"/>
                  <a:pt x="6037" y="11946"/>
                  <a:pt x="7324" y="13169"/>
                </a:cubicBezTo>
                <a:cubicBezTo>
                  <a:pt x="8635" y="14370"/>
                  <a:pt x="9501" y="15883"/>
                  <a:pt x="9971" y="17529"/>
                </a:cubicBezTo>
                <a:cubicBezTo>
                  <a:pt x="10120" y="18130"/>
                  <a:pt x="10219" y="18753"/>
                  <a:pt x="10268" y="19375"/>
                </a:cubicBezTo>
                <a:cubicBezTo>
                  <a:pt x="12767" y="19375"/>
                  <a:pt x="12767" y="19375"/>
                  <a:pt x="12767" y="19375"/>
                </a:cubicBezTo>
                <a:cubicBezTo>
                  <a:pt x="12841" y="19754"/>
                  <a:pt x="12841" y="19754"/>
                  <a:pt x="12841" y="19754"/>
                </a:cubicBezTo>
                <a:cubicBezTo>
                  <a:pt x="13014" y="20821"/>
                  <a:pt x="14029" y="21600"/>
                  <a:pt x="15216" y="21600"/>
                </a:cubicBezTo>
                <a:cubicBezTo>
                  <a:pt x="16404" y="21600"/>
                  <a:pt x="17394" y="20821"/>
                  <a:pt x="17592" y="19776"/>
                </a:cubicBezTo>
                <a:cubicBezTo>
                  <a:pt x="17641" y="19375"/>
                  <a:pt x="17641" y="19375"/>
                  <a:pt x="17641" y="19375"/>
                </a:cubicBezTo>
                <a:cubicBezTo>
                  <a:pt x="21600" y="19375"/>
                  <a:pt x="21600" y="19375"/>
                  <a:pt x="21600" y="19375"/>
                </a:cubicBezTo>
                <a:cubicBezTo>
                  <a:pt x="21600" y="18842"/>
                  <a:pt x="21551" y="18308"/>
                  <a:pt x="21476" y="17774"/>
                </a:cubicBezTo>
                <a:cubicBezTo>
                  <a:pt x="20437" y="17596"/>
                  <a:pt x="19423" y="17418"/>
                  <a:pt x="18359" y="17307"/>
                </a:cubicBezTo>
                <a:cubicBezTo>
                  <a:pt x="18012" y="15750"/>
                  <a:pt x="18012" y="15750"/>
                  <a:pt x="18012" y="15750"/>
                </a:cubicBezTo>
                <a:cubicBezTo>
                  <a:pt x="17518" y="14237"/>
                  <a:pt x="17518" y="14237"/>
                  <a:pt x="17518" y="14237"/>
                </a:cubicBezTo>
                <a:cubicBezTo>
                  <a:pt x="18408" y="13703"/>
                  <a:pt x="19225" y="13125"/>
                  <a:pt x="20066" y="12524"/>
                </a:cubicBezTo>
                <a:cubicBezTo>
                  <a:pt x="19423" y="10989"/>
                  <a:pt x="18482" y="9543"/>
                  <a:pt x="17443" y="8208"/>
                </a:cubicBezTo>
                <a:cubicBezTo>
                  <a:pt x="16429" y="8498"/>
                  <a:pt x="15414" y="8854"/>
                  <a:pt x="14449" y="9209"/>
                </a:cubicBezTo>
                <a:cubicBezTo>
                  <a:pt x="14078" y="8809"/>
                  <a:pt x="13732" y="8386"/>
                  <a:pt x="13287" y="8008"/>
                </a:cubicBezTo>
                <a:cubicBezTo>
                  <a:pt x="12866" y="7652"/>
                  <a:pt x="12470" y="7252"/>
                  <a:pt x="12000" y="6918"/>
                </a:cubicBezTo>
                <a:cubicBezTo>
                  <a:pt x="12470" y="6073"/>
                  <a:pt x="12891" y="5183"/>
                  <a:pt x="13262" y="4293"/>
                </a:cubicBezTo>
                <a:cubicBezTo>
                  <a:pt x="11827" y="3270"/>
                  <a:pt x="10268" y="2402"/>
                  <a:pt x="8586" y="1735"/>
                </a:cubicBezTo>
                <a:cubicBezTo>
                  <a:pt x="7868" y="2469"/>
                  <a:pt x="7200" y="3203"/>
                  <a:pt x="6581" y="3960"/>
                </a:cubicBezTo>
                <a:cubicBezTo>
                  <a:pt x="6037" y="3737"/>
                  <a:pt x="5468" y="3604"/>
                  <a:pt x="4899" y="3426"/>
                </a:cubicBezTo>
                <a:cubicBezTo>
                  <a:pt x="4355" y="3270"/>
                  <a:pt x="3761" y="3181"/>
                  <a:pt x="3192" y="3070"/>
                </a:cubicBezTo>
                <a:cubicBezTo>
                  <a:pt x="3093" y="2113"/>
                  <a:pt x="2994" y="1135"/>
                  <a:pt x="2796" y="200"/>
                </a:cubicBezTo>
                <a:cubicBezTo>
                  <a:pt x="1880" y="111"/>
                  <a:pt x="940" y="22"/>
                  <a:pt x="0" y="0"/>
                </a:cubicBezTo>
                <a:lnTo>
                  <a:pt x="0" y="3181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round/>
          </a:ln>
        </p:spPr>
        <p:txBody>
          <a:bodyPr lIns="0" tIns="0" rIns="0" bIns="0"/>
          <a:lstStyle/>
          <a:p>
            <a:pPr defTabSz="432054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Shape 6916"/>
          <p:cNvSpPr/>
          <p:nvPr/>
        </p:nvSpPr>
        <p:spPr>
          <a:xfrm>
            <a:off x="2896386" y="2596516"/>
            <a:ext cx="1597492" cy="17754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30"/>
                </a:moveTo>
                <a:cubicBezTo>
                  <a:pt x="20205" y="18127"/>
                  <a:pt x="19233" y="16984"/>
                  <a:pt x="19233" y="15595"/>
                </a:cubicBezTo>
                <a:cubicBezTo>
                  <a:pt x="19233" y="14228"/>
                  <a:pt x="20205" y="13063"/>
                  <a:pt x="21600" y="12682"/>
                </a:cubicBezTo>
                <a:cubicBezTo>
                  <a:pt x="21600" y="11338"/>
                  <a:pt x="21600" y="11338"/>
                  <a:pt x="21600" y="11338"/>
                </a:cubicBezTo>
                <a:cubicBezTo>
                  <a:pt x="20778" y="11293"/>
                  <a:pt x="19956" y="11181"/>
                  <a:pt x="19158" y="10957"/>
                </a:cubicBezTo>
                <a:cubicBezTo>
                  <a:pt x="17365" y="10486"/>
                  <a:pt x="15696" y="9590"/>
                  <a:pt x="14400" y="8358"/>
                </a:cubicBezTo>
                <a:cubicBezTo>
                  <a:pt x="13080" y="7148"/>
                  <a:pt x="12208" y="5602"/>
                  <a:pt x="11709" y="3966"/>
                </a:cubicBezTo>
                <a:cubicBezTo>
                  <a:pt x="11560" y="3383"/>
                  <a:pt x="11485" y="2801"/>
                  <a:pt x="11435" y="2218"/>
                </a:cubicBezTo>
                <a:cubicBezTo>
                  <a:pt x="9841" y="2218"/>
                  <a:pt x="9841" y="2218"/>
                  <a:pt x="9841" y="2218"/>
                </a:cubicBezTo>
                <a:cubicBezTo>
                  <a:pt x="9766" y="1837"/>
                  <a:pt x="9766" y="1837"/>
                  <a:pt x="9766" y="1837"/>
                </a:cubicBezTo>
                <a:cubicBezTo>
                  <a:pt x="9592" y="784"/>
                  <a:pt x="8570" y="0"/>
                  <a:pt x="7374" y="0"/>
                </a:cubicBezTo>
                <a:cubicBezTo>
                  <a:pt x="6179" y="0"/>
                  <a:pt x="5182" y="784"/>
                  <a:pt x="4983" y="1837"/>
                </a:cubicBezTo>
                <a:cubicBezTo>
                  <a:pt x="4933" y="2218"/>
                  <a:pt x="4933" y="2218"/>
                  <a:pt x="4933" y="2218"/>
                </a:cubicBezTo>
                <a:cubicBezTo>
                  <a:pt x="0" y="2218"/>
                  <a:pt x="0" y="2218"/>
                  <a:pt x="0" y="2218"/>
                </a:cubicBezTo>
                <a:cubicBezTo>
                  <a:pt x="25" y="2711"/>
                  <a:pt x="75" y="3204"/>
                  <a:pt x="125" y="3697"/>
                </a:cubicBezTo>
                <a:cubicBezTo>
                  <a:pt x="1196" y="3899"/>
                  <a:pt x="2217" y="4056"/>
                  <a:pt x="3289" y="4168"/>
                </a:cubicBezTo>
                <a:cubicBezTo>
                  <a:pt x="3612" y="5736"/>
                  <a:pt x="3612" y="5736"/>
                  <a:pt x="3612" y="5736"/>
                </a:cubicBezTo>
                <a:cubicBezTo>
                  <a:pt x="4111" y="7260"/>
                  <a:pt x="4111" y="7260"/>
                  <a:pt x="4111" y="7260"/>
                </a:cubicBezTo>
                <a:cubicBezTo>
                  <a:pt x="3239" y="7820"/>
                  <a:pt x="2392" y="8380"/>
                  <a:pt x="1570" y="8985"/>
                </a:cubicBezTo>
                <a:cubicBezTo>
                  <a:pt x="2217" y="10554"/>
                  <a:pt x="3139" y="11988"/>
                  <a:pt x="4210" y="13354"/>
                </a:cubicBezTo>
                <a:cubicBezTo>
                  <a:pt x="5207" y="13063"/>
                  <a:pt x="6228" y="12705"/>
                  <a:pt x="7200" y="12324"/>
                </a:cubicBezTo>
                <a:cubicBezTo>
                  <a:pt x="7599" y="12727"/>
                  <a:pt x="7947" y="13175"/>
                  <a:pt x="8371" y="13534"/>
                </a:cubicBezTo>
                <a:cubicBezTo>
                  <a:pt x="8794" y="13915"/>
                  <a:pt x="9193" y="14318"/>
                  <a:pt x="9666" y="14632"/>
                </a:cubicBezTo>
                <a:cubicBezTo>
                  <a:pt x="9218" y="15505"/>
                  <a:pt x="8794" y="16379"/>
                  <a:pt x="8421" y="17298"/>
                </a:cubicBezTo>
                <a:cubicBezTo>
                  <a:pt x="9841" y="18329"/>
                  <a:pt x="11435" y="19180"/>
                  <a:pt x="13104" y="19852"/>
                </a:cubicBezTo>
                <a:cubicBezTo>
                  <a:pt x="13827" y="19135"/>
                  <a:pt x="14500" y="18396"/>
                  <a:pt x="15147" y="17634"/>
                </a:cubicBezTo>
                <a:cubicBezTo>
                  <a:pt x="15671" y="17858"/>
                  <a:pt x="16269" y="17970"/>
                  <a:pt x="16817" y="18149"/>
                </a:cubicBezTo>
                <a:cubicBezTo>
                  <a:pt x="17390" y="18329"/>
                  <a:pt x="17963" y="18418"/>
                  <a:pt x="18561" y="18530"/>
                </a:cubicBezTo>
                <a:cubicBezTo>
                  <a:pt x="18635" y="19494"/>
                  <a:pt x="18760" y="20457"/>
                  <a:pt x="18934" y="21398"/>
                </a:cubicBezTo>
                <a:cubicBezTo>
                  <a:pt x="19806" y="21510"/>
                  <a:pt x="20703" y="21578"/>
                  <a:pt x="21600" y="21600"/>
                </a:cubicBezTo>
                <a:lnTo>
                  <a:pt x="21600" y="1853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round/>
          </a:ln>
        </p:spPr>
        <p:txBody>
          <a:bodyPr lIns="0" tIns="0" rIns="0" bIns="0"/>
          <a:lstStyle/>
          <a:p>
            <a:pPr defTabSz="432054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Shape 6917"/>
          <p:cNvSpPr/>
          <p:nvPr/>
        </p:nvSpPr>
        <p:spPr>
          <a:xfrm>
            <a:off x="4390027" y="2770855"/>
            <a:ext cx="1785961" cy="1601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46" y="3107"/>
                </a:moveTo>
                <a:cubicBezTo>
                  <a:pt x="19482" y="3008"/>
                  <a:pt x="20463" y="2908"/>
                  <a:pt x="21399" y="2734"/>
                </a:cubicBezTo>
                <a:cubicBezTo>
                  <a:pt x="21511" y="1814"/>
                  <a:pt x="21578" y="920"/>
                  <a:pt x="21600" y="0"/>
                </a:cubicBezTo>
                <a:cubicBezTo>
                  <a:pt x="18769" y="0"/>
                  <a:pt x="18769" y="0"/>
                  <a:pt x="18769" y="0"/>
                </a:cubicBezTo>
                <a:cubicBezTo>
                  <a:pt x="18412" y="1491"/>
                  <a:pt x="17231" y="2461"/>
                  <a:pt x="15849" y="2461"/>
                </a:cubicBezTo>
                <a:cubicBezTo>
                  <a:pt x="14467" y="2461"/>
                  <a:pt x="13285" y="1491"/>
                  <a:pt x="12907" y="0"/>
                </a:cubicBezTo>
                <a:cubicBezTo>
                  <a:pt x="11391" y="0"/>
                  <a:pt x="11391" y="0"/>
                  <a:pt x="11391" y="0"/>
                </a:cubicBezTo>
                <a:cubicBezTo>
                  <a:pt x="11346" y="845"/>
                  <a:pt x="11235" y="1665"/>
                  <a:pt x="11012" y="2486"/>
                </a:cubicBezTo>
                <a:cubicBezTo>
                  <a:pt x="10544" y="4300"/>
                  <a:pt x="9630" y="5941"/>
                  <a:pt x="8426" y="7258"/>
                </a:cubicBezTo>
                <a:cubicBezTo>
                  <a:pt x="7222" y="8575"/>
                  <a:pt x="5684" y="9445"/>
                  <a:pt x="4057" y="9942"/>
                </a:cubicBezTo>
                <a:cubicBezTo>
                  <a:pt x="3433" y="10092"/>
                  <a:pt x="2786" y="10191"/>
                  <a:pt x="2140" y="10216"/>
                </a:cubicBezTo>
                <a:cubicBezTo>
                  <a:pt x="2140" y="12503"/>
                  <a:pt x="2140" y="12503"/>
                  <a:pt x="2140" y="12503"/>
                </a:cubicBezTo>
                <a:cubicBezTo>
                  <a:pt x="1761" y="12577"/>
                  <a:pt x="1761" y="12577"/>
                  <a:pt x="1761" y="12577"/>
                </a:cubicBezTo>
                <a:cubicBezTo>
                  <a:pt x="736" y="12801"/>
                  <a:pt x="0" y="13770"/>
                  <a:pt x="0" y="14939"/>
                </a:cubicBezTo>
                <a:cubicBezTo>
                  <a:pt x="0" y="16132"/>
                  <a:pt x="736" y="17101"/>
                  <a:pt x="1761" y="17325"/>
                </a:cubicBezTo>
                <a:cubicBezTo>
                  <a:pt x="2140" y="17399"/>
                  <a:pt x="2140" y="17399"/>
                  <a:pt x="2140" y="17399"/>
                </a:cubicBezTo>
                <a:cubicBezTo>
                  <a:pt x="2140" y="21600"/>
                  <a:pt x="2140" y="21600"/>
                  <a:pt x="2140" y="21600"/>
                </a:cubicBezTo>
                <a:cubicBezTo>
                  <a:pt x="2697" y="21600"/>
                  <a:pt x="3254" y="21550"/>
                  <a:pt x="3789" y="21476"/>
                </a:cubicBezTo>
                <a:cubicBezTo>
                  <a:pt x="3990" y="20432"/>
                  <a:pt x="4146" y="19413"/>
                  <a:pt x="4258" y="18344"/>
                </a:cubicBezTo>
                <a:cubicBezTo>
                  <a:pt x="5818" y="18021"/>
                  <a:pt x="5818" y="18021"/>
                  <a:pt x="5818" y="18021"/>
                </a:cubicBezTo>
                <a:cubicBezTo>
                  <a:pt x="7356" y="17499"/>
                  <a:pt x="7356" y="17499"/>
                  <a:pt x="7356" y="17499"/>
                </a:cubicBezTo>
                <a:cubicBezTo>
                  <a:pt x="7891" y="18394"/>
                  <a:pt x="8448" y="19214"/>
                  <a:pt x="9050" y="20059"/>
                </a:cubicBezTo>
                <a:cubicBezTo>
                  <a:pt x="10611" y="19413"/>
                  <a:pt x="12037" y="18468"/>
                  <a:pt x="13397" y="17424"/>
                </a:cubicBezTo>
                <a:cubicBezTo>
                  <a:pt x="13107" y="16405"/>
                  <a:pt x="12750" y="15386"/>
                  <a:pt x="12372" y="14417"/>
                </a:cubicBezTo>
                <a:cubicBezTo>
                  <a:pt x="12773" y="14044"/>
                  <a:pt x="13219" y="13696"/>
                  <a:pt x="13575" y="13248"/>
                </a:cubicBezTo>
                <a:cubicBezTo>
                  <a:pt x="13954" y="12826"/>
                  <a:pt x="14355" y="12453"/>
                  <a:pt x="14667" y="11981"/>
                </a:cubicBezTo>
                <a:cubicBezTo>
                  <a:pt x="15515" y="12428"/>
                  <a:pt x="16406" y="12826"/>
                  <a:pt x="17320" y="13223"/>
                </a:cubicBezTo>
                <a:cubicBezTo>
                  <a:pt x="18346" y="11782"/>
                  <a:pt x="19193" y="10216"/>
                  <a:pt x="19861" y="8526"/>
                </a:cubicBezTo>
                <a:cubicBezTo>
                  <a:pt x="19148" y="7805"/>
                  <a:pt x="18412" y="7134"/>
                  <a:pt x="17654" y="6512"/>
                </a:cubicBezTo>
                <a:cubicBezTo>
                  <a:pt x="17877" y="5965"/>
                  <a:pt x="17989" y="5394"/>
                  <a:pt x="18167" y="4822"/>
                </a:cubicBezTo>
                <a:cubicBezTo>
                  <a:pt x="18346" y="4275"/>
                  <a:pt x="18412" y="3679"/>
                  <a:pt x="18546" y="3107"/>
                </a:cubicBez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round/>
          </a:ln>
        </p:spPr>
        <p:txBody>
          <a:bodyPr lIns="0" tIns="0" rIns="0" bIns="0"/>
          <a:lstStyle/>
          <a:p>
            <a:pPr defTabSz="432054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Shape 6926"/>
          <p:cNvSpPr/>
          <p:nvPr/>
        </p:nvSpPr>
        <p:spPr>
          <a:xfrm>
            <a:off x="2434457" y="1474239"/>
            <a:ext cx="957017" cy="446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miter lim="400000"/>
            <a:headEnd type="triangle"/>
          </a:ln>
        </p:spPr>
        <p:txBody>
          <a:bodyPr lIns="0" tIns="0" rIns="0" bIns="0"/>
          <a:lstStyle/>
          <a:p>
            <a:pPr defTabSz="432054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Shape 6927"/>
          <p:cNvSpPr/>
          <p:nvPr/>
        </p:nvSpPr>
        <p:spPr>
          <a:xfrm>
            <a:off x="2434456" y="3185119"/>
            <a:ext cx="525089" cy="152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miter lim="400000"/>
            <a:headEnd type="triangle"/>
          </a:ln>
        </p:spPr>
        <p:txBody>
          <a:bodyPr lIns="0" tIns="0" rIns="0" bIns="0"/>
          <a:lstStyle/>
          <a:p>
            <a:pPr defTabSz="432054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Shape 6928"/>
          <p:cNvSpPr/>
          <p:nvPr/>
        </p:nvSpPr>
        <p:spPr>
          <a:xfrm flipH="1">
            <a:off x="5821911" y="1474261"/>
            <a:ext cx="879165" cy="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miter lim="400000"/>
            <a:headEnd type="triangle"/>
          </a:ln>
        </p:spPr>
        <p:txBody>
          <a:bodyPr lIns="0" tIns="0" rIns="0" bIns="0"/>
          <a:lstStyle/>
          <a:p>
            <a:pPr defTabSz="432054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Shape 6929"/>
          <p:cNvSpPr/>
          <p:nvPr/>
        </p:nvSpPr>
        <p:spPr>
          <a:xfrm flipH="1">
            <a:off x="5974939" y="3185121"/>
            <a:ext cx="726137" cy="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miter lim="400000"/>
            <a:headEnd type="triangle"/>
          </a:ln>
        </p:spPr>
        <p:txBody>
          <a:bodyPr lIns="0" tIns="0" rIns="0" bIns="0"/>
          <a:lstStyle/>
          <a:p>
            <a:pPr defTabSz="432054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Freeform 41"/>
          <p:cNvSpPr>
            <a:spLocks noEditPoints="1"/>
          </p:cNvSpPr>
          <p:nvPr/>
        </p:nvSpPr>
        <p:spPr bwMode="auto">
          <a:xfrm>
            <a:off x="4060604" y="2305932"/>
            <a:ext cx="866547" cy="788265"/>
          </a:xfrm>
          <a:custGeom>
            <a:avLst/>
            <a:gdLst>
              <a:gd name="T0" fmla="*/ 2147483647 w 67"/>
              <a:gd name="T1" fmla="*/ 124018912 h 60"/>
              <a:gd name="T2" fmla="*/ 2147483647 w 67"/>
              <a:gd name="T3" fmla="*/ 0 h 60"/>
              <a:gd name="T4" fmla="*/ 2147483647 w 67"/>
              <a:gd name="T5" fmla="*/ 0 h 60"/>
              <a:gd name="T6" fmla="*/ 2147483647 w 67"/>
              <a:gd name="T7" fmla="*/ 124018912 h 60"/>
              <a:gd name="T8" fmla="*/ 2147483647 w 67"/>
              <a:gd name="T9" fmla="*/ 310059138 h 60"/>
              <a:gd name="T10" fmla="*/ 2147483647 w 67"/>
              <a:gd name="T11" fmla="*/ 868156039 h 60"/>
              <a:gd name="T12" fmla="*/ 2147483647 w 67"/>
              <a:gd name="T13" fmla="*/ 124018912 h 60"/>
              <a:gd name="T14" fmla="*/ 2147483647 w 67"/>
              <a:gd name="T15" fmla="*/ 1922344337 h 60"/>
              <a:gd name="T16" fmla="*/ 2147483647 w 67"/>
              <a:gd name="T17" fmla="*/ 124018912 h 60"/>
              <a:gd name="T18" fmla="*/ 1902898002 w 67"/>
              <a:gd name="T19" fmla="*/ 124018912 h 60"/>
              <a:gd name="T20" fmla="*/ 122771150 w 67"/>
              <a:gd name="T21" fmla="*/ 1922344337 h 60"/>
              <a:gd name="T22" fmla="*/ 122771150 w 67"/>
              <a:gd name="T23" fmla="*/ 2147483647 h 60"/>
              <a:gd name="T24" fmla="*/ 245534466 w 67"/>
              <a:gd name="T25" fmla="*/ 2147483647 h 60"/>
              <a:gd name="T26" fmla="*/ 429691207 w 67"/>
              <a:gd name="T27" fmla="*/ 2147483647 h 60"/>
              <a:gd name="T28" fmla="*/ 2087055172 w 67"/>
              <a:gd name="T29" fmla="*/ 558097024 h 60"/>
              <a:gd name="T30" fmla="*/ 2147483647 w 67"/>
              <a:gd name="T31" fmla="*/ 2147483647 h 60"/>
              <a:gd name="T32" fmla="*/ 2147483647 w 67"/>
              <a:gd name="T33" fmla="*/ 2147483647 h 60"/>
              <a:gd name="T34" fmla="*/ 2147483647 w 67"/>
              <a:gd name="T35" fmla="*/ 1922344337 h 60"/>
              <a:gd name="T36" fmla="*/ 552454614 w 67"/>
              <a:gd name="T37" fmla="*/ 2147483647 h 60"/>
              <a:gd name="T38" fmla="*/ 552454614 w 67"/>
              <a:gd name="T39" fmla="*/ 2147483647 h 60"/>
              <a:gd name="T40" fmla="*/ 797989019 w 67"/>
              <a:gd name="T41" fmla="*/ 2147483647 h 60"/>
              <a:gd name="T42" fmla="*/ 1718749157 w 67"/>
              <a:gd name="T43" fmla="*/ 2147483647 h 60"/>
              <a:gd name="T44" fmla="*/ 1718749157 w 67"/>
              <a:gd name="T45" fmla="*/ 2147483647 h 60"/>
              <a:gd name="T46" fmla="*/ 1780134717 w 67"/>
              <a:gd name="T47" fmla="*/ 2147483647 h 60"/>
              <a:gd name="T48" fmla="*/ 2147483647 w 67"/>
              <a:gd name="T49" fmla="*/ 2147483647 h 60"/>
              <a:gd name="T50" fmla="*/ 2147483647 w 67"/>
              <a:gd name="T51" fmla="*/ 2147483647 h 60"/>
              <a:gd name="T52" fmla="*/ 2147483647 w 67"/>
              <a:gd name="T53" fmla="*/ 2147483647 h 60"/>
              <a:gd name="T54" fmla="*/ 2147483647 w 67"/>
              <a:gd name="T55" fmla="*/ 2147483647 h 60"/>
              <a:gd name="T56" fmla="*/ 2147483647 w 67"/>
              <a:gd name="T57" fmla="*/ 2147483647 h 60"/>
              <a:gd name="T58" fmla="*/ 2147483647 w 67"/>
              <a:gd name="T59" fmla="*/ 2147483647 h 60"/>
              <a:gd name="T60" fmla="*/ 2087055172 w 67"/>
              <a:gd name="T61" fmla="*/ 806142661 h 60"/>
              <a:gd name="T62" fmla="*/ 552454614 w 67"/>
              <a:gd name="T63" fmla="*/ 2147483647 h 6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7"/>
              <a:gd name="T97" fmla="*/ 0 h 60"/>
              <a:gd name="T98" fmla="*/ 67 w 67"/>
              <a:gd name="T99" fmla="*/ 60 h 6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320641" y="1131590"/>
            <a:ext cx="2091119" cy="12206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填加标题</a:t>
            </a:r>
            <a:endParaRPr lang="id-ID" sz="1600" b="1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289477" y="2863260"/>
            <a:ext cx="2091119" cy="12206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填加标题</a:t>
            </a:r>
            <a:endParaRPr lang="en-US" altLang="zh-CN" sz="1600" b="1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6773084" y="1142164"/>
            <a:ext cx="2119396" cy="12206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填加标题</a:t>
            </a:r>
            <a:endParaRPr lang="id-ID" sz="1600" b="1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6773084" y="2860388"/>
            <a:ext cx="2119396" cy="12206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填加标题</a:t>
            </a:r>
            <a:endParaRPr lang="en-US" altLang="zh-CN" sz="1600" b="1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208282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1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6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1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1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1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7"/>
          <p:cNvSpPr>
            <a:spLocks/>
          </p:cNvSpPr>
          <p:nvPr/>
        </p:nvSpPr>
        <p:spPr bwMode="auto">
          <a:xfrm flipV="1">
            <a:off x="2987824" y="914772"/>
            <a:ext cx="1512168" cy="1507971"/>
          </a:xfrm>
          <a:custGeom>
            <a:avLst/>
            <a:gdLst>
              <a:gd name="T0" fmla="*/ 4570 w 5609"/>
              <a:gd name="T1" fmla="*/ 4570 h 5609"/>
              <a:gd name="T2" fmla="*/ 807 w 5609"/>
              <a:gd name="T3" fmla="*/ 4570 h 5609"/>
              <a:gd name="T4" fmla="*/ 30 w 5609"/>
              <a:gd name="T5" fmla="*/ 2575 h 5609"/>
              <a:gd name="T6" fmla="*/ 30 w 5609"/>
              <a:gd name="T7" fmla="*/ 30 h 5609"/>
              <a:gd name="T8" fmla="*/ 2574 w 5609"/>
              <a:gd name="T9" fmla="*/ 30 h 5609"/>
              <a:gd name="T10" fmla="*/ 4570 w 5609"/>
              <a:gd name="T11" fmla="*/ 807 h 5609"/>
              <a:gd name="T12" fmla="*/ 4570 w 5609"/>
              <a:gd name="T13" fmla="*/ 4570 h 5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09" h="5609">
                <a:moveTo>
                  <a:pt x="4570" y="4570"/>
                </a:moveTo>
                <a:cubicBezTo>
                  <a:pt x="3531" y="5609"/>
                  <a:pt x="1846" y="5609"/>
                  <a:pt x="807" y="4570"/>
                </a:cubicBezTo>
                <a:cubicBezTo>
                  <a:pt x="258" y="4022"/>
                  <a:pt x="0" y="3293"/>
                  <a:pt x="30" y="2575"/>
                </a:cubicBezTo>
                <a:lnTo>
                  <a:pt x="30" y="30"/>
                </a:lnTo>
                <a:lnTo>
                  <a:pt x="2574" y="30"/>
                </a:lnTo>
                <a:cubicBezTo>
                  <a:pt x="3293" y="0"/>
                  <a:pt x="4022" y="258"/>
                  <a:pt x="4570" y="807"/>
                </a:cubicBezTo>
                <a:cubicBezTo>
                  <a:pt x="5609" y="1846"/>
                  <a:pt x="5609" y="3531"/>
                  <a:pt x="4570" y="4570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26" tIns="45712" rIns="91426" bIns="45712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03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22111" y="1236030"/>
            <a:ext cx="104187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44008" y="1202804"/>
            <a:ext cx="4115964" cy="5328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>
            <a:off x="1499688" y="987574"/>
            <a:ext cx="1370832" cy="1375249"/>
          </a:xfrm>
          <a:custGeom>
            <a:avLst/>
            <a:gdLst>
              <a:gd name="T0" fmla="*/ 795 w 4296"/>
              <a:gd name="T1" fmla="*/ 796 h 4297"/>
              <a:gd name="T2" fmla="*/ 3678 w 4296"/>
              <a:gd name="T3" fmla="*/ 796 h 4297"/>
              <a:gd name="T4" fmla="*/ 4273 w 4296"/>
              <a:gd name="T5" fmla="*/ 2324 h 4297"/>
              <a:gd name="T6" fmla="*/ 4273 w 4296"/>
              <a:gd name="T7" fmla="*/ 4273 h 4297"/>
              <a:gd name="T8" fmla="*/ 2324 w 4296"/>
              <a:gd name="T9" fmla="*/ 4273 h 4297"/>
              <a:gd name="T10" fmla="*/ 795 w 4296"/>
              <a:gd name="T11" fmla="*/ 3678 h 4297"/>
              <a:gd name="T12" fmla="*/ 795 w 4296"/>
              <a:gd name="T13" fmla="*/ 796 h 4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96" h="4297">
                <a:moveTo>
                  <a:pt x="795" y="796"/>
                </a:moveTo>
                <a:cubicBezTo>
                  <a:pt x="1591" y="0"/>
                  <a:pt x="2882" y="0"/>
                  <a:pt x="3678" y="796"/>
                </a:cubicBezTo>
                <a:cubicBezTo>
                  <a:pt x="4098" y="1216"/>
                  <a:pt x="4296" y="1774"/>
                  <a:pt x="4273" y="2324"/>
                </a:cubicBezTo>
                <a:lnTo>
                  <a:pt x="4273" y="4273"/>
                </a:lnTo>
                <a:lnTo>
                  <a:pt x="2324" y="4273"/>
                </a:lnTo>
                <a:cubicBezTo>
                  <a:pt x="1774" y="4297"/>
                  <a:pt x="1216" y="4098"/>
                  <a:pt x="795" y="3678"/>
                </a:cubicBezTo>
                <a:cubicBezTo>
                  <a:pt x="0" y="2882"/>
                  <a:pt x="0" y="1592"/>
                  <a:pt x="795" y="796"/>
                </a:cubicBez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26" tIns="45712" rIns="91426" bIns="45712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851616" y="2437437"/>
            <a:ext cx="2020491" cy="2027143"/>
          </a:xfrm>
          <a:custGeom>
            <a:avLst/>
            <a:gdLst>
              <a:gd name="T0" fmla="*/ 1039 w 5610"/>
              <a:gd name="T1" fmla="*/ 4570 h 5609"/>
              <a:gd name="T2" fmla="*/ 4802 w 5610"/>
              <a:gd name="T3" fmla="*/ 4570 h 5609"/>
              <a:gd name="T4" fmla="*/ 5579 w 5610"/>
              <a:gd name="T5" fmla="*/ 2575 h 5609"/>
              <a:gd name="T6" fmla="*/ 5579 w 5610"/>
              <a:gd name="T7" fmla="*/ 30 h 5609"/>
              <a:gd name="T8" fmla="*/ 3035 w 5610"/>
              <a:gd name="T9" fmla="*/ 30 h 5609"/>
              <a:gd name="T10" fmla="*/ 1039 w 5610"/>
              <a:gd name="T11" fmla="*/ 807 h 5609"/>
              <a:gd name="T12" fmla="*/ 1039 w 5610"/>
              <a:gd name="T13" fmla="*/ 4570 h 5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10" h="5609">
                <a:moveTo>
                  <a:pt x="1039" y="4570"/>
                </a:moveTo>
                <a:cubicBezTo>
                  <a:pt x="2078" y="5609"/>
                  <a:pt x="3763" y="5609"/>
                  <a:pt x="4802" y="4570"/>
                </a:cubicBezTo>
                <a:cubicBezTo>
                  <a:pt x="5351" y="4022"/>
                  <a:pt x="5610" y="3293"/>
                  <a:pt x="5579" y="2575"/>
                </a:cubicBezTo>
                <a:lnTo>
                  <a:pt x="5579" y="30"/>
                </a:lnTo>
                <a:lnTo>
                  <a:pt x="3035" y="30"/>
                </a:lnTo>
                <a:cubicBezTo>
                  <a:pt x="2316" y="0"/>
                  <a:pt x="1588" y="258"/>
                  <a:pt x="1039" y="807"/>
                </a:cubicBezTo>
                <a:cubicBezTo>
                  <a:pt x="0" y="1846"/>
                  <a:pt x="0" y="3531"/>
                  <a:pt x="1039" y="4570"/>
                </a:cubicBez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26" tIns="45712" rIns="91426" bIns="45712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2940368" y="2437437"/>
            <a:ext cx="2015703" cy="2022339"/>
          </a:xfrm>
          <a:custGeom>
            <a:avLst/>
            <a:gdLst>
              <a:gd name="T0" fmla="*/ 4570 w 5609"/>
              <a:gd name="T1" fmla="*/ 4570 h 5609"/>
              <a:gd name="T2" fmla="*/ 807 w 5609"/>
              <a:gd name="T3" fmla="*/ 4570 h 5609"/>
              <a:gd name="T4" fmla="*/ 30 w 5609"/>
              <a:gd name="T5" fmla="*/ 2575 h 5609"/>
              <a:gd name="T6" fmla="*/ 30 w 5609"/>
              <a:gd name="T7" fmla="*/ 30 h 5609"/>
              <a:gd name="T8" fmla="*/ 2574 w 5609"/>
              <a:gd name="T9" fmla="*/ 30 h 5609"/>
              <a:gd name="T10" fmla="*/ 4570 w 5609"/>
              <a:gd name="T11" fmla="*/ 807 h 5609"/>
              <a:gd name="T12" fmla="*/ 4570 w 5609"/>
              <a:gd name="T13" fmla="*/ 4570 h 5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09" h="5609">
                <a:moveTo>
                  <a:pt x="4570" y="4570"/>
                </a:moveTo>
                <a:cubicBezTo>
                  <a:pt x="3531" y="5609"/>
                  <a:pt x="1846" y="5609"/>
                  <a:pt x="807" y="4570"/>
                </a:cubicBezTo>
                <a:cubicBezTo>
                  <a:pt x="258" y="4022"/>
                  <a:pt x="0" y="3293"/>
                  <a:pt x="30" y="2575"/>
                </a:cubicBezTo>
                <a:lnTo>
                  <a:pt x="30" y="30"/>
                </a:lnTo>
                <a:lnTo>
                  <a:pt x="2574" y="30"/>
                </a:lnTo>
                <a:cubicBezTo>
                  <a:pt x="3293" y="0"/>
                  <a:pt x="4022" y="258"/>
                  <a:pt x="4570" y="807"/>
                </a:cubicBezTo>
                <a:cubicBezTo>
                  <a:pt x="5609" y="1846"/>
                  <a:pt x="5609" y="3531"/>
                  <a:pt x="4570" y="4570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26" tIns="45712" rIns="91426" bIns="45712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64088" y="2757202"/>
            <a:ext cx="2736304" cy="4187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64088" y="3711767"/>
            <a:ext cx="2736304" cy="4187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64088" y="2427734"/>
            <a:ext cx="194421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64088" y="3384354"/>
            <a:ext cx="194421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dirty="0">
                <a:solidFill>
                  <a:srgbClr val="293D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73521" y="2728628"/>
            <a:ext cx="932604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添加您需要添加的文字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57828" y="2728628"/>
            <a:ext cx="970359" cy="12923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添加您需要添加的文字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56832" y="1490498"/>
            <a:ext cx="1024942" cy="592460"/>
          </a:xfrm>
          <a:prstGeom prst="rect">
            <a:avLst/>
          </a:prstGeom>
          <a:noFill/>
        </p:spPr>
        <p:txBody>
          <a:bodyPr wrap="none" lIns="68571" tIns="34285" rIns="68571" bIns="34285" rtlCol="0">
            <a:spAutoFit/>
          </a:bodyPr>
          <a:lstStyle/>
          <a:p>
            <a:pPr algn="ctr"/>
            <a:r>
              <a:rPr lang="zh-CN" alt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</a:t>
            </a:r>
            <a:endParaRPr lang="en-US" altLang="zh-CN" sz="17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</p:spTree>
    <p:extLst>
      <p:ext uri="{BB962C8B-B14F-4D97-AF65-F5344CB8AC3E}">
        <p14:creationId xmlns:p14="http://schemas.microsoft.com/office/powerpoint/2010/main" val="208282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00"/>
                            </p:stCondLst>
                            <p:childTnLst>
                              <p:par>
                                <p:cTn id="2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00"/>
                            </p:stCondLst>
                            <p:childTnLst>
                              <p:par>
                                <p:cTn id="34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600"/>
                            </p:stCondLst>
                            <p:childTnLst>
                              <p:par>
                                <p:cTn id="4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6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1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6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100"/>
                            </p:stCondLst>
                            <p:childTnLst>
                              <p:par>
                                <p:cTn id="7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54" grpId="0"/>
      <p:bldP spid="54" grpId="1"/>
      <p:bldP spid="55" grpId="0"/>
      <p:bldP spid="8" grpId="0"/>
      <p:bldP spid="9" grpId="0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03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2958900" y="1529285"/>
            <a:ext cx="2744261" cy="2744261"/>
          </a:xfrm>
          <a:prstGeom prst="ellipse">
            <a:avLst/>
          </a:prstGeom>
          <a:noFill/>
          <a:ln w="15875" cap="rnd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3088604" y="1658989"/>
            <a:ext cx="2484854" cy="2484854"/>
            <a:chOff x="3088604" y="1658989"/>
            <a:chExt cx="2484854" cy="2484854"/>
          </a:xfrm>
        </p:grpSpPr>
        <p:grpSp>
          <p:nvGrpSpPr>
            <p:cNvPr id="65" name="组合 64"/>
            <p:cNvGrpSpPr/>
            <p:nvPr/>
          </p:nvGrpSpPr>
          <p:grpSpPr>
            <a:xfrm>
              <a:off x="3448946" y="1658989"/>
              <a:ext cx="1764170" cy="537421"/>
              <a:chOff x="3448946" y="1658989"/>
              <a:chExt cx="1764170" cy="537421"/>
            </a:xfrm>
          </p:grpSpPr>
          <p:sp>
            <p:nvSpPr>
              <p:cNvPr id="75" name="任意多边形 74"/>
              <p:cNvSpPr/>
              <p:nvPr/>
            </p:nvSpPr>
            <p:spPr>
              <a:xfrm>
                <a:off x="3448946" y="1658989"/>
                <a:ext cx="1764170" cy="536235"/>
              </a:xfrm>
              <a:custGeom>
                <a:avLst/>
                <a:gdLst>
                  <a:gd name="connsiteX0" fmla="*/ 1304176 w 2608353"/>
                  <a:gd name="connsiteY0" fmla="*/ 0 h 792832"/>
                  <a:gd name="connsiteX1" fmla="*/ 2603094 w 2608353"/>
                  <a:gd name="connsiteY1" fmla="*/ 538030 h 792832"/>
                  <a:gd name="connsiteX2" fmla="*/ 2608353 w 2608353"/>
                  <a:gd name="connsiteY2" fmla="*/ 543815 h 792832"/>
                  <a:gd name="connsiteX3" fmla="*/ 2602175 w 2608353"/>
                  <a:gd name="connsiteY3" fmla="*/ 547882 h 792832"/>
                  <a:gd name="connsiteX4" fmla="*/ 1304176 w 2608353"/>
                  <a:gd name="connsiteY4" fmla="*/ 792832 h 792832"/>
                  <a:gd name="connsiteX5" fmla="*/ 6177 w 2608353"/>
                  <a:gd name="connsiteY5" fmla="*/ 547882 h 792832"/>
                  <a:gd name="connsiteX6" fmla="*/ 0 w 2608353"/>
                  <a:gd name="connsiteY6" fmla="*/ 543815 h 792832"/>
                  <a:gd name="connsiteX7" fmla="*/ 5258 w 2608353"/>
                  <a:gd name="connsiteY7" fmla="*/ 538030 h 792832"/>
                  <a:gd name="connsiteX8" fmla="*/ 1304176 w 2608353"/>
                  <a:gd name="connsiteY8" fmla="*/ 0 h 792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353" h="792832">
                    <a:moveTo>
                      <a:pt x="1304176" y="0"/>
                    </a:moveTo>
                    <a:cubicBezTo>
                      <a:pt x="1811435" y="0"/>
                      <a:pt x="2270672" y="205608"/>
                      <a:pt x="2603094" y="538030"/>
                    </a:cubicBezTo>
                    <a:lnTo>
                      <a:pt x="2608353" y="543815"/>
                    </a:lnTo>
                    <a:lnTo>
                      <a:pt x="2602175" y="547882"/>
                    </a:lnTo>
                    <a:cubicBezTo>
                      <a:pt x="2352203" y="693785"/>
                      <a:pt x="1864670" y="792832"/>
                      <a:pt x="1304176" y="792832"/>
                    </a:cubicBezTo>
                    <a:cubicBezTo>
                      <a:pt x="743683" y="792832"/>
                      <a:pt x="256150" y="693785"/>
                      <a:pt x="6177" y="547882"/>
                    </a:cubicBezTo>
                    <a:lnTo>
                      <a:pt x="0" y="543815"/>
                    </a:lnTo>
                    <a:lnTo>
                      <a:pt x="5258" y="538030"/>
                    </a:lnTo>
                    <a:cubicBezTo>
                      <a:pt x="337680" y="205608"/>
                      <a:pt x="796917" y="0"/>
                      <a:pt x="1304176" y="0"/>
                    </a:cubicBezTo>
                    <a:close/>
                  </a:path>
                </a:pathLst>
              </a:cu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6" name="文本框 1153"/>
              <p:cNvSpPr txBox="1"/>
              <p:nvPr/>
            </p:nvSpPr>
            <p:spPr>
              <a:xfrm>
                <a:off x="3923928" y="1696273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itchFamily="34" charset="-122"/>
                    <a:ea typeface="微软雅黑" pitchFamily="34" charset="-122"/>
                  </a:rPr>
                  <a:t>01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3121843" y="2026801"/>
              <a:ext cx="2418375" cy="874615"/>
              <a:chOff x="3121843" y="2026801"/>
              <a:chExt cx="2418375" cy="874615"/>
            </a:xfrm>
          </p:grpSpPr>
          <p:sp>
            <p:nvSpPr>
              <p:cNvPr id="73" name="任意多边形 72"/>
              <p:cNvSpPr/>
              <p:nvPr/>
            </p:nvSpPr>
            <p:spPr>
              <a:xfrm>
                <a:off x="3121843" y="2026801"/>
                <a:ext cx="2418375" cy="874615"/>
              </a:xfrm>
              <a:custGeom>
                <a:avLst/>
                <a:gdLst>
                  <a:gd name="connsiteX0" fmla="*/ 3091980 w 3575607"/>
                  <a:gd name="connsiteY0" fmla="*/ 0 h 1293132"/>
                  <a:gd name="connsiteX1" fmla="*/ 3205281 w 3575607"/>
                  <a:gd name="connsiteY1" fmla="*/ 124664 h 1293132"/>
                  <a:gd name="connsiteX2" fmla="*/ 3561124 w 3575607"/>
                  <a:gd name="connsiteY2" fmla="*/ 812095 h 1293132"/>
                  <a:gd name="connsiteX3" fmla="*/ 3575607 w 3575607"/>
                  <a:gd name="connsiteY3" fmla="*/ 876712 h 1293132"/>
                  <a:gd name="connsiteX4" fmla="*/ 3482532 w 3575607"/>
                  <a:gd name="connsiteY4" fmla="*/ 932824 h 1293132"/>
                  <a:gd name="connsiteX5" fmla="*/ 1787803 w 3575607"/>
                  <a:gd name="connsiteY5" fmla="*/ 1293132 h 1293132"/>
                  <a:gd name="connsiteX6" fmla="*/ 93075 w 3575607"/>
                  <a:gd name="connsiteY6" fmla="*/ 932824 h 1293132"/>
                  <a:gd name="connsiteX7" fmla="*/ 0 w 3575607"/>
                  <a:gd name="connsiteY7" fmla="*/ 876712 h 1293132"/>
                  <a:gd name="connsiteX8" fmla="*/ 14483 w 3575607"/>
                  <a:gd name="connsiteY8" fmla="*/ 812095 h 1293132"/>
                  <a:gd name="connsiteX9" fmla="*/ 370325 w 3575607"/>
                  <a:gd name="connsiteY9" fmla="*/ 124664 h 1293132"/>
                  <a:gd name="connsiteX10" fmla="*/ 483627 w 3575607"/>
                  <a:gd name="connsiteY10" fmla="*/ 1 h 1293132"/>
                  <a:gd name="connsiteX11" fmla="*/ 489804 w 3575607"/>
                  <a:gd name="connsiteY11" fmla="*/ 4067 h 1293132"/>
                  <a:gd name="connsiteX12" fmla="*/ 1787803 w 3575607"/>
                  <a:gd name="connsiteY12" fmla="*/ 249017 h 1293132"/>
                  <a:gd name="connsiteX13" fmla="*/ 3085802 w 3575607"/>
                  <a:gd name="connsiteY13" fmla="*/ 4067 h 1293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75607" h="1293132">
                    <a:moveTo>
                      <a:pt x="3091980" y="0"/>
                    </a:moveTo>
                    <a:lnTo>
                      <a:pt x="3205281" y="124664"/>
                    </a:lnTo>
                    <a:cubicBezTo>
                      <a:pt x="3369063" y="323122"/>
                      <a:pt x="3491973" y="556562"/>
                      <a:pt x="3561124" y="812095"/>
                    </a:cubicBezTo>
                    <a:lnTo>
                      <a:pt x="3575607" y="876712"/>
                    </a:lnTo>
                    <a:lnTo>
                      <a:pt x="3482532" y="932824"/>
                    </a:lnTo>
                    <a:cubicBezTo>
                      <a:pt x="3079708" y="1152873"/>
                      <a:pt x="2470089" y="1293132"/>
                      <a:pt x="1787803" y="1293132"/>
                    </a:cubicBezTo>
                    <a:cubicBezTo>
                      <a:pt x="1105518" y="1293132"/>
                      <a:pt x="495898" y="1152873"/>
                      <a:pt x="93075" y="932824"/>
                    </a:cubicBezTo>
                    <a:lnTo>
                      <a:pt x="0" y="876712"/>
                    </a:lnTo>
                    <a:lnTo>
                      <a:pt x="14483" y="812095"/>
                    </a:lnTo>
                    <a:cubicBezTo>
                      <a:pt x="83633" y="556562"/>
                      <a:pt x="206543" y="323122"/>
                      <a:pt x="370325" y="124664"/>
                    </a:cubicBezTo>
                    <a:lnTo>
                      <a:pt x="483627" y="1"/>
                    </a:lnTo>
                    <a:lnTo>
                      <a:pt x="489804" y="4067"/>
                    </a:lnTo>
                    <a:cubicBezTo>
                      <a:pt x="739777" y="149970"/>
                      <a:pt x="1227310" y="249017"/>
                      <a:pt x="1787803" y="249017"/>
                    </a:cubicBezTo>
                    <a:cubicBezTo>
                      <a:pt x="2348296" y="249017"/>
                      <a:pt x="2835829" y="149970"/>
                      <a:pt x="3085802" y="4067"/>
                    </a:cubicBezTo>
                    <a:close/>
                  </a:path>
                </a:pathLst>
              </a:cu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4" name="文本框 39"/>
              <p:cNvSpPr txBox="1"/>
              <p:nvPr/>
            </p:nvSpPr>
            <p:spPr>
              <a:xfrm>
                <a:off x="3923928" y="2344669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itchFamily="34" charset="-122"/>
                    <a:ea typeface="微软雅黑" pitchFamily="34" charset="-122"/>
                  </a:rPr>
                  <a:t>02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3088604" y="2619768"/>
              <a:ext cx="2484854" cy="955737"/>
              <a:chOff x="3088604" y="2619768"/>
              <a:chExt cx="2484854" cy="955737"/>
            </a:xfrm>
          </p:grpSpPr>
          <p:sp>
            <p:nvSpPr>
              <p:cNvPr id="71" name="任意多边形 70"/>
              <p:cNvSpPr/>
              <p:nvPr/>
            </p:nvSpPr>
            <p:spPr>
              <a:xfrm>
                <a:off x="3088604" y="2619768"/>
                <a:ext cx="2484854" cy="955737"/>
              </a:xfrm>
              <a:custGeom>
                <a:avLst/>
                <a:gdLst>
                  <a:gd name="connsiteX0" fmla="*/ 49144 w 3673896"/>
                  <a:gd name="connsiteY0" fmla="*/ 0 h 1413072"/>
                  <a:gd name="connsiteX1" fmla="*/ 142219 w 3673896"/>
                  <a:gd name="connsiteY1" fmla="*/ 56112 h 1413072"/>
                  <a:gd name="connsiteX2" fmla="*/ 1836948 w 3673896"/>
                  <a:gd name="connsiteY2" fmla="*/ 416420 h 1413072"/>
                  <a:gd name="connsiteX3" fmla="*/ 3531677 w 3673896"/>
                  <a:gd name="connsiteY3" fmla="*/ 56112 h 1413072"/>
                  <a:gd name="connsiteX4" fmla="*/ 3624752 w 3673896"/>
                  <a:gd name="connsiteY4" fmla="*/ 0 h 1413072"/>
                  <a:gd name="connsiteX5" fmla="*/ 3645205 w 3673896"/>
                  <a:gd name="connsiteY5" fmla="*/ 91251 h 1413072"/>
                  <a:gd name="connsiteX6" fmla="*/ 3673896 w 3673896"/>
                  <a:gd name="connsiteY6" fmla="*/ 416421 h 1413072"/>
                  <a:gd name="connsiteX7" fmla="*/ 3591310 w 3673896"/>
                  <a:gd name="connsiteY7" fmla="*/ 962673 h 1413072"/>
                  <a:gd name="connsiteX8" fmla="*/ 3538316 w 3673896"/>
                  <a:gd name="connsiteY8" fmla="*/ 1107464 h 1413072"/>
                  <a:gd name="connsiteX9" fmla="*/ 3366842 w 3673896"/>
                  <a:gd name="connsiteY9" fmla="*/ 1173264 h 1413072"/>
                  <a:gd name="connsiteX10" fmla="*/ 1836948 w 3673896"/>
                  <a:gd name="connsiteY10" fmla="*/ 1413072 h 1413072"/>
                  <a:gd name="connsiteX11" fmla="*/ 307055 w 3673896"/>
                  <a:gd name="connsiteY11" fmla="*/ 1173264 h 1413072"/>
                  <a:gd name="connsiteX12" fmla="*/ 135580 w 3673896"/>
                  <a:gd name="connsiteY12" fmla="*/ 1107464 h 1413072"/>
                  <a:gd name="connsiteX13" fmla="*/ 82586 w 3673896"/>
                  <a:gd name="connsiteY13" fmla="*/ 962673 h 1413072"/>
                  <a:gd name="connsiteX14" fmla="*/ 0 w 3673896"/>
                  <a:gd name="connsiteY14" fmla="*/ 416421 h 1413072"/>
                  <a:gd name="connsiteX15" fmla="*/ 28691 w 3673896"/>
                  <a:gd name="connsiteY15" fmla="*/ 91251 h 1413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673896" h="1413072">
                    <a:moveTo>
                      <a:pt x="49144" y="0"/>
                    </a:moveTo>
                    <a:lnTo>
                      <a:pt x="142219" y="56112"/>
                    </a:lnTo>
                    <a:cubicBezTo>
                      <a:pt x="545043" y="276161"/>
                      <a:pt x="1154663" y="416420"/>
                      <a:pt x="1836948" y="416420"/>
                    </a:cubicBezTo>
                    <a:cubicBezTo>
                      <a:pt x="2519233" y="416420"/>
                      <a:pt x="3128853" y="276161"/>
                      <a:pt x="3531677" y="56112"/>
                    </a:cubicBezTo>
                    <a:lnTo>
                      <a:pt x="3624752" y="0"/>
                    </a:lnTo>
                    <a:lnTo>
                      <a:pt x="3645205" y="91251"/>
                    </a:lnTo>
                    <a:cubicBezTo>
                      <a:pt x="3664057" y="196794"/>
                      <a:pt x="3673896" y="305458"/>
                      <a:pt x="3673896" y="416421"/>
                    </a:cubicBezTo>
                    <a:cubicBezTo>
                      <a:pt x="3673896" y="606643"/>
                      <a:pt x="3644982" y="790112"/>
                      <a:pt x="3591310" y="962673"/>
                    </a:cubicBezTo>
                    <a:lnTo>
                      <a:pt x="3538316" y="1107464"/>
                    </a:lnTo>
                    <a:lnTo>
                      <a:pt x="3366842" y="1173264"/>
                    </a:lnTo>
                    <a:cubicBezTo>
                      <a:pt x="2930125" y="1324667"/>
                      <a:pt x="2403655" y="1413072"/>
                      <a:pt x="1836948" y="1413072"/>
                    </a:cubicBezTo>
                    <a:cubicBezTo>
                      <a:pt x="1270241" y="1413072"/>
                      <a:pt x="743772" y="1324667"/>
                      <a:pt x="307055" y="1173264"/>
                    </a:cubicBezTo>
                    <a:lnTo>
                      <a:pt x="135580" y="1107464"/>
                    </a:lnTo>
                    <a:lnTo>
                      <a:pt x="82586" y="962673"/>
                    </a:lnTo>
                    <a:cubicBezTo>
                      <a:pt x="28914" y="790112"/>
                      <a:pt x="0" y="606643"/>
                      <a:pt x="0" y="416421"/>
                    </a:cubicBezTo>
                    <a:cubicBezTo>
                      <a:pt x="0" y="305458"/>
                      <a:pt x="9839" y="196794"/>
                      <a:pt x="28691" y="91251"/>
                    </a:cubicBezTo>
                    <a:close/>
                  </a:path>
                </a:pathLst>
              </a:custGeom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2" name="文本框 40"/>
              <p:cNvSpPr txBox="1"/>
              <p:nvPr/>
            </p:nvSpPr>
            <p:spPr>
              <a:xfrm>
                <a:off x="3923928" y="2993065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itchFamily="34" charset="-122"/>
                    <a:ea typeface="微软雅黑" pitchFamily="34" charset="-122"/>
                  </a:rPr>
                  <a:t>03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3180304" y="3368806"/>
              <a:ext cx="2301454" cy="775037"/>
              <a:chOff x="3180304" y="3368806"/>
              <a:chExt cx="2301454" cy="775037"/>
            </a:xfrm>
          </p:grpSpPr>
          <p:sp>
            <p:nvSpPr>
              <p:cNvPr id="69" name="任意多边形 68"/>
              <p:cNvSpPr/>
              <p:nvPr/>
            </p:nvSpPr>
            <p:spPr>
              <a:xfrm>
                <a:off x="3180304" y="3368806"/>
                <a:ext cx="2301454" cy="775037"/>
              </a:xfrm>
              <a:custGeom>
                <a:avLst/>
                <a:gdLst>
                  <a:gd name="connsiteX0" fmla="*/ 3402736 w 3402736"/>
                  <a:gd name="connsiteY0" fmla="*/ 0 h 1145905"/>
                  <a:gd name="connsiteX1" fmla="*/ 3393959 w 3402736"/>
                  <a:gd name="connsiteY1" fmla="*/ 23980 h 1145905"/>
                  <a:gd name="connsiteX2" fmla="*/ 1701368 w 3402736"/>
                  <a:gd name="connsiteY2" fmla="*/ 1145905 h 1145905"/>
                  <a:gd name="connsiteX3" fmla="*/ 8777 w 3402736"/>
                  <a:gd name="connsiteY3" fmla="*/ 23980 h 1145905"/>
                  <a:gd name="connsiteX4" fmla="*/ 0 w 3402736"/>
                  <a:gd name="connsiteY4" fmla="*/ 0 h 1145905"/>
                  <a:gd name="connsiteX5" fmla="*/ 171474 w 3402736"/>
                  <a:gd name="connsiteY5" fmla="*/ 65800 h 1145905"/>
                  <a:gd name="connsiteX6" fmla="*/ 1701368 w 3402736"/>
                  <a:gd name="connsiteY6" fmla="*/ 305608 h 1145905"/>
                  <a:gd name="connsiteX7" fmla="*/ 3231262 w 3402736"/>
                  <a:gd name="connsiteY7" fmla="*/ 65800 h 114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02736" h="1145905">
                    <a:moveTo>
                      <a:pt x="3402736" y="0"/>
                    </a:moveTo>
                    <a:lnTo>
                      <a:pt x="3393959" y="23980"/>
                    </a:lnTo>
                    <a:cubicBezTo>
                      <a:pt x="3115096" y="683288"/>
                      <a:pt x="2462256" y="1145905"/>
                      <a:pt x="1701368" y="1145905"/>
                    </a:cubicBezTo>
                    <a:cubicBezTo>
                      <a:pt x="940480" y="1145905"/>
                      <a:pt x="287641" y="683288"/>
                      <a:pt x="8777" y="23980"/>
                    </a:cubicBezTo>
                    <a:lnTo>
                      <a:pt x="0" y="0"/>
                    </a:lnTo>
                    <a:lnTo>
                      <a:pt x="171474" y="65800"/>
                    </a:lnTo>
                    <a:cubicBezTo>
                      <a:pt x="608191" y="217203"/>
                      <a:pt x="1134661" y="305608"/>
                      <a:pt x="1701368" y="305608"/>
                    </a:cubicBezTo>
                    <a:cubicBezTo>
                      <a:pt x="2268075" y="305608"/>
                      <a:pt x="2794545" y="217203"/>
                      <a:pt x="3231262" y="65800"/>
                    </a:cubicBezTo>
                    <a:close/>
                  </a:path>
                </a:pathLst>
              </a:custGeom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0" name="文本框 41"/>
              <p:cNvSpPr txBox="1"/>
              <p:nvPr/>
            </p:nvSpPr>
            <p:spPr>
              <a:xfrm>
                <a:off x="3923928" y="3641461"/>
                <a:ext cx="839536" cy="484748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itchFamily="34" charset="-122"/>
                    <a:ea typeface="微软雅黑" pitchFamily="34" charset="-122"/>
                  </a:rPr>
                  <a:t>04</a:t>
                </a:r>
              </a:p>
              <a:p>
                <a:pPr algn="ctr"/>
                <a:r>
                  <a:rPr lang="en-US" altLang="zh-CN" sz="9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sp>
        <p:nvSpPr>
          <p:cNvPr id="77" name="任意多边形 76"/>
          <p:cNvSpPr/>
          <p:nvPr/>
        </p:nvSpPr>
        <p:spPr>
          <a:xfrm>
            <a:off x="5056990" y="1581973"/>
            <a:ext cx="1109310" cy="100013"/>
          </a:xfrm>
          <a:custGeom>
            <a:avLst/>
            <a:gdLst>
              <a:gd name="connsiteX0" fmla="*/ 0 w 800100"/>
              <a:gd name="connsiteY0" fmla="*/ 152400 h 152400"/>
              <a:gd name="connsiteX1" fmla="*/ 152400 w 800100"/>
              <a:gd name="connsiteY1" fmla="*/ 0 h 152400"/>
              <a:gd name="connsiteX2" fmla="*/ 800100 w 800100"/>
              <a:gd name="connsiteY2" fmla="*/ 0 h 152400"/>
              <a:gd name="connsiteX0" fmla="*/ 0 w 776287"/>
              <a:gd name="connsiteY0" fmla="*/ 133350 h 133350"/>
              <a:gd name="connsiteX1" fmla="*/ 128587 w 776287"/>
              <a:gd name="connsiteY1" fmla="*/ 0 h 133350"/>
              <a:gd name="connsiteX2" fmla="*/ 776287 w 776287"/>
              <a:gd name="connsiteY2" fmla="*/ 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6287" h="133350">
                <a:moveTo>
                  <a:pt x="0" y="133350"/>
                </a:moveTo>
                <a:lnTo>
                  <a:pt x="128587" y="0"/>
                </a:lnTo>
                <a:lnTo>
                  <a:pt x="776287" y="0"/>
                </a:lnTo>
              </a:path>
            </a:pathLst>
          </a:custGeom>
          <a:noFill/>
          <a:ln w="15875" cap="rnd">
            <a:solidFill>
              <a:schemeClr val="accent5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任意多边形 77"/>
          <p:cNvSpPr/>
          <p:nvPr/>
        </p:nvSpPr>
        <p:spPr>
          <a:xfrm>
            <a:off x="5735140" y="3080863"/>
            <a:ext cx="1663592" cy="1219079"/>
          </a:xfrm>
          <a:custGeom>
            <a:avLst/>
            <a:gdLst>
              <a:gd name="connsiteX0" fmla="*/ 0 w 1435100"/>
              <a:gd name="connsiteY0" fmla="*/ 0 h 1409700"/>
              <a:gd name="connsiteX1" fmla="*/ 266700 w 1435100"/>
              <a:gd name="connsiteY1" fmla="*/ 279400 h 1409700"/>
              <a:gd name="connsiteX2" fmla="*/ 266700 w 1435100"/>
              <a:gd name="connsiteY2" fmla="*/ 1409700 h 1409700"/>
              <a:gd name="connsiteX3" fmla="*/ 1435100 w 1435100"/>
              <a:gd name="connsiteY3" fmla="*/ 1409700 h 1409700"/>
              <a:gd name="connsiteX0" fmla="*/ 0 w 1393825"/>
              <a:gd name="connsiteY0" fmla="*/ 0 h 1371600"/>
              <a:gd name="connsiteX1" fmla="*/ 225425 w 1393825"/>
              <a:gd name="connsiteY1" fmla="*/ 241300 h 1371600"/>
              <a:gd name="connsiteX2" fmla="*/ 225425 w 1393825"/>
              <a:gd name="connsiteY2" fmla="*/ 1371600 h 1371600"/>
              <a:gd name="connsiteX3" fmla="*/ 1393825 w 1393825"/>
              <a:gd name="connsiteY3" fmla="*/ 137160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3825" h="1371600">
                <a:moveTo>
                  <a:pt x="0" y="0"/>
                </a:moveTo>
                <a:lnTo>
                  <a:pt x="225425" y="241300"/>
                </a:lnTo>
                <a:lnTo>
                  <a:pt x="225425" y="1371600"/>
                </a:lnTo>
                <a:lnTo>
                  <a:pt x="1393825" y="1371600"/>
                </a:lnTo>
              </a:path>
            </a:pathLst>
          </a:custGeom>
          <a:noFill/>
          <a:ln w="15875" cap="rnd">
            <a:solidFill>
              <a:schemeClr val="accent2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9" name="任意多边形 78"/>
          <p:cNvSpPr/>
          <p:nvPr/>
        </p:nvSpPr>
        <p:spPr>
          <a:xfrm>
            <a:off x="1547664" y="3841429"/>
            <a:ext cx="1656477" cy="432116"/>
          </a:xfrm>
          <a:custGeom>
            <a:avLst/>
            <a:gdLst>
              <a:gd name="connsiteX0" fmla="*/ 1752600 w 1752600"/>
              <a:gd name="connsiteY0" fmla="*/ 0 h 495300"/>
              <a:gd name="connsiteX1" fmla="*/ 1314450 w 1752600"/>
              <a:gd name="connsiteY1" fmla="*/ 438150 h 495300"/>
              <a:gd name="connsiteX2" fmla="*/ 0 w 1752600"/>
              <a:gd name="connsiteY2" fmla="*/ 438150 h 495300"/>
              <a:gd name="connsiteX3" fmla="*/ 0 w 1752600"/>
              <a:gd name="connsiteY3" fmla="*/ 495300 h 495300"/>
              <a:gd name="connsiteX0" fmla="*/ 1752600 w 1752600"/>
              <a:gd name="connsiteY0" fmla="*/ 0 h 438150"/>
              <a:gd name="connsiteX1" fmla="*/ 1314450 w 1752600"/>
              <a:gd name="connsiteY1" fmla="*/ 438150 h 438150"/>
              <a:gd name="connsiteX2" fmla="*/ 0 w 1752600"/>
              <a:gd name="connsiteY2" fmla="*/ 438150 h 438150"/>
              <a:gd name="connsiteX0" fmla="*/ 1981200 w 1981200"/>
              <a:gd name="connsiteY0" fmla="*/ 0 h 438150"/>
              <a:gd name="connsiteX1" fmla="*/ 1543050 w 1981200"/>
              <a:gd name="connsiteY1" fmla="*/ 438150 h 438150"/>
              <a:gd name="connsiteX2" fmla="*/ 0 w 1981200"/>
              <a:gd name="connsiteY2" fmla="*/ 438150 h 438150"/>
              <a:gd name="connsiteX0" fmla="*/ 1935480 w 1935480"/>
              <a:gd name="connsiteY0" fmla="*/ 0 h 392430"/>
              <a:gd name="connsiteX1" fmla="*/ 1543050 w 1935480"/>
              <a:gd name="connsiteY1" fmla="*/ 392430 h 392430"/>
              <a:gd name="connsiteX2" fmla="*/ 0 w 1935480"/>
              <a:gd name="connsiteY2" fmla="*/ 392430 h 392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35480" h="392430">
                <a:moveTo>
                  <a:pt x="1935480" y="0"/>
                </a:moveTo>
                <a:lnTo>
                  <a:pt x="1543050" y="392430"/>
                </a:lnTo>
                <a:lnTo>
                  <a:pt x="0" y="392430"/>
                </a:lnTo>
              </a:path>
            </a:pathLst>
          </a:custGeom>
          <a:noFill/>
          <a:ln w="15875" cap="rnd">
            <a:solidFill>
              <a:schemeClr val="accent3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0" name="任意多边形 79"/>
          <p:cNvSpPr/>
          <p:nvPr/>
        </p:nvSpPr>
        <p:spPr>
          <a:xfrm>
            <a:off x="1547664" y="2464107"/>
            <a:ext cx="1383635" cy="190500"/>
          </a:xfrm>
          <a:custGeom>
            <a:avLst/>
            <a:gdLst>
              <a:gd name="connsiteX0" fmla="*/ 1625600 w 1625600"/>
              <a:gd name="connsiteY0" fmla="*/ 0 h 254000"/>
              <a:gd name="connsiteX1" fmla="*/ 1384300 w 1625600"/>
              <a:gd name="connsiteY1" fmla="*/ 254000 h 254000"/>
              <a:gd name="connsiteX2" fmla="*/ 0 w 1625600"/>
              <a:gd name="connsiteY2" fmla="*/ 25400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5600" h="254000">
                <a:moveTo>
                  <a:pt x="1625600" y="0"/>
                </a:moveTo>
                <a:lnTo>
                  <a:pt x="1384300" y="254000"/>
                </a:lnTo>
                <a:lnTo>
                  <a:pt x="0" y="254000"/>
                </a:lnTo>
              </a:path>
            </a:pathLst>
          </a:custGeom>
          <a:noFill/>
          <a:ln w="15875" cap="rnd">
            <a:solidFill>
              <a:schemeClr val="accent1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1" name="Freeform 24"/>
          <p:cNvSpPr>
            <a:spLocks noEditPoints="1"/>
          </p:cNvSpPr>
          <p:nvPr/>
        </p:nvSpPr>
        <p:spPr bwMode="auto">
          <a:xfrm flipH="1">
            <a:off x="2003774" y="2725264"/>
            <a:ext cx="462489" cy="492555"/>
          </a:xfrm>
          <a:custGeom>
            <a:avLst/>
            <a:gdLst>
              <a:gd name="T0" fmla="*/ 127 w 358"/>
              <a:gd name="T1" fmla="*/ 292 h 382"/>
              <a:gd name="T2" fmla="*/ 322 w 358"/>
              <a:gd name="T3" fmla="*/ 63 h 382"/>
              <a:gd name="T4" fmla="*/ 333 w 358"/>
              <a:gd name="T5" fmla="*/ 113 h 382"/>
              <a:gd name="T6" fmla="*/ 336 w 358"/>
              <a:gd name="T7" fmla="*/ 178 h 382"/>
              <a:gd name="T8" fmla="*/ 338 w 358"/>
              <a:gd name="T9" fmla="*/ 245 h 382"/>
              <a:gd name="T10" fmla="*/ 321 w 358"/>
              <a:gd name="T11" fmla="*/ 314 h 382"/>
              <a:gd name="T12" fmla="*/ 271 w 358"/>
              <a:gd name="T13" fmla="*/ 382 h 382"/>
              <a:gd name="T14" fmla="*/ 172 w 358"/>
              <a:gd name="T15" fmla="*/ 226 h 382"/>
              <a:gd name="T16" fmla="*/ 123 w 358"/>
              <a:gd name="T17" fmla="*/ 197 h 382"/>
              <a:gd name="T18" fmla="*/ 125 w 358"/>
              <a:gd name="T19" fmla="*/ 208 h 382"/>
              <a:gd name="T20" fmla="*/ 174 w 358"/>
              <a:gd name="T21" fmla="*/ 236 h 382"/>
              <a:gd name="T22" fmla="*/ 172 w 358"/>
              <a:gd name="T23" fmla="*/ 226 h 382"/>
              <a:gd name="T24" fmla="*/ 288 w 358"/>
              <a:gd name="T25" fmla="*/ 136 h 382"/>
              <a:gd name="T26" fmla="*/ 263 w 358"/>
              <a:gd name="T27" fmla="*/ 125 h 382"/>
              <a:gd name="T28" fmla="*/ 171 w 358"/>
              <a:gd name="T29" fmla="*/ 70 h 382"/>
              <a:gd name="T30" fmla="*/ 148 w 358"/>
              <a:gd name="T31" fmla="*/ 54 h 382"/>
              <a:gd name="T32" fmla="*/ 171 w 358"/>
              <a:gd name="T33" fmla="*/ 70 h 382"/>
              <a:gd name="T34" fmla="*/ 204 w 358"/>
              <a:gd name="T35" fmla="*/ 39 h 382"/>
              <a:gd name="T36" fmla="*/ 193 w 358"/>
              <a:gd name="T37" fmla="*/ 64 h 382"/>
              <a:gd name="T38" fmla="*/ 258 w 358"/>
              <a:gd name="T39" fmla="*/ 103 h 382"/>
              <a:gd name="T40" fmla="*/ 274 w 358"/>
              <a:gd name="T41" fmla="*/ 80 h 382"/>
              <a:gd name="T42" fmla="*/ 258 w 358"/>
              <a:gd name="T43" fmla="*/ 103 h 382"/>
              <a:gd name="T44" fmla="*/ 249 w 358"/>
              <a:gd name="T45" fmla="*/ 55 h 382"/>
              <a:gd name="T46" fmla="*/ 226 w 358"/>
              <a:gd name="T47" fmla="*/ 71 h 382"/>
              <a:gd name="T48" fmla="*/ 182 w 358"/>
              <a:gd name="T49" fmla="*/ 209 h 382"/>
              <a:gd name="T50" fmla="*/ 133 w 358"/>
              <a:gd name="T51" fmla="*/ 180 h 382"/>
              <a:gd name="T52" fmla="*/ 135 w 358"/>
              <a:gd name="T53" fmla="*/ 190 h 382"/>
              <a:gd name="T54" fmla="*/ 184 w 358"/>
              <a:gd name="T55" fmla="*/ 219 h 382"/>
              <a:gd name="T56" fmla="*/ 182 w 358"/>
              <a:gd name="T57" fmla="*/ 209 h 382"/>
              <a:gd name="T58" fmla="*/ 157 w 358"/>
              <a:gd name="T59" fmla="*/ 104 h 382"/>
              <a:gd name="T60" fmla="*/ 186 w 358"/>
              <a:gd name="T61" fmla="*/ 195 h 382"/>
              <a:gd name="T62" fmla="*/ 222 w 358"/>
              <a:gd name="T63" fmla="*/ 90 h 382"/>
              <a:gd name="T64" fmla="*/ 136 w 358"/>
              <a:gd name="T65" fmla="*/ 238 h 382"/>
              <a:gd name="T66" fmla="*/ 129 w 358"/>
              <a:gd name="T67" fmla="*/ 21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58" h="382">
                <a:moveTo>
                  <a:pt x="131" y="382"/>
                </a:moveTo>
                <a:cubicBezTo>
                  <a:pt x="135" y="352"/>
                  <a:pt x="135" y="320"/>
                  <a:pt x="127" y="292"/>
                </a:cubicBezTo>
                <a:cubicBezTo>
                  <a:pt x="0" y="220"/>
                  <a:pt x="34" y="56"/>
                  <a:pt x="140" y="23"/>
                </a:cubicBezTo>
                <a:cubicBezTo>
                  <a:pt x="196" y="0"/>
                  <a:pt x="272" y="14"/>
                  <a:pt x="322" y="63"/>
                </a:cubicBezTo>
                <a:cubicBezTo>
                  <a:pt x="358" y="99"/>
                  <a:pt x="340" y="109"/>
                  <a:pt x="340" y="109"/>
                </a:cubicBezTo>
                <a:cubicBezTo>
                  <a:pt x="333" y="113"/>
                  <a:pt x="333" y="113"/>
                  <a:pt x="333" y="113"/>
                </a:cubicBezTo>
                <a:cubicBezTo>
                  <a:pt x="337" y="130"/>
                  <a:pt x="345" y="162"/>
                  <a:pt x="344" y="166"/>
                </a:cubicBezTo>
                <a:cubicBezTo>
                  <a:pt x="342" y="172"/>
                  <a:pt x="336" y="178"/>
                  <a:pt x="336" y="178"/>
                </a:cubicBezTo>
                <a:cubicBezTo>
                  <a:pt x="354" y="239"/>
                  <a:pt x="354" y="239"/>
                  <a:pt x="354" y="239"/>
                </a:cubicBezTo>
                <a:cubicBezTo>
                  <a:pt x="338" y="245"/>
                  <a:pt x="338" y="245"/>
                  <a:pt x="338" y="245"/>
                </a:cubicBezTo>
                <a:cubicBezTo>
                  <a:pt x="341" y="265"/>
                  <a:pt x="343" y="281"/>
                  <a:pt x="341" y="300"/>
                </a:cubicBezTo>
                <a:cubicBezTo>
                  <a:pt x="341" y="304"/>
                  <a:pt x="330" y="313"/>
                  <a:pt x="321" y="314"/>
                </a:cubicBezTo>
                <a:cubicBezTo>
                  <a:pt x="267" y="317"/>
                  <a:pt x="267" y="317"/>
                  <a:pt x="267" y="317"/>
                </a:cubicBezTo>
                <a:cubicBezTo>
                  <a:pt x="271" y="382"/>
                  <a:pt x="271" y="382"/>
                  <a:pt x="271" y="382"/>
                </a:cubicBezTo>
                <a:cubicBezTo>
                  <a:pt x="131" y="382"/>
                  <a:pt x="131" y="382"/>
                  <a:pt x="131" y="382"/>
                </a:cubicBezTo>
                <a:close/>
                <a:moveTo>
                  <a:pt x="172" y="226"/>
                </a:moveTo>
                <a:cubicBezTo>
                  <a:pt x="132" y="196"/>
                  <a:pt x="132" y="196"/>
                  <a:pt x="132" y="196"/>
                </a:cubicBezTo>
                <a:cubicBezTo>
                  <a:pt x="129" y="193"/>
                  <a:pt x="125" y="194"/>
                  <a:pt x="123" y="197"/>
                </a:cubicBezTo>
                <a:cubicBezTo>
                  <a:pt x="123" y="197"/>
                  <a:pt x="123" y="197"/>
                  <a:pt x="123" y="197"/>
                </a:cubicBezTo>
                <a:cubicBezTo>
                  <a:pt x="121" y="201"/>
                  <a:pt x="122" y="205"/>
                  <a:pt x="125" y="208"/>
                </a:cubicBezTo>
                <a:cubicBezTo>
                  <a:pt x="165" y="238"/>
                  <a:pt x="165" y="238"/>
                  <a:pt x="165" y="238"/>
                </a:cubicBezTo>
                <a:cubicBezTo>
                  <a:pt x="168" y="240"/>
                  <a:pt x="172" y="239"/>
                  <a:pt x="174" y="236"/>
                </a:cubicBezTo>
                <a:cubicBezTo>
                  <a:pt x="174" y="236"/>
                  <a:pt x="174" y="236"/>
                  <a:pt x="174" y="236"/>
                </a:cubicBezTo>
                <a:cubicBezTo>
                  <a:pt x="176" y="233"/>
                  <a:pt x="175" y="228"/>
                  <a:pt x="172" y="226"/>
                </a:cubicBezTo>
                <a:close/>
                <a:moveTo>
                  <a:pt x="263" y="136"/>
                </a:moveTo>
                <a:cubicBezTo>
                  <a:pt x="288" y="136"/>
                  <a:pt x="288" y="136"/>
                  <a:pt x="288" y="136"/>
                </a:cubicBezTo>
                <a:cubicBezTo>
                  <a:pt x="288" y="125"/>
                  <a:pt x="288" y="125"/>
                  <a:pt x="288" y="125"/>
                </a:cubicBezTo>
                <a:cubicBezTo>
                  <a:pt x="263" y="125"/>
                  <a:pt x="263" y="125"/>
                  <a:pt x="263" y="125"/>
                </a:cubicBezTo>
                <a:cubicBezTo>
                  <a:pt x="263" y="136"/>
                  <a:pt x="263" y="136"/>
                  <a:pt x="263" y="136"/>
                </a:cubicBezTo>
                <a:close/>
                <a:moveTo>
                  <a:pt x="171" y="70"/>
                </a:moveTo>
                <a:cubicBezTo>
                  <a:pt x="158" y="48"/>
                  <a:pt x="158" y="48"/>
                  <a:pt x="158" y="48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71" y="70"/>
                  <a:pt x="171" y="70"/>
                  <a:pt x="171" y="70"/>
                </a:cubicBezTo>
                <a:close/>
                <a:moveTo>
                  <a:pt x="204" y="64"/>
                </a:moveTo>
                <a:cubicBezTo>
                  <a:pt x="204" y="39"/>
                  <a:pt x="204" y="39"/>
                  <a:pt x="204" y="39"/>
                </a:cubicBezTo>
                <a:cubicBezTo>
                  <a:pt x="193" y="39"/>
                  <a:pt x="193" y="39"/>
                  <a:pt x="193" y="39"/>
                </a:cubicBezTo>
                <a:cubicBezTo>
                  <a:pt x="193" y="64"/>
                  <a:pt x="193" y="64"/>
                  <a:pt x="193" y="64"/>
                </a:cubicBezTo>
                <a:cubicBezTo>
                  <a:pt x="204" y="64"/>
                  <a:pt x="204" y="64"/>
                  <a:pt x="204" y="64"/>
                </a:cubicBezTo>
                <a:close/>
                <a:moveTo>
                  <a:pt x="258" y="103"/>
                </a:moveTo>
                <a:cubicBezTo>
                  <a:pt x="279" y="90"/>
                  <a:pt x="279" y="90"/>
                  <a:pt x="279" y="90"/>
                </a:cubicBezTo>
                <a:cubicBezTo>
                  <a:pt x="274" y="80"/>
                  <a:pt x="274" y="80"/>
                  <a:pt x="274" y="80"/>
                </a:cubicBezTo>
                <a:cubicBezTo>
                  <a:pt x="252" y="93"/>
                  <a:pt x="252" y="93"/>
                  <a:pt x="252" y="93"/>
                </a:cubicBezTo>
                <a:cubicBezTo>
                  <a:pt x="258" y="103"/>
                  <a:pt x="258" y="103"/>
                  <a:pt x="258" y="103"/>
                </a:cubicBezTo>
                <a:close/>
                <a:moveTo>
                  <a:pt x="236" y="76"/>
                </a:moveTo>
                <a:cubicBezTo>
                  <a:pt x="249" y="55"/>
                  <a:pt x="249" y="55"/>
                  <a:pt x="249" y="55"/>
                </a:cubicBezTo>
                <a:cubicBezTo>
                  <a:pt x="239" y="49"/>
                  <a:pt x="239" y="49"/>
                  <a:pt x="239" y="49"/>
                </a:cubicBezTo>
                <a:cubicBezTo>
                  <a:pt x="226" y="71"/>
                  <a:pt x="226" y="71"/>
                  <a:pt x="226" y="71"/>
                </a:cubicBezTo>
                <a:cubicBezTo>
                  <a:pt x="236" y="76"/>
                  <a:pt x="236" y="76"/>
                  <a:pt x="236" y="76"/>
                </a:cubicBezTo>
                <a:close/>
                <a:moveTo>
                  <a:pt x="182" y="209"/>
                </a:moveTo>
                <a:cubicBezTo>
                  <a:pt x="142" y="178"/>
                  <a:pt x="142" y="178"/>
                  <a:pt x="142" y="178"/>
                </a:cubicBezTo>
                <a:cubicBezTo>
                  <a:pt x="139" y="176"/>
                  <a:pt x="135" y="177"/>
                  <a:pt x="133" y="180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1" y="183"/>
                  <a:pt x="132" y="188"/>
                  <a:pt x="135" y="190"/>
                </a:cubicBezTo>
                <a:cubicBezTo>
                  <a:pt x="175" y="221"/>
                  <a:pt x="175" y="221"/>
                  <a:pt x="175" y="221"/>
                </a:cubicBezTo>
                <a:cubicBezTo>
                  <a:pt x="178" y="223"/>
                  <a:pt x="182" y="222"/>
                  <a:pt x="184" y="219"/>
                </a:cubicBezTo>
                <a:cubicBezTo>
                  <a:pt x="184" y="219"/>
                  <a:pt x="184" y="219"/>
                  <a:pt x="184" y="219"/>
                </a:cubicBezTo>
                <a:cubicBezTo>
                  <a:pt x="186" y="216"/>
                  <a:pt x="185" y="211"/>
                  <a:pt x="182" y="209"/>
                </a:cubicBezTo>
                <a:close/>
                <a:moveTo>
                  <a:pt x="222" y="90"/>
                </a:moveTo>
                <a:cubicBezTo>
                  <a:pt x="198" y="76"/>
                  <a:pt x="169" y="83"/>
                  <a:pt x="157" y="104"/>
                </a:cubicBezTo>
                <a:cubicBezTo>
                  <a:pt x="144" y="126"/>
                  <a:pt x="160" y="151"/>
                  <a:pt x="149" y="174"/>
                </a:cubicBezTo>
                <a:cubicBezTo>
                  <a:pt x="186" y="195"/>
                  <a:pt x="186" y="195"/>
                  <a:pt x="186" y="195"/>
                </a:cubicBezTo>
                <a:cubicBezTo>
                  <a:pt x="200" y="174"/>
                  <a:pt x="229" y="176"/>
                  <a:pt x="242" y="154"/>
                </a:cubicBezTo>
                <a:cubicBezTo>
                  <a:pt x="255" y="132"/>
                  <a:pt x="245" y="104"/>
                  <a:pt x="222" y="90"/>
                </a:cubicBezTo>
                <a:close/>
                <a:moveTo>
                  <a:pt x="129" y="216"/>
                </a:moveTo>
                <a:cubicBezTo>
                  <a:pt x="125" y="224"/>
                  <a:pt x="128" y="233"/>
                  <a:pt x="136" y="238"/>
                </a:cubicBezTo>
                <a:cubicBezTo>
                  <a:pt x="142" y="241"/>
                  <a:pt x="150" y="240"/>
                  <a:pt x="155" y="236"/>
                </a:cubicBezTo>
                <a:lnTo>
                  <a:pt x="129" y="216"/>
                </a:lnTo>
                <a:close/>
              </a:path>
            </a:pathLst>
          </a:cu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Freeform 25"/>
          <p:cNvSpPr>
            <a:spLocks noEditPoints="1"/>
          </p:cNvSpPr>
          <p:nvPr/>
        </p:nvSpPr>
        <p:spPr bwMode="auto">
          <a:xfrm flipH="1">
            <a:off x="1959414" y="1141633"/>
            <a:ext cx="551210" cy="520173"/>
          </a:xfrm>
          <a:custGeom>
            <a:avLst/>
            <a:gdLst>
              <a:gd name="T0" fmla="*/ 90 w 376"/>
              <a:gd name="T1" fmla="*/ 52 h 355"/>
              <a:gd name="T2" fmla="*/ 37 w 376"/>
              <a:gd name="T3" fmla="*/ 264 h 355"/>
              <a:gd name="T4" fmla="*/ 118 w 376"/>
              <a:gd name="T5" fmla="*/ 310 h 355"/>
              <a:gd name="T6" fmla="*/ 134 w 376"/>
              <a:gd name="T7" fmla="*/ 310 h 355"/>
              <a:gd name="T8" fmla="*/ 215 w 376"/>
              <a:gd name="T9" fmla="*/ 264 h 355"/>
              <a:gd name="T10" fmla="*/ 241 w 376"/>
              <a:gd name="T11" fmla="*/ 310 h 355"/>
              <a:gd name="T12" fmla="*/ 255 w 376"/>
              <a:gd name="T13" fmla="*/ 287 h 355"/>
              <a:gd name="T14" fmla="*/ 358 w 376"/>
              <a:gd name="T15" fmla="*/ 287 h 355"/>
              <a:gd name="T16" fmla="*/ 371 w 376"/>
              <a:gd name="T17" fmla="*/ 310 h 355"/>
              <a:gd name="T18" fmla="*/ 371 w 376"/>
              <a:gd name="T19" fmla="*/ 323 h 355"/>
              <a:gd name="T20" fmla="*/ 358 w 376"/>
              <a:gd name="T21" fmla="*/ 355 h 355"/>
              <a:gd name="T22" fmla="*/ 250 w 376"/>
              <a:gd name="T23" fmla="*/ 323 h 355"/>
              <a:gd name="T24" fmla="*/ 237 w 376"/>
              <a:gd name="T25" fmla="*/ 355 h 355"/>
              <a:gd name="T26" fmla="*/ 131 w 376"/>
              <a:gd name="T27" fmla="*/ 323 h 355"/>
              <a:gd name="T28" fmla="*/ 118 w 376"/>
              <a:gd name="T29" fmla="*/ 355 h 355"/>
              <a:gd name="T30" fmla="*/ 0 w 376"/>
              <a:gd name="T31" fmla="*/ 323 h 355"/>
              <a:gd name="T32" fmla="*/ 14 w 376"/>
              <a:gd name="T33" fmla="*/ 287 h 355"/>
              <a:gd name="T34" fmla="*/ 336 w 376"/>
              <a:gd name="T35" fmla="*/ 248 h 355"/>
              <a:gd name="T36" fmla="*/ 279 w 376"/>
              <a:gd name="T37" fmla="*/ 248 h 355"/>
              <a:gd name="T38" fmla="*/ 215 w 376"/>
              <a:gd name="T39" fmla="*/ 248 h 355"/>
              <a:gd name="T40" fmla="*/ 158 w 376"/>
              <a:gd name="T41" fmla="*/ 248 h 355"/>
              <a:gd name="T42" fmla="*/ 95 w 376"/>
              <a:gd name="T43" fmla="*/ 248 h 355"/>
              <a:gd name="T44" fmla="*/ 38 w 376"/>
              <a:gd name="T45" fmla="*/ 248 h 355"/>
              <a:gd name="T46" fmla="*/ 307 w 376"/>
              <a:gd name="T47" fmla="*/ 147 h 355"/>
              <a:gd name="T48" fmla="*/ 289 w 376"/>
              <a:gd name="T49" fmla="*/ 201 h 355"/>
              <a:gd name="T50" fmla="*/ 201 w 376"/>
              <a:gd name="T51" fmla="*/ 201 h 355"/>
              <a:gd name="T52" fmla="*/ 181 w 376"/>
              <a:gd name="T53" fmla="*/ 147 h 355"/>
              <a:gd name="T54" fmla="*/ 180 w 376"/>
              <a:gd name="T55" fmla="*/ 16 h 355"/>
              <a:gd name="T56" fmla="*/ 161 w 376"/>
              <a:gd name="T57" fmla="*/ 35 h 355"/>
              <a:gd name="T58" fmla="*/ 155 w 376"/>
              <a:gd name="T59" fmla="*/ 67 h 355"/>
              <a:gd name="T60" fmla="*/ 66 w 376"/>
              <a:gd name="T61" fmla="*/ 55 h 355"/>
              <a:gd name="T62" fmla="*/ 66 w 376"/>
              <a:gd name="T63" fmla="*/ 122 h 355"/>
              <a:gd name="T64" fmla="*/ 69 w 376"/>
              <a:gd name="T65" fmla="*/ 122 h 355"/>
              <a:gd name="T66" fmla="*/ 87 w 376"/>
              <a:gd name="T67" fmla="*/ 199 h 355"/>
              <a:gd name="T68" fmla="*/ 91 w 376"/>
              <a:gd name="T69" fmla="*/ 199 h 355"/>
              <a:gd name="T70" fmla="*/ 109 w 376"/>
              <a:gd name="T71" fmla="*/ 132 h 355"/>
              <a:gd name="T72" fmla="*/ 109 w 376"/>
              <a:gd name="T73" fmla="*/ 75 h 355"/>
              <a:gd name="T74" fmla="*/ 155 w 376"/>
              <a:gd name="T75" fmla="*/ 80 h 355"/>
              <a:gd name="T76" fmla="*/ 166 w 376"/>
              <a:gd name="T77" fmla="*/ 120 h 355"/>
              <a:gd name="T78" fmla="*/ 180 w 376"/>
              <a:gd name="T79" fmla="*/ 126 h 355"/>
              <a:gd name="T80" fmla="*/ 317 w 376"/>
              <a:gd name="T81" fmla="*/ 120 h 355"/>
              <a:gd name="T82" fmla="*/ 317 w 376"/>
              <a:gd name="T83" fmla="*/ 21 h 355"/>
              <a:gd name="T84" fmla="*/ 304 w 376"/>
              <a:gd name="T85" fmla="*/ 31 h 355"/>
              <a:gd name="T86" fmla="*/ 308 w 376"/>
              <a:gd name="T87" fmla="*/ 107 h 355"/>
              <a:gd name="T88" fmla="*/ 304 w 376"/>
              <a:gd name="T89" fmla="*/ 111 h 355"/>
              <a:gd name="T90" fmla="*/ 177 w 376"/>
              <a:gd name="T91" fmla="*/ 109 h 355"/>
              <a:gd name="T92" fmla="*/ 238 w 376"/>
              <a:gd name="T93" fmla="*/ 63 h 355"/>
              <a:gd name="T94" fmla="*/ 176 w 376"/>
              <a:gd name="T95" fmla="*/ 35 h 355"/>
              <a:gd name="T96" fmla="*/ 180 w 376"/>
              <a:gd name="T97" fmla="*/ 31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3" name="Freeform 73"/>
          <p:cNvSpPr>
            <a:spLocks noEditPoints="1"/>
          </p:cNvSpPr>
          <p:nvPr/>
        </p:nvSpPr>
        <p:spPr bwMode="auto">
          <a:xfrm>
            <a:off x="6329530" y="2665382"/>
            <a:ext cx="676963" cy="552437"/>
          </a:xfrm>
          <a:custGeom>
            <a:avLst/>
            <a:gdLst>
              <a:gd name="T0" fmla="*/ 11 w 126"/>
              <a:gd name="T1" fmla="*/ 0 h 103"/>
              <a:gd name="T2" fmla="*/ 118 w 126"/>
              <a:gd name="T3" fmla="*/ 6 h 103"/>
              <a:gd name="T4" fmla="*/ 22 w 126"/>
              <a:gd name="T5" fmla="*/ 64 h 103"/>
              <a:gd name="T6" fmla="*/ 91 w 126"/>
              <a:gd name="T7" fmla="*/ 29 h 103"/>
              <a:gd name="T8" fmla="*/ 95 w 126"/>
              <a:gd name="T9" fmla="*/ 37 h 103"/>
              <a:gd name="T10" fmla="*/ 90 w 126"/>
              <a:gd name="T11" fmla="*/ 27 h 103"/>
              <a:gd name="T12" fmla="*/ 89 w 126"/>
              <a:gd name="T13" fmla="*/ 38 h 103"/>
              <a:gd name="T14" fmla="*/ 86 w 126"/>
              <a:gd name="T15" fmla="*/ 40 h 103"/>
              <a:gd name="T16" fmla="*/ 86 w 126"/>
              <a:gd name="T17" fmla="*/ 31 h 103"/>
              <a:gd name="T18" fmla="*/ 81 w 126"/>
              <a:gd name="T19" fmla="*/ 25 h 103"/>
              <a:gd name="T20" fmla="*/ 78 w 126"/>
              <a:gd name="T21" fmla="*/ 29 h 103"/>
              <a:gd name="T22" fmla="*/ 92 w 126"/>
              <a:gd name="T23" fmla="*/ 45 h 103"/>
              <a:gd name="T24" fmla="*/ 89 w 126"/>
              <a:gd name="T25" fmla="*/ 36 h 103"/>
              <a:gd name="T26" fmla="*/ 91 w 126"/>
              <a:gd name="T27" fmla="*/ 25 h 103"/>
              <a:gd name="T28" fmla="*/ 97 w 126"/>
              <a:gd name="T29" fmla="*/ 37 h 103"/>
              <a:gd name="T30" fmla="*/ 93 w 126"/>
              <a:gd name="T31" fmla="*/ 23 h 103"/>
              <a:gd name="T32" fmla="*/ 46 w 126"/>
              <a:gd name="T33" fmla="*/ 19 h 103"/>
              <a:gd name="T34" fmla="*/ 49 w 126"/>
              <a:gd name="T35" fmla="*/ 18 h 103"/>
              <a:gd name="T36" fmla="*/ 70 w 126"/>
              <a:gd name="T37" fmla="*/ 19 h 103"/>
              <a:gd name="T38" fmla="*/ 65 w 126"/>
              <a:gd name="T39" fmla="*/ 32 h 103"/>
              <a:gd name="T40" fmla="*/ 63 w 126"/>
              <a:gd name="T41" fmla="*/ 34 h 103"/>
              <a:gd name="T42" fmla="*/ 53 w 126"/>
              <a:gd name="T43" fmla="*/ 34 h 103"/>
              <a:gd name="T44" fmla="*/ 59 w 126"/>
              <a:gd name="T45" fmla="*/ 38 h 103"/>
              <a:gd name="T46" fmla="*/ 62 w 126"/>
              <a:gd name="T47" fmla="*/ 39 h 103"/>
              <a:gd name="T48" fmla="*/ 73 w 126"/>
              <a:gd name="T49" fmla="*/ 30 h 103"/>
              <a:gd name="T50" fmla="*/ 51 w 126"/>
              <a:gd name="T51" fmla="*/ 14 h 103"/>
              <a:gd name="T52" fmla="*/ 68 w 126"/>
              <a:gd name="T53" fmla="*/ 27 h 103"/>
              <a:gd name="T54" fmla="*/ 68 w 126"/>
              <a:gd name="T55" fmla="*/ 25 h 103"/>
              <a:gd name="T56" fmla="*/ 54 w 126"/>
              <a:gd name="T57" fmla="*/ 21 h 103"/>
              <a:gd name="T58" fmla="*/ 35 w 126"/>
              <a:gd name="T59" fmla="*/ 40 h 103"/>
              <a:gd name="T60" fmla="*/ 52 w 126"/>
              <a:gd name="T61" fmla="*/ 39 h 103"/>
              <a:gd name="T62" fmla="*/ 51 w 126"/>
              <a:gd name="T63" fmla="*/ 33 h 103"/>
              <a:gd name="T64" fmla="*/ 51 w 126"/>
              <a:gd name="T65" fmla="*/ 30 h 103"/>
              <a:gd name="T66" fmla="*/ 38 w 126"/>
              <a:gd name="T67" fmla="*/ 30 h 103"/>
              <a:gd name="T68" fmla="*/ 39 w 126"/>
              <a:gd name="T69" fmla="*/ 34 h 103"/>
              <a:gd name="T70" fmla="*/ 35 w 126"/>
              <a:gd name="T71" fmla="*/ 40 h 103"/>
              <a:gd name="T72" fmla="*/ 22 w 126"/>
              <a:gd name="T73" fmla="*/ 56 h 103"/>
              <a:gd name="T74" fmla="*/ 126 w 126"/>
              <a:gd name="T75" fmla="*/ 99 h 103"/>
              <a:gd name="T76" fmla="*/ 0 w 126"/>
              <a:gd name="T77" fmla="*/ 87 h 103"/>
              <a:gd name="T78" fmla="*/ 118 w 126"/>
              <a:gd name="T79" fmla="*/ 67 h 103"/>
              <a:gd name="T80" fmla="*/ 54 w 126"/>
              <a:gd name="T81" fmla="*/ 72 h 103"/>
              <a:gd name="T82" fmla="*/ 52 w 126"/>
              <a:gd name="T83" fmla="*/ 85 h 103"/>
              <a:gd name="T84" fmla="*/ 24 w 126"/>
              <a:gd name="T85" fmla="*/ 85 h 103"/>
              <a:gd name="T86" fmla="*/ 58 w 126"/>
              <a:gd name="T87" fmla="*/ 82 h 103"/>
              <a:gd name="T88" fmla="*/ 58 w 126"/>
              <a:gd name="T89" fmla="*/ 82 h 103"/>
              <a:gd name="T90" fmla="*/ 85 w 126"/>
              <a:gd name="T91" fmla="*/ 82 h 103"/>
              <a:gd name="T92" fmla="*/ 102 w 126"/>
              <a:gd name="T93" fmla="*/ 85 h 103"/>
              <a:gd name="T94" fmla="*/ 38 w 126"/>
              <a:gd name="T95" fmla="*/ 79 h 103"/>
              <a:gd name="T96" fmla="*/ 28 w 126"/>
              <a:gd name="T97" fmla="*/ 76 h 103"/>
              <a:gd name="T98" fmla="*/ 28 w 126"/>
              <a:gd name="T99" fmla="*/ 76 h 103"/>
              <a:gd name="T100" fmla="*/ 65 w 126"/>
              <a:gd name="T101" fmla="*/ 76 h 103"/>
              <a:gd name="T102" fmla="*/ 81 w 126"/>
              <a:gd name="T103" fmla="*/ 79 h 103"/>
              <a:gd name="T104" fmla="*/ 87 w 126"/>
              <a:gd name="T105" fmla="*/ 79 h 103"/>
              <a:gd name="T106" fmla="*/ 30 w 126"/>
              <a:gd name="T107" fmla="*/ 72 h 103"/>
              <a:gd name="T108" fmla="*/ 30 w 126"/>
              <a:gd name="T109" fmla="*/ 72 h 103"/>
              <a:gd name="T110" fmla="*/ 69 w 126"/>
              <a:gd name="T111" fmla="*/ 72 h 103"/>
              <a:gd name="T112" fmla="*/ 85 w 126"/>
              <a:gd name="T113" fmla="*/ 74 h 103"/>
              <a:gd name="T114" fmla="*/ 90 w 126"/>
              <a:gd name="T115" fmla="*/ 74 h 103"/>
              <a:gd name="T116" fmla="*/ 10 w 126"/>
              <a:gd name="T117" fmla="*/ 91 h 103"/>
              <a:gd name="T118" fmla="*/ 10 w 126"/>
              <a:gd name="T119" fmla="*/ 91 h 103"/>
              <a:gd name="T120" fmla="*/ 116 w 126"/>
              <a:gd name="T121" fmla="*/ 91 h 103"/>
              <a:gd name="T122" fmla="*/ 49 w 126"/>
              <a:gd name="T123" fmla="*/ 96 h 103"/>
              <a:gd name="T124" fmla="*/ 25 w 126"/>
              <a:gd name="T125" fmla="*/ 96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6" h="103">
                <a:moveTo>
                  <a:pt x="11" y="64"/>
                </a:moveTo>
                <a:cubicBezTo>
                  <a:pt x="11" y="56"/>
                  <a:pt x="11" y="56"/>
                  <a:pt x="11" y="5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0"/>
                  <a:pt x="11" y="0"/>
                  <a:pt x="11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18" y="6"/>
                  <a:pt x="118" y="6"/>
                  <a:pt x="118" y="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64"/>
                  <a:pt x="118" y="64"/>
                  <a:pt x="118" y="64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22" y="64"/>
                  <a:pt x="22" y="64"/>
                  <a:pt x="22" y="64"/>
                </a:cubicBezTo>
                <a:cubicBezTo>
                  <a:pt x="11" y="64"/>
                  <a:pt x="11" y="64"/>
                  <a:pt x="11" y="64"/>
                </a:cubicBezTo>
                <a:close/>
                <a:moveTo>
                  <a:pt x="90" y="27"/>
                </a:move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1" y="29"/>
                </a:cubicBezTo>
                <a:cubicBezTo>
                  <a:pt x="92" y="30"/>
                  <a:pt x="93" y="31"/>
                  <a:pt x="93" y="32"/>
                </a:cubicBezTo>
                <a:cubicBezTo>
                  <a:pt x="94" y="33"/>
                  <a:pt x="94" y="34"/>
                  <a:pt x="93" y="35"/>
                </a:cubicBezTo>
                <a:cubicBezTo>
                  <a:pt x="93" y="36"/>
                  <a:pt x="93" y="36"/>
                  <a:pt x="93" y="36"/>
                </a:cubicBezTo>
                <a:cubicBezTo>
                  <a:pt x="95" y="37"/>
                  <a:pt x="95" y="37"/>
                  <a:pt x="95" y="37"/>
                </a:cubicBezTo>
                <a:cubicBezTo>
                  <a:pt x="95" y="36"/>
                  <a:pt x="95" y="36"/>
                  <a:pt x="95" y="36"/>
                </a:cubicBezTo>
                <a:cubicBezTo>
                  <a:pt x="96" y="34"/>
                  <a:pt x="96" y="32"/>
                  <a:pt x="95" y="31"/>
                </a:cubicBezTo>
                <a:cubicBezTo>
                  <a:pt x="95" y="30"/>
                  <a:pt x="93" y="28"/>
                  <a:pt x="91" y="27"/>
                </a:cubicBezTo>
                <a:cubicBezTo>
                  <a:pt x="91" y="27"/>
                  <a:pt x="91" y="27"/>
                  <a:pt x="90" y="27"/>
                </a:cubicBezTo>
                <a:close/>
                <a:moveTo>
                  <a:pt x="92" y="45"/>
                </a:moveTo>
                <a:cubicBezTo>
                  <a:pt x="94" y="45"/>
                  <a:pt x="94" y="45"/>
                  <a:pt x="94" y="45"/>
                </a:cubicBezTo>
                <a:cubicBezTo>
                  <a:pt x="93" y="42"/>
                  <a:pt x="90" y="38"/>
                  <a:pt x="90" y="38"/>
                </a:cubicBezTo>
                <a:cubicBezTo>
                  <a:pt x="89" y="38"/>
                  <a:pt x="89" y="38"/>
                  <a:pt x="89" y="38"/>
                </a:cubicBezTo>
                <a:cubicBezTo>
                  <a:pt x="88" y="39"/>
                  <a:pt x="88" y="39"/>
                  <a:pt x="88" y="39"/>
                </a:cubicBezTo>
                <a:cubicBezTo>
                  <a:pt x="88" y="39"/>
                  <a:pt x="88" y="39"/>
                  <a:pt x="88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6" y="40"/>
                  <a:pt x="86" y="40"/>
                  <a:pt x="86" y="40"/>
                </a:cubicBezTo>
                <a:cubicBezTo>
                  <a:pt x="84" y="37"/>
                  <a:pt x="84" y="36"/>
                  <a:pt x="82" y="33"/>
                </a:cubicBezTo>
                <a:cubicBezTo>
                  <a:pt x="84" y="32"/>
                  <a:pt x="84" y="32"/>
                  <a:pt x="84" y="32"/>
                </a:cubicBezTo>
                <a:cubicBezTo>
                  <a:pt x="85" y="31"/>
                  <a:pt x="85" y="31"/>
                  <a:pt x="85" y="31"/>
                </a:cubicBezTo>
                <a:cubicBezTo>
                  <a:pt x="86" y="31"/>
                  <a:pt x="86" y="31"/>
                  <a:pt x="86" y="31"/>
                </a:cubicBezTo>
                <a:cubicBezTo>
                  <a:pt x="86" y="30"/>
                  <a:pt x="84" y="25"/>
                  <a:pt x="83" y="24"/>
                </a:cubicBezTo>
                <a:cubicBezTo>
                  <a:pt x="82" y="24"/>
                  <a:pt x="82" y="24"/>
                  <a:pt x="82" y="24"/>
                </a:cubicBezTo>
                <a:cubicBezTo>
                  <a:pt x="81" y="25"/>
                  <a:pt x="81" y="25"/>
                  <a:pt x="81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80" y="25"/>
                  <a:pt x="80" y="25"/>
                  <a:pt x="80" y="25"/>
                </a:cubicBezTo>
                <a:cubicBezTo>
                  <a:pt x="78" y="26"/>
                  <a:pt x="78" y="27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9" y="36"/>
                  <a:pt x="82" y="41"/>
                  <a:pt x="86" y="46"/>
                </a:cubicBezTo>
                <a:cubicBezTo>
                  <a:pt x="87" y="47"/>
                  <a:pt x="89" y="47"/>
                  <a:pt x="91" y="46"/>
                </a:cubicBezTo>
                <a:cubicBezTo>
                  <a:pt x="91" y="46"/>
                  <a:pt x="91" y="46"/>
                  <a:pt x="91" y="46"/>
                </a:cubicBezTo>
                <a:cubicBezTo>
                  <a:pt x="92" y="45"/>
                  <a:pt x="92" y="45"/>
                  <a:pt x="92" y="45"/>
                </a:cubicBezTo>
                <a:cubicBezTo>
                  <a:pt x="92" y="45"/>
                  <a:pt x="92" y="45"/>
                  <a:pt x="92" y="45"/>
                </a:cubicBezTo>
                <a:close/>
                <a:moveTo>
                  <a:pt x="90" y="32"/>
                </a:moveTo>
                <a:cubicBezTo>
                  <a:pt x="89" y="32"/>
                  <a:pt x="88" y="32"/>
                  <a:pt x="88" y="33"/>
                </a:cubicBezTo>
                <a:cubicBezTo>
                  <a:pt x="87" y="34"/>
                  <a:pt x="88" y="35"/>
                  <a:pt x="89" y="36"/>
                </a:cubicBezTo>
                <a:cubicBezTo>
                  <a:pt x="90" y="36"/>
                  <a:pt x="91" y="35"/>
                  <a:pt x="91" y="34"/>
                </a:cubicBezTo>
                <a:cubicBezTo>
                  <a:pt x="91" y="33"/>
                  <a:pt x="91" y="32"/>
                  <a:pt x="90" y="32"/>
                </a:cubicBezTo>
                <a:close/>
                <a:moveTo>
                  <a:pt x="92" y="23"/>
                </a:move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2" y="25"/>
                  <a:pt x="92" y="25"/>
                </a:cubicBezTo>
                <a:cubicBezTo>
                  <a:pt x="94" y="26"/>
                  <a:pt x="96" y="27"/>
                  <a:pt x="97" y="29"/>
                </a:cubicBezTo>
                <a:cubicBezTo>
                  <a:pt x="98" y="31"/>
                  <a:pt x="98" y="33"/>
                  <a:pt x="98" y="36"/>
                </a:cubicBezTo>
                <a:cubicBezTo>
                  <a:pt x="98" y="36"/>
                  <a:pt x="97" y="37"/>
                  <a:pt x="97" y="37"/>
                </a:cubicBezTo>
                <a:cubicBezTo>
                  <a:pt x="99" y="38"/>
                  <a:pt x="99" y="38"/>
                  <a:pt x="99" y="38"/>
                </a:cubicBezTo>
                <a:cubicBezTo>
                  <a:pt x="99" y="37"/>
                  <a:pt x="100" y="37"/>
                  <a:pt x="100" y="36"/>
                </a:cubicBezTo>
                <a:cubicBezTo>
                  <a:pt x="100" y="33"/>
                  <a:pt x="100" y="30"/>
                  <a:pt x="99" y="28"/>
                </a:cubicBezTo>
                <a:cubicBezTo>
                  <a:pt x="97" y="26"/>
                  <a:pt x="95" y="24"/>
                  <a:pt x="93" y="23"/>
                </a:cubicBezTo>
                <a:cubicBezTo>
                  <a:pt x="92" y="23"/>
                  <a:pt x="92" y="23"/>
                  <a:pt x="92" y="23"/>
                </a:cubicBezTo>
                <a:close/>
                <a:moveTo>
                  <a:pt x="51" y="14"/>
                </a:moveTo>
                <a:cubicBezTo>
                  <a:pt x="49" y="14"/>
                  <a:pt x="48" y="15"/>
                  <a:pt x="47" y="16"/>
                </a:cubicBezTo>
                <a:cubicBezTo>
                  <a:pt x="46" y="17"/>
                  <a:pt x="46" y="18"/>
                  <a:pt x="46" y="19"/>
                </a:cubicBezTo>
                <a:cubicBezTo>
                  <a:pt x="46" y="20"/>
                  <a:pt x="46" y="20"/>
                  <a:pt x="46" y="20"/>
                </a:cubicBezTo>
                <a:cubicBezTo>
                  <a:pt x="47" y="20"/>
                  <a:pt x="48" y="20"/>
                  <a:pt x="48" y="20"/>
                </a:cubicBezTo>
                <a:cubicBezTo>
                  <a:pt x="48" y="19"/>
                  <a:pt x="48" y="19"/>
                  <a:pt x="48" y="19"/>
                </a:cubicBezTo>
                <a:cubicBezTo>
                  <a:pt x="48" y="19"/>
                  <a:pt x="49" y="18"/>
                  <a:pt x="49" y="18"/>
                </a:cubicBezTo>
                <a:cubicBezTo>
                  <a:pt x="49" y="17"/>
                  <a:pt x="50" y="17"/>
                  <a:pt x="51" y="17"/>
                </a:cubicBezTo>
                <a:cubicBezTo>
                  <a:pt x="68" y="17"/>
                  <a:pt x="68" y="17"/>
                  <a:pt x="68" y="17"/>
                </a:cubicBezTo>
                <a:cubicBezTo>
                  <a:pt x="69" y="17"/>
                  <a:pt x="69" y="17"/>
                  <a:pt x="70" y="18"/>
                </a:cubicBezTo>
                <a:cubicBezTo>
                  <a:pt x="70" y="18"/>
                  <a:pt x="70" y="19"/>
                  <a:pt x="70" y="19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31"/>
                  <a:pt x="70" y="31"/>
                  <a:pt x="70" y="32"/>
                </a:cubicBezTo>
                <a:cubicBezTo>
                  <a:pt x="69" y="32"/>
                  <a:pt x="69" y="32"/>
                  <a:pt x="68" y="32"/>
                </a:cubicBez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33"/>
                  <a:pt x="64" y="33"/>
                  <a:pt x="64" y="33"/>
                </a:cubicBezTo>
                <a:cubicBezTo>
                  <a:pt x="62" y="34"/>
                  <a:pt x="62" y="34"/>
                  <a:pt x="62" y="34"/>
                </a:cubicBezTo>
                <a:cubicBezTo>
                  <a:pt x="63" y="34"/>
                  <a:pt x="63" y="34"/>
                  <a:pt x="63" y="34"/>
                </a:cubicBezTo>
                <a:cubicBezTo>
                  <a:pt x="63" y="32"/>
                  <a:pt x="63" y="32"/>
                  <a:pt x="63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33"/>
                  <a:pt x="53" y="33"/>
                  <a:pt x="53" y="34"/>
                </a:cubicBezTo>
                <a:cubicBezTo>
                  <a:pt x="53" y="34"/>
                  <a:pt x="53" y="34"/>
                  <a:pt x="52" y="35"/>
                </a:cubicBezTo>
                <a:cubicBezTo>
                  <a:pt x="60" y="35"/>
                  <a:pt x="60" y="35"/>
                  <a:pt x="60" y="35"/>
                </a:cubicBezTo>
                <a:cubicBezTo>
                  <a:pt x="59" y="37"/>
                  <a:pt x="59" y="37"/>
                  <a:pt x="59" y="37"/>
                </a:cubicBezTo>
                <a:cubicBezTo>
                  <a:pt x="59" y="38"/>
                  <a:pt x="59" y="38"/>
                  <a:pt x="59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1" y="39"/>
                  <a:pt x="61" y="39"/>
                  <a:pt x="61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5" y="35"/>
                  <a:pt x="65" y="35"/>
                  <a:pt x="65" y="35"/>
                </a:cubicBezTo>
                <a:cubicBezTo>
                  <a:pt x="68" y="35"/>
                  <a:pt x="68" y="35"/>
                  <a:pt x="68" y="35"/>
                </a:cubicBezTo>
                <a:cubicBezTo>
                  <a:pt x="70" y="35"/>
                  <a:pt x="71" y="34"/>
                  <a:pt x="72" y="33"/>
                </a:cubicBezTo>
                <a:cubicBezTo>
                  <a:pt x="73" y="33"/>
                  <a:pt x="73" y="31"/>
                  <a:pt x="73" y="30"/>
                </a:cubicBezTo>
                <a:cubicBezTo>
                  <a:pt x="73" y="19"/>
                  <a:pt x="73" y="19"/>
                  <a:pt x="73" y="19"/>
                </a:cubicBezTo>
                <a:cubicBezTo>
                  <a:pt x="73" y="18"/>
                  <a:pt x="73" y="17"/>
                  <a:pt x="72" y="16"/>
                </a:cubicBezTo>
                <a:cubicBezTo>
                  <a:pt x="71" y="15"/>
                  <a:pt x="70" y="14"/>
                  <a:pt x="68" y="14"/>
                </a:cubicBezTo>
                <a:cubicBezTo>
                  <a:pt x="51" y="14"/>
                  <a:pt x="51" y="14"/>
                  <a:pt x="51" y="14"/>
                </a:cubicBezTo>
                <a:close/>
                <a:moveTo>
                  <a:pt x="55" y="27"/>
                </a:moveTo>
                <a:cubicBezTo>
                  <a:pt x="55" y="29"/>
                  <a:pt x="55" y="29"/>
                  <a:pt x="55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7"/>
                  <a:pt x="68" y="27"/>
                  <a:pt x="68" y="27"/>
                </a:cubicBezTo>
                <a:cubicBezTo>
                  <a:pt x="55" y="27"/>
                  <a:pt x="55" y="27"/>
                  <a:pt x="55" y="27"/>
                </a:cubicBezTo>
                <a:close/>
                <a:moveTo>
                  <a:pt x="55" y="23"/>
                </a:moveTo>
                <a:cubicBezTo>
                  <a:pt x="55" y="25"/>
                  <a:pt x="55" y="25"/>
                  <a:pt x="55" y="25"/>
                </a:cubicBezTo>
                <a:cubicBezTo>
                  <a:pt x="68" y="25"/>
                  <a:pt x="68" y="25"/>
                  <a:pt x="68" y="25"/>
                </a:cubicBezTo>
                <a:cubicBezTo>
                  <a:pt x="68" y="23"/>
                  <a:pt x="68" y="23"/>
                  <a:pt x="68" y="23"/>
                </a:cubicBezTo>
                <a:cubicBezTo>
                  <a:pt x="55" y="23"/>
                  <a:pt x="55" y="23"/>
                  <a:pt x="55" y="23"/>
                </a:cubicBezTo>
                <a:close/>
                <a:moveTo>
                  <a:pt x="54" y="20"/>
                </a:moveTo>
                <a:cubicBezTo>
                  <a:pt x="54" y="21"/>
                  <a:pt x="54" y="21"/>
                  <a:pt x="54" y="21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20"/>
                  <a:pt x="68" y="20"/>
                  <a:pt x="68" y="20"/>
                </a:cubicBezTo>
                <a:cubicBezTo>
                  <a:pt x="54" y="20"/>
                  <a:pt x="54" y="20"/>
                  <a:pt x="54" y="20"/>
                </a:cubicBezTo>
                <a:close/>
                <a:moveTo>
                  <a:pt x="35" y="40"/>
                </a:moveTo>
                <a:cubicBezTo>
                  <a:pt x="32" y="42"/>
                  <a:pt x="31" y="48"/>
                  <a:pt x="31" y="51"/>
                </a:cubicBezTo>
                <a:cubicBezTo>
                  <a:pt x="34" y="54"/>
                  <a:pt x="54" y="54"/>
                  <a:pt x="58" y="51"/>
                </a:cubicBezTo>
                <a:cubicBezTo>
                  <a:pt x="59" y="47"/>
                  <a:pt x="57" y="42"/>
                  <a:pt x="54" y="39"/>
                </a:cubicBezTo>
                <a:cubicBezTo>
                  <a:pt x="53" y="39"/>
                  <a:pt x="53" y="39"/>
                  <a:pt x="52" y="39"/>
                </a:cubicBezTo>
                <a:cubicBezTo>
                  <a:pt x="51" y="39"/>
                  <a:pt x="50" y="39"/>
                  <a:pt x="50" y="39"/>
                </a:cubicBezTo>
                <a:cubicBezTo>
                  <a:pt x="49" y="39"/>
                  <a:pt x="49" y="38"/>
                  <a:pt x="49" y="37"/>
                </a:cubicBezTo>
                <a:cubicBezTo>
                  <a:pt x="49" y="36"/>
                  <a:pt x="50" y="35"/>
                  <a:pt x="50" y="34"/>
                </a:cubicBezTo>
                <a:cubicBezTo>
                  <a:pt x="51" y="34"/>
                  <a:pt x="51" y="33"/>
                  <a:pt x="51" y="33"/>
                </a:cubicBezTo>
                <a:cubicBezTo>
                  <a:pt x="51" y="32"/>
                  <a:pt x="52" y="31"/>
                  <a:pt x="52" y="31"/>
                </a:cubicBezTo>
                <a:cubicBezTo>
                  <a:pt x="52" y="30"/>
                  <a:pt x="52" y="30"/>
                  <a:pt x="52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27"/>
                  <a:pt x="51" y="25"/>
                  <a:pt x="49" y="23"/>
                </a:cubicBezTo>
                <a:cubicBezTo>
                  <a:pt x="47" y="21"/>
                  <a:pt x="42" y="22"/>
                  <a:pt x="40" y="24"/>
                </a:cubicBezTo>
                <a:cubicBezTo>
                  <a:pt x="38" y="25"/>
                  <a:pt x="38" y="26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31"/>
                  <a:pt x="38" y="32"/>
                  <a:pt x="38" y="33"/>
                </a:cubicBezTo>
                <a:cubicBezTo>
                  <a:pt x="38" y="33"/>
                  <a:pt x="39" y="34"/>
                  <a:pt x="39" y="34"/>
                </a:cubicBezTo>
                <a:cubicBezTo>
                  <a:pt x="39" y="35"/>
                  <a:pt x="40" y="36"/>
                  <a:pt x="41" y="37"/>
                </a:cubicBezTo>
                <a:cubicBezTo>
                  <a:pt x="41" y="38"/>
                  <a:pt x="40" y="38"/>
                  <a:pt x="40" y="39"/>
                </a:cubicBezTo>
                <a:cubicBezTo>
                  <a:pt x="39" y="39"/>
                  <a:pt x="39" y="40"/>
                  <a:pt x="38" y="40"/>
                </a:cubicBezTo>
                <a:cubicBezTo>
                  <a:pt x="37" y="40"/>
                  <a:pt x="36" y="40"/>
                  <a:pt x="35" y="40"/>
                </a:cubicBezTo>
                <a:close/>
                <a:moveTo>
                  <a:pt x="106" y="56"/>
                </a:moveTo>
                <a:cubicBezTo>
                  <a:pt x="106" y="10"/>
                  <a:pt x="106" y="10"/>
                  <a:pt x="106" y="10"/>
                </a:cubicBezTo>
                <a:cubicBezTo>
                  <a:pt x="22" y="10"/>
                  <a:pt x="22" y="10"/>
                  <a:pt x="22" y="10"/>
                </a:cubicBezTo>
                <a:cubicBezTo>
                  <a:pt x="22" y="56"/>
                  <a:pt x="22" y="56"/>
                  <a:pt x="22" y="56"/>
                </a:cubicBezTo>
                <a:cubicBezTo>
                  <a:pt x="106" y="56"/>
                  <a:pt x="106" y="56"/>
                  <a:pt x="106" y="56"/>
                </a:cubicBezTo>
                <a:close/>
                <a:moveTo>
                  <a:pt x="118" y="67"/>
                </a:moveTo>
                <a:cubicBezTo>
                  <a:pt x="126" y="87"/>
                  <a:pt x="126" y="87"/>
                  <a:pt x="126" y="87"/>
                </a:cubicBezTo>
                <a:cubicBezTo>
                  <a:pt x="126" y="99"/>
                  <a:pt x="126" y="99"/>
                  <a:pt x="126" y="99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6" y="103"/>
                  <a:pt x="6" y="103"/>
                  <a:pt x="6" y="103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87"/>
                  <a:pt x="0" y="87"/>
                  <a:pt x="0" y="87"/>
                </a:cubicBezTo>
                <a:cubicBezTo>
                  <a:pt x="11" y="67"/>
                  <a:pt x="11" y="67"/>
                  <a:pt x="11" y="67"/>
                </a:cubicBezTo>
                <a:cubicBezTo>
                  <a:pt x="22" y="67"/>
                  <a:pt x="22" y="67"/>
                  <a:pt x="22" y="67"/>
                </a:cubicBezTo>
                <a:cubicBezTo>
                  <a:pt x="106" y="67"/>
                  <a:pt x="106" y="67"/>
                  <a:pt x="106" y="67"/>
                </a:cubicBezTo>
                <a:cubicBezTo>
                  <a:pt x="118" y="67"/>
                  <a:pt x="118" y="67"/>
                  <a:pt x="118" y="67"/>
                </a:cubicBezTo>
                <a:close/>
                <a:moveTo>
                  <a:pt x="45" y="72"/>
                </a:moveTo>
                <a:cubicBezTo>
                  <a:pt x="44" y="73"/>
                  <a:pt x="44" y="73"/>
                  <a:pt x="44" y="74"/>
                </a:cubicBezTo>
                <a:cubicBezTo>
                  <a:pt x="47" y="74"/>
                  <a:pt x="50" y="74"/>
                  <a:pt x="54" y="74"/>
                </a:cubicBezTo>
                <a:cubicBezTo>
                  <a:pt x="54" y="73"/>
                  <a:pt x="54" y="73"/>
                  <a:pt x="54" y="72"/>
                </a:cubicBezTo>
                <a:cubicBezTo>
                  <a:pt x="51" y="72"/>
                  <a:pt x="48" y="72"/>
                  <a:pt x="45" y="72"/>
                </a:cubicBezTo>
                <a:close/>
                <a:moveTo>
                  <a:pt x="42" y="82"/>
                </a:moveTo>
                <a:cubicBezTo>
                  <a:pt x="41" y="83"/>
                  <a:pt x="41" y="84"/>
                  <a:pt x="41" y="85"/>
                </a:cubicBezTo>
                <a:cubicBezTo>
                  <a:pt x="45" y="85"/>
                  <a:pt x="48" y="85"/>
                  <a:pt x="52" y="85"/>
                </a:cubicBezTo>
                <a:cubicBezTo>
                  <a:pt x="52" y="84"/>
                  <a:pt x="52" y="83"/>
                  <a:pt x="52" y="82"/>
                </a:cubicBezTo>
                <a:cubicBezTo>
                  <a:pt x="49" y="82"/>
                  <a:pt x="45" y="82"/>
                  <a:pt x="42" y="82"/>
                </a:cubicBezTo>
                <a:close/>
                <a:moveTo>
                  <a:pt x="25" y="82"/>
                </a:moveTo>
                <a:cubicBezTo>
                  <a:pt x="25" y="83"/>
                  <a:pt x="25" y="84"/>
                  <a:pt x="24" y="85"/>
                </a:cubicBezTo>
                <a:cubicBezTo>
                  <a:pt x="28" y="85"/>
                  <a:pt x="31" y="85"/>
                  <a:pt x="35" y="85"/>
                </a:cubicBezTo>
                <a:cubicBezTo>
                  <a:pt x="35" y="84"/>
                  <a:pt x="36" y="83"/>
                  <a:pt x="36" y="82"/>
                </a:cubicBezTo>
                <a:cubicBezTo>
                  <a:pt x="33" y="82"/>
                  <a:pt x="29" y="82"/>
                  <a:pt x="25" y="82"/>
                </a:cubicBezTo>
                <a:close/>
                <a:moveTo>
                  <a:pt x="58" y="82"/>
                </a:moveTo>
                <a:cubicBezTo>
                  <a:pt x="58" y="83"/>
                  <a:pt x="58" y="84"/>
                  <a:pt x="58" y="85"/>
                </a:cubicBezTo>
                <a:cubicBezTo>
                  <a:pt x="61" y="85"/>
                  <a:pt x="65" y="85"/>
                  <a:pt x="69" y="85"/>
                </a:cubicBezTo>
                <a:cubicBezTo>
                  <a:pt x="69" y="84"/>
                  <a:pt x="69" y="83"/>
                  <a:pt x="69" y="82"/>
                </a:cubicBezTo>
                <a:cubicBezTo>
                  <a:pt x="65" y="82"/>
                  <a:pt x="62" y="82"/>
                  <a:pt x="58" y="82"/>
                </a:cubicBezTo>
                <a:close/>
                <a:moveTo>
                  <a:pt x="75" y="82"/>
                </a:moveTo>
                <a:cubicBezTo>
                  <a:pt x="75" y="83"/>
                  <a:pt x="75" y="84"/>
                  <a:pt x="75" y="85"/>
                </a:cubicBezTo>
                <a:cubicBezTo>
                  <a:pt x="78" y="85"/>
                  <a:pt x="82" y="85"/>
                  <a:pt x="86" y="85"/>
                </a:cubicBezTo>
                <a:cubicBezTo>
                  <a:pt x="85" y="84"/>
                  <a:pt x="85" y="83"/>
                  <a:pt x="85" y="82"/>
                </a:cubicBezTo>
                <a:cubicBezTo>
                  <a:pt x="82" y="82"/>
                  <a:pt x="78" y="82"/>
                  <a:pt x="75" y="82"/>
                </a:cubicBezTo>
                <a:close/>
                <a:moveTo>
                  <a:pt x="91" y="82"/>
                </a:moveTo>
                <a:cubicBezTo>
                  <a:pt x="91" y="83"/>
                  <a:pt x="91" y="84"/>
                  <a:pt x="91" y="85"/>
                </a:cubicBezTo>
                <a:cubicBezTo>
                  <a:pt x="95" y="85"/>
                  <a:pt x="99" y="85"/>
                  <a:pt x="102" y="85"/>
                </a:cubicBezTo>
                <a:cubicBezTo>
                  <a:pt x="102" y="84"/>
                  <a:pt x="102" y="83"/>
                  <a:pt x="102" y="82"/>
                </a:cubicBezTo>
                <a:cubicBezTo>
                  <a:pt x="98" y="82"/>
                  <a:pt x="95" y="82"/>
                  <a:pt x="91" y="82"/>
                </a:cubicBezTo>
                <a:close/>
                <a:moveTo>
                  <a:pt x="39" y="76"/>
                </a:moveTo>
                <a:cubicBezTo>
                  <a:pt x="39" y="77"/>
                  <a:pt x="39" y="78"/>
                  <a:pt x="38" y="79"/>
                </a:cubicBezTo>
                <a:cubicBezTo>
                  <a:pt x="42" y="79"/>
                  <a:pt x="45" y="79"/>
                  <a:pt x="49" y="79"/>
                </a:cubicBezTo>
                <a:cubicBezTo>
                  <a:pt x="49" y="78"/>
                  <a:pt x="49" y="77"/>
                  <a:pt x="49" y="76"/>
                </a:cubicBezTo>
                <a:cubicBezTo>
                  <a:pt x="46" y="76"/>
                  <a:pt x="43" y="76"/>
                  <a:pt x="39" y="76"/>
                </a:cubicBezTo>
                <a:close/>
                <a:moveTo>
                  <a:pt x="28" y="76"/>
                </a:moveTo>
                <a:cubicBezTo>
                  <a:pt x="27" y="77"/>
                  <a:pt x="27" y="78"/>
                  <a:pt x="26" y="79"/>
                </a:cubicBezTo>
                <a:cubicBezTo>
                  <a:pt x="29" y="79"/>
                  <a:pt x="31" y="79"/>
                  <a:pt x="33" y="79"/>
                </a:cubicBezTo>
                <a:cubicBezTo>
                  <a:pt x="33" y="78"/>
                  <a:pt x="33" y="77"/>
                  <a:pt x="34" y="76"/>
                </a:cubicBezTo>
                <a:cubicBezTo>
                  <a:pt x="32" y="76"/>
                  <a:pt x="30" y="76"/>
                  <a:pt x="28" y="76"/>
                </a:cubicBezTo>
                <a:close/>
                <a:moveTo>
                  <a:pt x="55" y="76"/>
                </a:moveTo>
                <a:cubicBezTo>
                  <a:pt x="55" y="77"/>
                  <a:pt x="54" y="78"/>
                  <a:pt x="54" y="79"/>
                </a:cubicBezTo>
                <a:cubicBezTo>
                  <a:pt x="58" y="79"/>
                  <a:pt x="61" y="79"/>
                  <a:pt x="65" y="79"/>
                </a:cubicBezTo>
                <a:cubicBezTo>
                  <a:pt x="65" y="78"/>
                  <a:pt x="65" y="77"/>
                  <a:pt x="65" y="76"/>
                </a:cubicBezTo>
                <a:cubicBezTo>
                  <a:pt x="62" y="76"/>
                  <a:pt x="58" y="76"/>
                  <a:pt x="55" y="76"/>
                </a:cubicBezTo>
                <a:close/>
                <a:moveTo>
                  <a:pt x="70" y="76"/>
                </a:moveTo>
                <a:cubicBezTo>
                  <a:pt x="70" y="77"/>
                  <a:pt x="70" y="78"/>
                  <a:pt x="70" y="79"/>
                </a:cubicBezTo>
                <a:cubicBezTo>
                  <a:pt x="74" y="79"/>
                  <a:pt x="77" y="79"/>
                  <a:pt x="81" y="79"/>
                </a:cubicBezTo>
                <a:cubicBezTo>
                  <a:pt x="81" y="78"/>
                  <a:pt x="81" y="77"/>
                  <a:pt x="81" y="76"/>
                </a:cubicBezTo>
                <a:cubicBezTo>
                  <a:pt x="77" y="76"/>
                  <a:pt x="74" y="76"/>
                  <a:pt x="70" y="76"/>
                </a:cubicBezTo>
                <a:close/>
                <a:moveTo>
                  <a:pt x="87" y="76"/>
                </a:moveTo>
                <a:cubicBezTo>
                  <a:pt x="87" y="77"/>
                  <a:pt x="87" y="78"/>
                  <a:pt x="87" y="79"/>
                </a:cubicBezTo>
                <a:cubicBezTo>
                  <a:pt x="92" y="79"/>
                  <a:pt x="96" y="79"/>
                  <a:pt x="101" y="79"/>
                </a:cubicBezTo>
                <a:cubicBezTo>
                  <a:pt x="101" y="78"/>
                  <a:pt x="101" y="77"/>
                  <a:pt x="100" y="76"/>
                </a:cubicBezTo>
                <a:cubicBezTo>
                  <a:pt x="96" y="76"/>
                  <a:pt x="91" y="76"/>
                  <a:pt x="87" y="76"/>
                </a:cubicBezTo>
                <a:close/>
                <a:moveTo>
                  <a:pt x="30" y="72"/>
                </a:moveTo>
                <a:cubicBezTo>
                  <a:pt x="29" y="73"/>
                  <a:pt x="29" y="73"/>
                  <a:pt x="28" y="74"/>
                </a:cubicBezTo>
                <a:cubicBezTo>
                  <a:pt x="32" y="74"/>
                  <a:pt x="35" y="74"/>
                  <a:pt x="38" y="74"/>
                </a:cubicBezTo>
                <a:cubicBezTo>
                  <a:pt x="39" y="73"/>
                  <a:pt x="39" y="73"/>
                  <a:pt x="39" y="72"/>
                </a:cubicBezTo>
                <a:cubicBezTo>
                  <a:pt x="36" y="72"/>
                  <a:pt x="33" y="72"/>
                  <a:pt x="30" y="72"/>
                </a:cubicBezTo>
                <a:close/>
                <a:moveTo>
                  <a:pt x="59" y="72"/>
                </a:moveTo>
                <a:cubicBezTo>
                  <a:pt x="59" y="73"/>
                  <a:pt x="59" y="73"/>
                  <a:pt x="59" y="74"/>
                </a:cubicBezTo>
                <a:cubicBezTo>
                  <a:pt x="62" y="74"/>
                  <a:pt x="66" y="74"/>
                  <a:pt x="69" y="74"/>
                </a:cubicBezTo>
                <a:cubicBezTo>
                  <a:pt x="69" y="73"/>
                  <a:pt x="69" y="73"/>
                  <a:pt x="69" y="72"/>
                </a:cubicBezTo>
                <a:cubicBezTo>
                  <a:pt x="66" y="72"/>
                  <a:pt x="63" y="72"/>
                  <a:pt x="59" y="72"/>
                </a:cubicBezTo>
                <a:close/>
                <a:moveTo>
                  <a:pt x="74" y="72"/>
                </a:moveTo>
                <a:cubicBezTo>
                  <a:pt x="74" y="73"/>
                  <a:pt x="74" y="73"/>
                  <a:pt x="74" y="74"/>
                </a:cubicBezTo>
                <a:cubicBezTo>
                  <a:pt x="78" y="74"/>
                  <a:pt x="81" y="74"/>
                  <a:pt x="85" y="74"/>
                </a:cubicBezTo>
                <a:cubicBezTo>
                  <a:pt x="84" y="73"/>
                  <a:pt x="84" y="73"/>
                  <a:pt x="84" y="72"/>
                </a:cubicBezTo>
                <a:cubicBezTo>
                  <a:pt x="81" y="72"/>
                  <a:pt x="78" y="72"/>
                  <a:pt x="74" y="72"/>
                </a:cubicBezTo>
                <a:close/>
                <a:moveTo>
                  <a:pt x="89" y="72"/>
                </a:moveTo>
                <a:cubicBezTo>
                  <a:pt x="90" y="73"/>
                  <a:pt x="90" y="73"/>
                  <a:pt x="90" y="74"/>
                </a:cubicBezTo>
                <a:cubicBezTo>
                  <a:pt x="93" y="74"/>
                  <a:pt x="97" y="74"/>
                  <a:pt x="100" y="74"/>
                </a:cubicBezTo>
                <a:cubicBezTo>
                  <a:pt x="100" y="73"/>
                  <a:pt x="99" y="73"/>
                  <a:pt x="99" y="72"/>
                </a:cubicBezTo>
                <a:cubicBezTo>
                  <a:pt x="96" y="72"/>
                  <a:pt x="93" y="72"/>
                  <a:pt x="89" y="72"/>
                </a:cubicBezTo>
                <a:close/>
                <a:moveTo>
                  <a:pt x="10" y="91"/>
                </a:moveTo>
                <a:cubicBezTo>
                  <a:pt x="10" y="96"/>
                  <a:pt x="10" y="96"/>
                  <a:pt x="10" y="96"/>
                </a:cubicBezTo>
                <a:cubicBezTo>
                  <a:pt x="20" y="96"/>
                  <a:pt x="20" y="96"/>
                  <a:pt x="20" y="96"/>
                </a:cubicBezTo>
                <a:cubicBezTo>
                  <a:pt x="20" y="91"/>
                  <a:pt x="20" y="91"/>
                  <a:pt x="20" y="91"/>
                </a:cubicBezTo>
                <a:cubicBezTo>
                  <a:pt x="10" y="91"/>
                  <a:pt x="10" y="91"/>
                  <a:pt x="10" y="91"/>
                </a:cubicBezTo>
                <a:close/>
                <a:moveTo>
                  <a:pt x="106" y="91"/>
                </a:moveTo>
                <a:cubicBezTo>
                  <a:pt x="106" y="96"/>
                  <a:pt x="106" y="96"/>
                  <a:pt x="106" y="96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16" y="91"/>
                  <a:pt x="116" y="91"/>
                  <a:pt x="116" y="91"/>
                </a:cubicBezTo>
                <a:cubicBezTo>
                  <a:pt x="106" y="91"/>
                  <a:pt x="106" y="91"/>
                  <a:pt x="106" y="91"/>
                </a:cubicBezTo>
                <a:close/>
                <a:moveTo>
                  <a:pt x="39" y="91"/>
                </a:moveTo>
                <a:cubicBezTo>
                  <a:pt x="39" y="96"/>
                  <a:pt x="39" y="96"/>
                  <a:pt x="39" y="96"/>
                </a:cubicBezTo>
                <a:cubicBezTo>
                  <a:pt x="49" y="96"/>
                  <a:pt x="49" y="96"/>
                  <a:pt x="49" y="96"/>
                </a:cubicBezTo>
                <a:cubicBezTo>
                  <a:pt x="49" y="91"/>
                  <a:pt x="49" y="91"/>
                  <a:pt x="49" y="91"/>
                </a:cubicBezTo>
                <a:cubicBezTo>
                  <a:pt x="39" y="91"/>
                  <a:pt x="39" y="91"/>
                  <a:pt x="39" y="91"/>
                </a:cubicBezTo>
                <a:close/>
                <a:moveTo>
                  <a:pt x="25" y="91"/>
                </a:moveTo>
                <a:cubicBezTo>
                  <a:pt x="25" y="96"/>
                  <a:pt x="25" y="96"/>
                  <a:pt x="2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1"/>
                  <a:pt x="35" y="91"/>
                  <a:pt x="35" y="91"/>
                </a:cubicBezTo>
                <a:lnTo>
                  <a:pt x="25" y="91"/>
                </a:ln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Freeform 48"/>
          <p:cNvSpPr>
            <a:spLocks noEditPoints="1"/>
          </p:cNvSpPr>
          <p:nvPr/>
        </p:nvSpPr>
        <p:spPr bwMode="auto">
          <a:xfrm>
            <a:off x="6397165" y="1265875"/>
            <a:ext cx="538130" cy="441626"/>
          </a:xfrm>
          <a:custGeom>
            <a:avLst/>
            <a:gdLst>
              <a:gd name="T0" fmla="*/ 33 w 139"/>
              <a:gd name="T1" fmla="*/ 79 h 114"/>
              <a:gd name="T2" fmla="*/ 49 w 139"/>
              <a:gd name="T3" fmla="*/ 87 h 114"/>
              <a:gd name="T4" fmla="*/ 0 w 139"/>
              <a:gd name="T5" fmla="*/ 105 h 114"/>
              <a:gd name="T6" fmla="*/ 18 w 139"/>
              <a:gd name="T7" fmla="*/ 85 h 114"/>
              <a:gd name="T8" fmla="*/ 14 w 139"/>
              <a:gd name="T9" fmla="*/ 72 h 114"/>
              <a:gd name="T10" fmla="*/ 13 w 139"/>
              <a:gd name="T11" fmla="*/ 45 h 114"/>
              <a:gd name="T12" fmla="*/ 44 w 139"/>
              <a:gd name="T13" fmla="*/ 72 h 114"/>
              <a:gd name="T14" fmla="*/ 87 w 139"/>
              <a:gd name="T15" fmla="*/ 40 h 114"/>
              <a:gd name="T16" fmla="*/ 98 w 139"/>
              <a:gd name="T17" fmla="*/ 39 h 114"/>
              <a:gd name="T18" fmla="*/ 96 w 139"/>
              <a:gd name="T19" fmla="*/ 28 h 114"/>
              <a:gd name="T20" fmla="*/ 93 w 139"/>
              <a:gd name="T21" fmla="*/ 21 h 114"/>
              <a:gd name="T22" fmla="*/ 94 w 139"/>
              <a:gd name="T23" fmla="*/ 20 h 114"/>
              <a:gd name="T24" fmla="*/ 97 w 139"/>
              <a:gd name="T25" fmla="*/ 5 h 114"/>
              <a:gd name="T26" fmla="*/ 123 w 139"/>
              <a:gd name="T27" fmla="*/ 19 h 114"/>
              <a:gd name="T28" fmla="*/ 124 w 139"/>
              <a:gd name="T29" fmla="*/ 20 h 114"/>
              <a:gd name="T30" fmla="*/ 123 w 139"/>
              <a:gd name="T31" fmla="*/ 25 h 114"/>
              <a:gd name="T32" fmla="*/ 118 w 139"/>
              <a:gd name="T33" fmla="*/ 34 h 114"/>
              <a:gd name="T34" fmla="*/ 124 w 139"/>
              <a:gd name="T35" fmla="*/ 40 h 114"/>
              <a:gd name="T36" fmla="*/ 139 w 139"/>
              <a:gd name="T37" fmla="*/ 66 h 114"/>
              <a:gd name="T38" fmla="*/ 87 w 139"/>
              <a:gd name="T39" fmla="*/ 40 h 114"/>
              <a:gd name="T40" fmla="*/ 106 w 139"/>
              <a:gd name="T41" fmla="*/ 44 h 114"/>
              <a:gd name="T42" fmla="*/ 104 w 139"/>
              <a:gd name="T43" fmla="*/ 62 h 114"/>
              <a:gd name="T44" fmla="*/ 109 w 139"/>
              <a:gd name="T45" fmla="*/ 66 h 114"/>
              <a:gd name="T46" fmla="*/ 110 w 139"/>
              <a:gd name="T47" fmla="*/ 66 h 114"/>
              <a:gd name="T48" fmla="*/ 115 w 139"/>
              <a:gd name="T49" fmla="*/ 62 h 114"/>
              <a:gd name="T50" fmla="*/ 113 w 139"/>
              <a:gd name="T51" fmla="*/ 44 h 114"/>
              <a:gd name="T52" fmla="*/ 110 w 139"/>
              <a:gd name="T53" fmla="*/ 41 h 114"/>
              <a:gd name="T54" fmla="*/ 68 w 139"/>
              <a:gd name="T55" fmla="*/ 114 h 114"/>
              <a:gd name="T56" fmla="*/ 88 w 139"/>
              <a:gd name="T57" fmla="*/ 83 h 114"/>
              <a:gd name="T58" fmla="*/ 110 w 139"/>
              <a:gd name="T59" fmla="*/ 85 h 114"/>
              <a:gd name="T60" fmla="*/ 117 w 139"/>
              <a:gd name="T61" fmla="*/ 80 h 114"/>
              <a:gd name="T62" fmla="*/ 73 w 139"/>
              <a:gd name="T63" fmla="*/ 106 h 114"/>
              <a:gd name="T64" fmla="*/ 72 w 139"/>
              <a:gd name="T65" fmla="*/ 1 h 114"/>
              <a:gd name="T66" fmla="*/ 28 w 139"/>
              <a:gd name="T67" fmla="*/ 19 h 114"/>
              <a:gd name="T68" fmla="*/ 27 w 139"/>
              <a:gd name="T69" fmla="*/ 37 h 114"/>
              <a:gd name="T70" fmla="*/ 58 w 139"/>
              <a:gd name="T71" fmla="*/ 23 h 114"/>
              <a:gd name="T72" fmla="*/ 83 w 139"/>
              <a:gd name="T73" fmla="*/ 2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9" h="114">
                <a:moveTo>
                  <a:pt x="39" y="72"/>
                </a:moveTo>
                <a:cubicBezTo>
                  <a:pt x="37" y="75"/>
                  <a:pt x="35" y="77"/>
                  <a:pt x="33" y="79"/>
                </a:cubicBezTo>
                <a:cubicBezTo>
                  <a:pt x="33" y="82"/>
                  <a:pt x="34" y="83"/>
                  <a:pt x="35" y="85"/>
                </a:cubicBezTo>
                <a:cubicBezTo>
                  <a:pt x="36" y="85"/>
                  <a:pt x="48" y="85"/>
                  <a:pt x="49" y="87"/>
                </a:cubicBezTo>
                <a:cubicBezTo>
                  <a:pt x="53" y="92"/>
                  <a:pt x="53" y="101"/>
                  <a:pt x="52" y="105"/>
                </a:cubicBezTo>
                <a:cubicBezTo>
                  <a:pt x="40" y="111"/>
                  <a:pt x="13" y="111"/>
                  <a:pt x="0" y="105"/>
                </a:cubicBezTo>
                <a:cubicBezTo>
                  <a:pt x="0" y="101"/>
                  <a:pt x="0" y="92"/>
                  <a:pt x="4" y="87"/>
                </a:cubicBezTo>
                <a:cubicBezTo>
                  <a:pt x="5" y="85"/>
                  <a:pt x="16" y="85"/>
                  <a:pt x="18" y="85"/>
                </a:cubicBezTo>
                <a:cubicBezTo>
                  <a:pt x="19" y="83"/>
                  <a:pt x="19" y="81"/>
                  <a:pt x="19" y="79"/>
                </a:cubicBezTo>
                <a:cubicBezTo>
                  <a:pt x="17" y="77"/>
                  <a:pt x="15" y="75"/>
                  <a:pt x="14" y="72"/>
                </a:cubicBezTo>
                <a:cubicBezTo>
                  <a:pt x="12" y="72"/>
                  <a:pt x="9" y="72"/>
                  <a:pt x="8" y="72"/>
                </a:cubicBezTo>
                <a:cubicBezTo>
                  <a:pt x="7" y="62"/>
                  <a:pt x="9" y="48"/>
                  <a:pt x="13" y="45"/>
                </a:cubicBezTo>
                <a:cubicBezTo>
                  <a:pt x="19" y="40"/>
                  <a:pt x="33" y="40"/>
                  <a:pt x="39" y="44"/>
                </a:cubicBezTo>
                <a:cubicBezTo>
                  <a:pt x="43" y="47"/>
                  <a:pt x="46" y="63"/>
                  <a:pt x="44" y="72"/>
                </a:cubicBezTo>
                <a:cubicBezTo>
                  <a:pt x="44" y="72"/>
                  <a:pt x="39" y="72"/>
                  <a:pt x="39" y="72"/>
                </a:cubicBezTo>
                <a:close/>
                <a:moveTo>
                  <a:pt x="87" y="40"/>
                </a:moveTo>
                <a:cubicBezTo>
                  <a:pt x="89" y="40"/>
                  <a:pt x="92" y="40"/>
                  <a:pt x="94" y="40"/>
                </a:cubicBezTo>
                <a:cubicBezTo>
                  <a:pt x="96" y="41"/>
                  <a:pt x="97" y="40"/>
                  <a:pt x="98" y="39"/>
                </a:cubicBezTo>
                <a:cubicBezTo>
                  <a:pt x="99" y="38"/>
                  <a:pt x="99" y="36"/>
                  <a:pt x="100" y="34"/>
                </a:cubicBezTo>
                <a:cubicBezTo>
                  <a:pt x="98" y="32"/>
                  <a:pt x="97" y="30"/>
                  <a:pt x="96" y="28"/>
                </a:cubicBezTo>
                <a:cubicBezTo>
                  <a:pt x="95" y="27"/>
                  <a:pt x="94" y="26"/>
                  <a:pt x="94" y="25"/>
                </a:cubicBezTo>
                <a:cubicBezTo>
                  <a:pt x="94" y="24"/>
                  <a:pt x="93" y="22"/>
                  <a:pt x="93" y="21"/>
                </a:cubicBezTo>
                <a:cubicBezTo>
                  <a:pt x="93" y="20"/>
                  <a:pt x="93" y="20"/>
                  <a:pt x="93" y="20"/>
                </a:cubicBezTo>
                <a:cubicBezTo>
                  <a:pt x="94" y="20"/>
                  <a:pt x="94" y="20"/>
                  <a:pt x="94" y="20"/>
                </a:cubicBezTo>
                <a:cubicBezTo>
                  <a:pt x="94" y="20"/>
                  <a:pt x="94" y="19"/>
                  <a:pt x="94" y="19"/>
                </a:cubicBezTo>
                <a:cubicBezTo>
                  <a:pt x="93" y="11"/>
                  <a:pt x="94" y="8"/>
                  <a:pt x="97" y="5"/>
                </a:cubicBezTo>
                <a:cubicBezTo>
                  <a:pt x="103" y="0"/>
                  <a:pt x="113" y="0"/>
                  <a:pt x="119" y="4"/>
                </a:cubicBezTo>
                <a:cubicBezTo>
                  <a:pt x="123" y="7"/>
                  <a:pt x="124" y="12"/>
                  <a:pt x="123" y="19"/>
                </a:cubicBezTo>
                <a:cubicBezTo>
                  <a:pt x="123" y="19"/>
                  <a:pt x="123" y="19"/>
                  <a:pt x="123" y="20"/>
                </a:cubicBezTo>
                <a:cubicBezTo>
                  <a:pt x="124" y="20"/>
                  <a:pt x="124" y="20"/>
                  <a:pt x="124" y="20"/>
                </a:cubicBezTo>
                <a:cubicBezTo>
                  <a:pt x="124" y="21"/>
                  <a:pt x="124" y="21"/>
                  <a:pt x="124" y="21"/>
                </a:cubicBezTo>
                <a:cubicBezTo>
                  <a:pt x="124" y="22"/>
                  <a:pt x="124" y="24"/>
                  <a:pt x="123" y="25"/>
                </a:cubicBezTo>
                <a:cubicBezTo>
                  <a:pt x="123" y="26"/>
                  <a:pt x="122" y="27"/>
                  <a:pt x="121" y="28"/>
                </a:cubicBezTo>
                <a:cubicBezTo>
                  <a:pt x="121" y="30"/>
                  <a:pt x="119" y="32"/>
                  <a:pt x="118" y="34"/>
                </a:cubicBezTo>
                <a:cubicBezTo>
                  <a:pt x="118" y="36"/>
                  <a:pt x="119" y="38"/>
                  <a:pt x="120" y="40"/>
                </a:cubicBezTo>
                <a:cubicBezTo>
                  <a:pt x="121" y="40"/>
                  <a:pt x="123" y="40"/>
                  <a:pt x="124" y="40"/>
                </a:cubicBezTo>
                <a:cubicBezTo>
                  <a:pt x="126" y="40"/>
                  <a:pt x="128" y="40"/>
                  <a:pt x="130" y="40"/>
                </a:cubicBezTo>
                <a:cubicBezTo>
                  <a:pt x="136" y="45"/>
                  <a:pt x="139" y="58"/>
                  <a:pt x="139" y="66"/>
                </a:cubicBezTo>
                <a:cubicBezTo>
                  <a:pt x="129" y="72"/>
                  <a:pt x="85" y="73"/>
                  <a:pt x="79" y="66"/>
                </a:cubicBezTo>
                <a:cubicBezTo>
                  <a:pt x="79" y="59"/>
                  <a:pt x="80" y="47"/>
                  <a:pt x="87" y="40"/>
                </a:cubicBezTo>
                <a:close/>
                <a:moveTo>
                  <a:pt x="108" y="41"/>
                </a:moveTo>
                <a:cubicBezTo>
                  <a:pt x="106" y="44"/>
                  <a:pt x="106" y="44"/>
                  <a:pt x="106" y="44"/>
                </a:cubicBezTo>
                <a:cubicBezTo>
                  <a:pt x="108" y="45"/>
                  <a:pt x="108" y="45"/>
                  <a:pt x="108" y="45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5" y="62"/>
                  <a:pt x="115" y="62"/>
                  <a:pt x="115" y="62"/>
                </a:cubicBezTo>
                <a:cubicBezTo>
                  <a:pt x="111" y="45"/>
                  <a:pt x="111" y="45"/>
                  <a:pt x="111" y="45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0" y="41"/>
                  <a:pt x="110" y="41"/>
                  <a:pt x="110" y="41"/>
                </a:cubicBezTo>
                <a:cubicBezTo>
                  <a:pt x="108" y="41"/>
                  <a:pt x="108" y="41"/>
                  <a:pt x="108" y="41"/>
                </a:cubicBezTo>
                <a:close/>
                <a:moveTo>
                  <a:pt x="68" y="114"/>
                </a:moveTo>
                <a:cubicBezTo>
                  <a:pt x="57" y="86"/>
                  <a:pt x="57" y="86"/>
                  <a:pt x="57" y="86"/>
                </a:cubicBezTo>
                <a:cubicBezTo>
                  <a:pt x="88" y="83"/>
                  <a:pt x="88" y="83"/>
                  <a:pt x="88" y="83"/>
                </a:cubicBezTo>
                <a:cubicBezTo>
                  <a:pt x="82" y="92"/>
                  <a:pt x="82" y="92"/>
                  <a:pt x="82" y="92"/>
                </a:cubicBezTo>
                <a:cubicBezTo>
                  <a:pt x="92" y="97"/>
                  <a:pt x="103" y="94"/>
                  <a:pt x="110" y="85"/>
                </a:cubicBezTo>
                <a:cubicBezTo>
                  <a:pt x="111" y="83"/>
                  <a:pt x="112" y="81"/>
                  <a:pt x="112" y="78"/>
                </a:cubicBezTo>
                <a:cubicBezTo>
                  <a:pt x="117" y="80"/>
                  <a:pt x="117" y="80"/>
                  <a:pt x="117" y="80"/>
                </a:cubicBezTo>
                <a:cubicBezTo>
                  <a:pt x="117" y="85"/>
                  <a:pt x="115" y="91"/>
                  <a:pt x="112" y="96"/>
                </a:cubicBezTo>
                <a:cubicBezTo>
                  <a:pt x="103" y="109"/>
                  <a:pt x="86" y="113"/>
                  <a:pt x="73" y="106"/>
                </a:cubicBezTo>
                <a:cubicBezTo>
                  <a:pt x="68" y="114"/>
                  <a:pt x="68" y="114"/>
                  <a:pt x="68" y="114"/>
                </a:cubicBezTo>
                <a:close/>
                <a:moveTo>
                  <a:pt x="72" y="1"/>
                </a:moveTo>
                <a:cubicBezTo>
                  <a:pt x="67" y="9"/>
                  <a:pt x="67" y="9"/>
                  <a:pt x="67" y="9"/>
                </a:cubicBezTo>
                <a:cubicBezTo>
                  <a:pt x="53" y="2"/>
                  <a:pt x="36" y="6"/>
                  <a:pt x="28" y="19"/>
                </a:cubicBezTo>
                <a:cubicBezTo>
                  <a:pt x="24" y="24"/>
                  <a:pt x="23" y="30"/>
                  <a:pt x="23" y="35"/>
                </a:cubicBezTo>
                <a:cubicBezTo>
                  <a:pt x="27" y="37"/>
                  <a:pt x="27" y="37"/>
                  <a:pt x="27" y="37"/>
                </a:cubicBezTo>
                <a:cubicBezTo>
                  <a:pt x="28" y="34"/>
                  <a:pt x="29" y="32"/>
                  <a:pt x="30" y="30"/>
                </a:cubicBezTo>
                <a:cubicBezTo>
                  <a:pt x="36" y="21"/>
                  <a:pt x="48" y="18"/>
                  <a:pt x="58" y="23"/>
                </a:cubicBezTo>
                <a:cubicBezTo>
                  <a:pt x="51" y="32"/>
                  <a:pt x="51" y="32"/>
                  <a:pt x="51" y="32"/>
                </a:cubicBezTo>
                <a:cubicBezTo>
                  <a:pt x="83" y="29"/>
                  <a:pt x="83" y="29"/>
                  <a:pt x="83" y="29"/>
                </a:cubicBezTo>
                <a:lnTo>
                  <a:pt x="72" y="1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5" name="文本框 1167"/>
          <p:cNvSpPr txBox="1"/>
          <p:nvPr/>
        </p:nvSpPr>
        <p:spPr>
          <a:xfrm>
            <a:off x="1691680" y="1802534"/>
            <a:ext cx="1187285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添加标题二</a:t>
            </a:r>
          </a:p>
        </p:txBody>
      </p:sp>
      <p:sp>
        <p:nvSpPr>
          <p:cNvPr id="86" name="文本框 60"/>
          <p:cNvSpPr txBox="1"/>
          <p:nvPr/>
        </p:nvSpPr>
        <p:spPr>
          <a:xfrm>
            <a:off x="323528" y="2069978"/>
            <a:ext cx="2598846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7" name="文本框 61"/>
          <p:cNvSpPr txBox="1"/>
          <p:nvPr/>
        </p:nvSpPr>
        <p:spPr>
          <a:xfrm>
            <a:off x="1763688" y="3368805"/>
            <a:ext cx="141123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添加标题四</a:t>
            </a:r>
          </a:p>
        </p:txBody>
      </p:sp>
      <p:sp>
        <p:nvSpPr>
          <p:cNvPr id="88" name="文本框 62"/>
          <p:cNvSpPr txBox="1"/>
          <p:nvPr/>
        </p:nvSpPr>
        <p:spPr>
          <a:xfrm>
            <a:off x="323528" y="3636250"/>
            <a:ext cx="2598846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9" name="文本框 63"/>
          <p:cNvSpPr txBox="1"/>
          <p:nvPr/>
        </p:nvSpPr>
        <p:spPr>
          <a:xfrm>
            <a:off x="6168082" y="3368805"/>
            <a:ext cx="135624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添加标题三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0" name="文本框 64"/>
          <p:cNvSpPr txBox="1"/>
          <p:nvPr/>
        </p:nvSpPr>
        <p:spPr>
          <a:xfrm>
            <a:off x="5980656" y="3660982"/>
            <a:ext cx="2551784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1" name="文本框 65"/>
          <p:cNvSpPr txBox="1"/>
          <p:nvPr/>
        </p:nvSpPr>
        <p:spPr>
          <a:xfrm>
            <a:off x="6166301" y="1802534"/>
            <a:ext cx="1358027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添加标题一</a:t>
            </a:r>
          </a:p>
        </p:txBody>
      </p:sp>
      <p:sp>
        <p:nvSpPr>
          <p:cNvPr id="92" name="文本框 66"/>
          <p:cNvSpPr txBox="1"/>
          <p:nvPr/>
        </p:nvSpPr>
        <p:spPr>
          <a:xfrm>
            <a:off x="5978874" y="2069978"/>
            <a:ext cx="2697582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1753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85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50"/>
                            </p:stCondLst>
                            <p:childTnLst>
                              <p:par>
                                <p:cTn id="3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15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6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150"/>
                            </p:stCondLst>
                            <p:childTnLst>
                              <p:par>
                                <p:cTn id="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650"/>
                            </p:stCondLst>
                            <p:childTnLst>
                              <p:par>
                                <p:cTn id="7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3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8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300"/>
                            </p:stCondLst>
                            <p:childTnLst>
                              <p:par>
                                <p:cTn id="8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800"/>
                            </p:stCondLst>
                            <p:childTnLst>
                              <p:par>
                                <p:cTn id="9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450"/>
                            </p:stCondLst>
                            <p:childTnLst>
                              <p:par>
                                <p:cTn id="9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63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03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84012" y="1562844"/>
            <a:ext cx="2286016" cy="885701"/>
            <a:chOff x="642910" y="1785932"/>
            <a:chExt cx="2286016" cy="885701"/>
          </a:xfrm>
        </p:grpSpPr>
        <p:sp>
          <p:nvSpPr>
            <p:cNvPr id="9" name="Rectangle 88"/>
            <p:cNvSpPr/>
            <p:nvPr/>
          </p:nvSpPr>
          <p:spPr>
            <a:xfrm>
              <a:off x="642910" y="2025302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0" name="Rectangle 89"/>
            <p:cNvSpPr/>
            <p:nvPr/>
          </p:nvSpPr>
          <p:spPr>
            <a:xfrm>
              <a:off x="642910" y="1785932"/>
              <a:ext cx="2264384" cy="3000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Lao UI" panose="020B0502040204020203" pitchFamily="34" charset="0"/>
                  <a:ea typeface="Open Sans" pitchFamily="34" charset="0"/>
                  <a:cs typeface="Lao UI" panose="020B0502040204020203" pitchFamily="34" charset="0"/>
                </a:rPr>
                <a:t>Strength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84012" y="2991604"/>
            <a:ext cx="2286016" cy="879075"/>
            <a:chOff x="642910" y="3214692"/>
            <a:chExt cx="2286016" cy="879075"/>
          </a:xfrm>
        </p:grpSpPr>
        <p:sp>
          <p:nvSpPr>
            <p:cNvPr id="12" name="Rectangle 90"/>
            <p:cNvSpPr/>
            <p:nvPr/>
          </p:nvSpPr>
          <p:spPr>
            <a:xfrm>
              <a:off x="642910" y="3447436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3" name="Rectangle 91"/>
            <p:cNvSpPr/>
            <p:nvPr/>
          </p:nvSpPr>
          <p:spPr>
            <a:xfrm>
              <a:off x="642910" y="3214692"/>
              <a:ext cx="2264384" cy="2945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Lao UI" panose="020B0502040204020203" pitchFamily="34" charset="0"/>
                  <a:ea typeface="Open Sans" pitchFamily="34" charset="0"/>
                  <a:cs typeface="Lao UI" panose="020B0502040204020203" pitchFamily="34" charset="0"/>
                </a:rPr>
                <a:t>Opportunity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156176" y="2991604"/>
            <a:ext cx="2286016" cy="863708"/>
            <a:chOff x="6215074" y="3214692"/>
            <a:chExt cx="2286016" cy="863708"/>
          </a:xfrm>
        </p:grpSpPr>
        <p:sp>
          <p:nvSpPr>
            <p:cNvPr id="15" name="Rectangle 92"/>
            <p:cNvSpPr/>
            <p:nvPr/>
          </p:nvSpPr>
          <p:spPr>
            <a:xfrm>
              <a:off x="6215074" y="3454062"/>
              <a:ext cx="2286016" cy="6243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6" name="Rectangle 93"/>
            <p:cNvSpPr/>
            <p:nvPr/>
          </p:nvSpPr>
          <p:spPr>
            <a:xfrm>
              <a:off x="6215074" y="3214692"/>
              <a:ext cx="2286016" cy="2945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Lao UI" panose="020B0502040204020203" pitchFamily="34" charset="0"/>
                  <a:ea typeface="Open Sans" pitchFamily="34" charset="0"/>
                  <a:cs typeface="Lao UI" panose="020B0502040204020203" pitchFamily="34" charset="0"/>
                </a:rPr>
                <a:t>Threats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156176" y="1562844"/>
            <a:ext cx="2286016" cy="925457"/>
            <a:chOff x="6215074" y="1785932"/>
            <a:chExt cx="2286016" cy="925457"/>
          </a:xfrm>
        </p:grpSpPr>
        <p:sp>
          <p:nvSpPr>
            <p:cNvPr id="18" name="Rectangle 94"/>
            <p:cNvSpPr/>
            <p:nvPr/>
          </p:nvSpPr>
          <p:spPr>
            <a:xfrm>
              <a:off x="6215074" y="2065058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9" name="Rectangle 95"/>
            <p:cNvSpPr/>
            <p:nvPr/>
          </p:nvSpPr>
          <p:spPr>
            <a:xfrm>
              <a:off x="6215074" y="1785932"/>
              <a:ext cx="2286016" cy="2945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Lao UI" panose="020B0502040204020203" pitchFamily="34" charset="0"/>
                  <a:ea typeface="Open Sans" pitchFamily="34" charset="0"/>
                  <a:cs typeface="Lao UI" panose="020B0502040204020203" pitchFamily="34" charset="0"/>
                </a:rPr>
                <a:t>Weakness</a:t>
              </a:r>
            </a:p>
          </p:txBody>
        </p:sp>
      </p:grpSp>
      <p:sp>
        <p:nvSpPr>
          <p:cNvPr id="20" name="十字箭头 19"/>
          <p:cNvSpPr/>
          <p:nvPr/>
        </p:nvSpPr>
        <p:spPr>
          <a:xfrm>
            <a:off x="3062235" y="1277092"/>
            <a:ext cx="3054850" cy="3054850"/>
          </a:xfrm>
          <a:prstGeom prst="quadArrow">
            <a:avLst>
              <a:gd name="adj1" fmla="val 2000"/>
              <a:gd name="adj2" fmla="val 4000"/>
              <a:gd name="adj3" fmla="val 5000"/>
            </a:avLst>
          </a:prstGeom>
          <a:solidFill>
            <a:schemeClr val="bg1">
              <a:lumMod val="95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1" name="组合 20"/>
          <p:cNvGrpSpPr/>
          <p:nvPr/>
        </p:nvGrpSpPr>
        <p:grpSpPr>
          <a:xfrm>
            <a:off x="3260801" y="1475657"/>
            <a:ext cx="1221940" cy="1221940"/>
            <a:chOff x="3319699" y="1698745"/>
            <a:chExt cx="1221940" cy="1221940"/>
          </a:xfrm>
        </p:grpSpPr>
        <p:sp>
          <p:nvSpPr>
            <p:cNvPr id="22" name="任意多边形 21"/>
            <p:cNvSpPr/>
            <p:nvPr/>
          </p:nvSpPr>
          <p:spPr>
            <a:xfrm>
              <a:off x="3319699" y="1698745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</a:p>
          </p:txBody>
        </p:sp>
        <p:sp>
          <p:nvSpPr>
            <p:cNvPr id="23" name="Rectangle 17"/>
            <p:cNvSpPr/>
            <p:nvPr/>
          </p:nvSpPr>
          <p:spPr>
            <a:xfrm>
              <a:off x="3428992" y="178593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S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696580" y="1475657"/>
            <a:ext cx="1221940" cy="1221940"/>
            <a:chOff x="4755478" y="1698745"/>
            <a:chExt cx="1221940" cy="1221940"/>
          </a:xfrm>
        </p:grpSpPr>
        <p:sp>
          <p:nvSpPr>
            <p:cNvPr id="25" name="任意多边形 24"/>
            <p:cNvSpPr/>
            <p:nvPr/>
          </p:nvSpPr>
          <p:spPr>
            <a:xfrm>
              <a:off x="4755478" y="1698745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</a:p>
          </p:txBody>
        </p:sp>
        <p:sp>
          <p:nvSpPr>
            <p:cNvPr id="26" name="Rectangle 18"/>
            <p:cNvSpPr/>
            <p:nvPr/>
          </p:nvSpPr>
          <p:spPr>
            <a:xfrm>
              <a:off x="4929190" y="178593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W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260801" y="2911436"/>
            <a:ext cx="1221940" cy="1221940"/>
            <a:chOff x="3319699" y="3134524"/>
            <a:chExt cx="1221940" cy="1221940"/>
          </a:xfrm>
        </p:grpSpPr>
        <p:sp>
          <p:nvSpPr>
            <p:cNvPr id="28" name="任意多边形 27"/>
            <p:cNvSpPr/>
            <p:nvPr/>
          </p:nvSpPr>
          <p:spPr>
            <a:xfrm>
              <a:off x="3319699" y="3134524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</a:p>
          </p:txBody>
        </p:sp>
        <p:sp>
          <p:nvSpPr>
            <p:cNvPr id="29" name="Rectangle 19"/>
            <p:cNvSpPr/>
            <p:nvPr/>
          </p:nvSpPr>
          <p:spPr>
            <a:xfrm>
              <a:off x="3428992" y="321469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O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696580" y="2911436"/>
            <a:ext cx="1221940" cy="1221940"/>
            <a:chOff x="4755478" y="3134524"/>
            <a:chExt cx="1221940" cy="1221940"/>
          </a:xfrm>
        </p:grpSpPr>
        <p:sp>
          <p:nvSpPr>
            <p:cNvPr id="31" name="任意多边形 30"/>
            <p:cNvSpPr/>
            <p:nvPr/>
          </p:nvSpPr>
          <p:spPr>
            <a:xfrm>
              <a:off x="4755478" y="3134524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</a:p>
          </p:txBody>
        </p:sp>
        <p:sp>
          <p:nvSpPr>
            <p:cNvPr id="32" name="Rectangle 20"/>
            <p:cNvSpPr/>
            <p:nvPr/>
          </p:nvSpPr>
          <p:spPr>
            <a:xfrm>
              <a:off x="4929190" y="3286130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T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08282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100"/>
                            </p:stCondLst>
                            <p:childTnLst>
                              <p:par>
                                <p:cTn id="4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03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Freeform 15"/>
          <p:cNvSpPr>
            <a:spLocks noChangeAspect="1" noEditPoints="1"/>
          </p:cNvSpPr>
          <p:nvPr/>
        </p:nvSpPr>
        <p:spPr bwMode="auto">
          <a:xfrm>
            <a:off x="4200563" y="2644731"/>
            <a:ext cx="513534" cy="373965"/>
          </a:xfrm>
          <a:custGeom>
            <a:avLst/>
            <a:gdLst>
              <a:gd name="T0" fmla="*/ 275 w 326"/>
              <a:gd name="T1" fmla="*/ 25 h 237"/>
              <a:gd name="T2" fmla="*/ 49 w 326"/>
              <a:gd name="T3" fmla="*/ 163 h 237"/>
              <a:gd name="T4" fmla="*/ 162 w 326"/>
              <a:gd name="T5" fmla="*/ 127 h 237"/>
              <a:gd name="T6" fmla="*/ 222 w 326"/>
              <a:gd name="T7" fmla="*/ 134 h 237"/>
              <a:gd name="T8" fmla="*/ 162 w 326"/>
              <a:gd name="T9" fmla="*/ 127 h 237"/>
              <a:gd name="T10" fmla="*/ 162 w 326"/>
              <a:gd name="T11" fmla="*/ 116 h 237"/>
              <a:gd name="T12" fmla="*/ 222 w 326"/>
              <a:gd name="T13" fmla="*/ 108 h 237"/>
              <a:gd name="T14" fmla="*/ 162 w 326"/>
              <a:gd name="T15" fmla="*/ 86 h 237"/>
              <a:gd name="T16" fmla="*/ 263 w 326"/>
              <a:gd name="T17" fmla="*/ 94 h 237"/>
              <a:gd name="T18" fmla="*/ 162 w 326"/>
              <a:gd name="T19" fmla="*/ 86 h 237"/>
              <a:gd name="T20" fmla="*/ 162 w 326"/>
              <a:gd name="T21" fmla="*/ 74 h 237"/>
              <a:gd name="T22" fmla="*/ 263 w 326"/>
              <a:gd name="T23" fmla="*/ 66 h 237"/>
              <a:gd name="T24" fmla="*/ 162 w 326"/>
              <a:gd name="T25" fmla="*/ 45 h 237"/>
              <a:gd name="T26" fmla="*/ 263 w 326"/>
              <a:gd name="T27" fmla="*/ 53 h 237"/>
              <a:gd name="T28" fmla="*/ 162 w 326"/>
              <a:gd name="T29" fmla="*/ 45 h 237"/>
              <a:gd name="T30" fmla="*/ 93 w 326"/>
              <a:gd name="T31" fmla="*/ 43 h 237"/>
              <a:gd name="T32" fmla="*/ 91 w 326"/>
              <a:gd name="T33" fmla="*/ 44 h 237"/>
              <a:gd name="T34" fmla="*/ 90 w 326"/>
              <a:gd name="T35" fmla="*/ 44 h 237"/>
              <a:gd name="T36" fmla="*/ 89 w 326"/>
              <a:gd name="T37" fmla="*/ 45 h 237"/>
              <a:gd name="T38" fmla="*/ 88 w 326"/>
              <a:gd name="T39" fmla="*/ 45 h 237"/>
              <a:gd name="T40" fmla="*/ 88 w 326"/>
              <a:gd name="T41" fmla="*/ 45 h 237"/>
              <a:gd name="T42" fmla="*/ 87 w 326"/>
              <a:gd name="T43" fmla="*/ 46 h 237"/>
              <a:gd name="T44" fmla="*/ 87 w 326"/>
              <a:gd name="T45" fmla="*/ 46 h 237"/>
              <a:gd name="T46" fmla="*/ 86 w 326"/>
              <a:gd name="T47" fmla="*/ 47 h 237"/>
              <a:gd name="T48" fmla="*/ 85 w 326"/>
              <a:gd name="T49" fmla="*/ 47 h 237"/>
              <a:gd name="T50" fmla="*/ 85 w 326"/>
              <a:gd name="T51" fmla="*/ 47 h 237"/>
              <a:gd name="T52" fmla="*/ 84 w 326"/>
              <a:gd name="T53" fmla="*/ 48 h 237"/>
              <a:gd name="T54" fmla="*/ 84 w 326"/>
              <a:gd name="T55" fmla="*/ 48 h 237"/>
              <a:gd name="T56" fmla="*/ 83 w 326"/>
              <a:gd name="T57" fmla="*/ 49 h 237"/>
              <a:gd name="T58" fmla="*/ 83 w 326"/>
              <a:gd name="T59" fmla="*/ 49 h 237"/>
              <a:gd name="T60" fmla="*/ 82 w 326"/>
              <a:gd name="T61" fmla="*/ 50 h 237"/>
              <a:gd name="T62" fmla="*/ 82 w 326"/>
              <a:gd name="T63" fmla="*/ 50 h 237"/>
              <a:gd name="T64" fmla="*/ 72 w 326"/>
              <a:gd name="T65" fmla="*/ 69 h 237"/>
              <a:gd name="T66" fmla="*/ 144 w 326"/>
              <a:gd name="T67" fmla="*/ 105 h 237"/>
              <a:gd name="T68" fmla="*/ 93 w 326"/>
              <a:gd name="T69" fmla="*/ 43 h 237"/>
              <a:gd name="T70" fmla="*/ 80 w 326"/>
              <a:gd name="T71" fmla="*/ 69 h 237"/>
              <a:gd name="T72" fmla="*/ 106 w 326"/>
              <a:gd name="T73" fmla="*/ 102 h 237"/>
              <a:gd name="T74" fmla="*/ 132 w 326"/>
              <a:gd name="T75" fmla="*/ 71 h 237"/>
              <a:gd name="T76" fmla="*/ 113 w 326"/>
              <a:gd name="T77" fmla="*/ 64 h 237"/>
              <a:gd name="T78" fmla="*/ 109 w 326"/>
              <a:gd name="T79" fmla="*/ 72 h 237"/>
              <a:gd name="T80" fmla="*/ 106 w 326"/>
              <a:gd name="T81" fmla="*/ 72 h 237"/>
              <a:gd name="T82" fmla="*/ 116 w 326"/>
              <a:gd name="T83" fmla="*/ 77 h 237"/>
              <a:gd name="T84" fmla="*/ 116 w 326"/>
              <a:gd name="T85" fmla="*/ 84 h 237"/>
              <a:gd name="T86" fmla="*/ 116 w 326"/>
              <a:gd name="T87" fmla="*/ 77 h 237"/>
              <a:gd name="T88" fmla="*/ 91 w 326"/>
              <a:gd name="T89" fmla="*/ 81 h 237"/>
              <a:gd name="T90" fmla="*/ 98 w 326"/>
              <a:gd name="T91" fmla="*/ 81 h 237"/>
              <a:gd name="T92" fmla="*/ 148 w 326"/>
              <a:gd name="T93" fmla="*/ 149 h 237"/>
              <a:gd name="T94" fmla="*/ 93 w 326"/>
              <a:gd name="T95" fmla="*/ 142 h 237"/>
              <a:gd name="T96" fmla="*/ 63 w 326"/>
              <a:gd name="T97" fmla="*/ 149 h 237"/>
              <a:gd name="T98" fmla="*/ 145 w 326"/>
              <a:gd name="T99" fmla="*/ 199 h 237"/>
              <a:gd name="T100" fmla="*/ 191 w 326"/>
              <a:gd name="T101" fmla="*/ 219 h 237"/>
              <a:gd name="T102" fmla="*/ 145 w 326"/>
              <a:gd name="T103" fmla="*/ 199 h 237"/>
              <a:gd name="T104" fmla="*/ 26 w 326"/>
              <a:gd name="T105" fmla="*/ 24 h 237"/>
              <a:gd name="T106" fmla="*/ 43 w 326"/>
              <a:gd name="T107" fmla="*/ 182 h 237"/>
              <a:gd name="T108" fmla="*/ 0 w 326"/>
              <a:gd name="T109" fmla="*/ 216 h 237"/>
              <a:gd name="T110" fmla="*/ 326 w 326"/>
              <a:gd name="T111" fmla="*/ 237 h 237"/>
              <a:gd name="T112" fmla="*/ 279 w 326"/>
              <a:gd name="T113" fmla="*/ 182 h 237"/>
              <a:gd name="T114" fmla="*/ 298 w 326"/>
              <a:gd name="T115" fmla="*/ 24 h 237"/>
              <a:gd name="T116" fmla="*/ 50 w 326"/>
              <a:gd name="T117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6" h="237">
                <a:moveTo>
                  <a:pt x="49" y="25"/>
                </a:moveTo>
                <a:cubicBezTo>
                  <a:pt x="275" y="25"/>
                  <a:pt x="275" y="25"/>
                  <a:pt x="275" y="25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49" y="163"/>
                  <a:pt x="49" y="163"/>
                  <a:pt x="49" y="163"/>
                </a:cubicBezTo>
                <a:cubicBezTo>
                  <a:pt x="49" y="25"/>
                  <a:pt x="49" y="25"/>
                  <a:pt x="49" y="25"/>
                </a:cubicBezTo>
                <a:close/>
                <a:moveTo>
                  <a:pt x="162" y="127"/>
                </a:moveTo>
                <a:cubicBezTo>
                  <a:pt x="162" y="134"/>
                  <a:pt x="162" y="134"/>
                  <a:pt x="162" y="134"/>
                </a:cubicBezTo>
                <a:cubicBezTo>
                  <a:pt x="222" y="134"/>
                  <a:pt x="222" y="134"/>
                  <a:pt x="222" y="134"/>
                </a:cubicBezTo>
                <a:cubicBezTo>
                  <a:pt x="222" y="127"/>
                  <a:pt x="222" y="127"/>
                  <a:pt x="222" y="127"/>
                </a:cubicBezTo>
                <a:cubicBezTo>
                  <a:pt x="162" y="127"/>
                  <a:pt x="162" y="127"/>
                  <a:pt x="162" y="127"/>
                </a:cubicBezTo>
                <a:close/>
                <a:moveTo>
                  <a:pt x="162" y="108"/>
                </a:moveTo>
                <a:cubicBezTo>
                  <a:pt x="162" y="116"/>
                  <a:pt x="162" y="116"/>
                  <a:pt x="162" y="116"/>
                </a:cubicBezTo>
                <a:cubicBezTo>
                  <a:pt x="222" y="116"/>
                  <a:pt x="222" y="116"/>
                  <a:pt x="222" y="116"/>
                </a:cubicBezTo>
                <a:cubicBezTo>
                  <a:pt x="222" y="108"/>
                  <a:pt x="222" y="108"/>
                  <a:pt x="222" y="108"/>
                </a:cubicBezTo>
                <a:cubicBezTo>
                  <a:pt x="162" y="108"/>
                  <a:pt x="162" y="108"/>
                  <a:pt x="162" y="108"/>
                </a:cubicBezTo>
                <a:close/>
                <a:moveTo>
                  <a:pt x="162" y="86"/>
                </a:moveTo>
                <a:cubicBezTo>
                  <a:pt x="162" y="94"/>
                  <a:pt x="162" y="94"/>
                  <a:pt x="162" y="94"/>
                </a:cubicBezTo>
                <a:cubicBezTo>
                  <a:pt x="263" y="94"/>
                  <a:pt x="263" y="94"/>
                  <a:pt x="263" y="94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162" y="86"/>
                  <a:pt x="162" y="86"/>
                  <a:pt x="162" y="86"/>
                </a:cubicBezTo>
                <a:close/>
                <a:moveTo>
                  <a:pt x="162" y="66"/>
                </a:moveTo>
                <a:cubicBezTo>
                  <a:pt x="162" y="74"/>
                  <a:pt x="162" y="74"/>
                  <a:pt x="162" y="74"/>
                </a:cubicBezTo>
                <a:cubicBezTo>
                  <a:pt x="263" y="74"/>
                  <a:pt x="263" y="74"/>
                  <a:pt x="263" y="74"/>
                </a:cubicBezTo>
                <a:cubicBezTo>
                  <a:pt x="263" y="66"/>
                  <a:pt x="263" y="66"/>
                  <a:pt x="263" y="66"/>
                </a:cubicBezTo>
                <a:cubicBezTo>
                  <a:pt x="162" y="66"/>
                  <a:pt x="162" y="66"/>
                  <a:pt x="162" y="66"/>
                </a:cubicBezTo>
                <a:close/>
                <a:moveTo>
                  <a:pt x="162" y="45"/>
                </a:moveTo>
                <a:cubicBezTo>
                  <a:pt x="162" y="53"/>
                  <a:pt x="162" y="53"/>
                  <a:pt x="162" y="53"/>
                </a:cubicBezTo>
                <a:cubicBezTo>
                  <a:pt x="263" y="53"/>
                  <a:pt x="263" y="53"/>
                  <a:pt x="263" y="53"/>
                </a:cubicBezTo>
                <a:cubicBezTo>
                  <a:pt x="263" y="45"/>
                  <a:pt x="263" y="45"/>
                  <a:pt x="263" y="45"/>
                </a:cubicBezTo>
                <a:cubicBezTo>
                  <a:pt x="162" y="45"/>
                  <a:pt x="162" y="45"/>
                  <a:pt x="162" y="45"/>
                </a:cubicBezTo>
                <a:close/>
                <a:moveTo>
                  <a:pt x="93" y="43"/>
                </a:moveTo>
                <a:cubicBezTo>
                  <a:pt x="93" y="43"/>
                  <a:pt x="93" y="43"/>
                  <a:pt x="93" y="43"/>
                </a:cubicBezTo>
                <a:cubicBezTo>
                  <a:pt x="92" y="43"/>
                  <a:pt x="91" y="43"/>
                  <a:pt x="91" y="44"/>
                </a:cubicBezTo>
                <a:cubicBezTo>
                  <a:pt x="91" y="44"/>
                  <a:pt x="91" y="44"/>
                  <a:pt x="91" y="44"/>
                </a:cubicBezTo>
                <a:cubicBezTo>
                  <a:pt x="91" y="44"/>
                  <a:pt x="90" y="44"/>
                  <a:pt x="90" y="44"/>
                </a:cubicBezTo>
                <a:cubicBezTo>
                  <a:pt x="90" y="44"/>
                  <a:pt x="90" y="44"/>
                  <a:pt x="90" y="44"/>
                </a:cubicBezTo>
                <a:cubicBezTo>
                  <a:pt x="90" y="44"/>
                  <a:pt x="89" y="45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45"/>
                  <a:pt x="89" y="45"/>
                  <a:pt x="88" y="45"/>
                </a:cubicBezTo>
                <a:cubicBezTo>
                  <a:pt x="88" y="45"/>
                  <a:pt x="88" y="45"/>
                  <a:pt x="88" y="45"/>
                </a:cubicBezTo>
                <a:cubicBezTo>
                  <a:pt x="88" y="45"/>
                  <a:pt x="88" y="45"/>
                  <a:pt x="88" y="45"/>
                </a:cubicBezTo>
                <a:cubicBezTo>
                  <a:pt x="88" y="45"/>
                  <a:pt x="88" y="45"/>
                  <a:pt x="88" y="45"/>
                </a:cubicBezTo>
                <a:cubicBezTo>
                  <a:pt x="88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6" y="46"/>
                  <a:pt x="86" y="46"/>
                  <a:pt x="86" y="47"/>
                </a:cubicBezTo>
                <a:cubicBezTo>
                  <a:pt x="86" y="47"/>
                  <a:pt x="86" y="47"/>
                  <a:pt x="86" y="47"/>
                </a:cubicBezTo>
                <a:cubicBezTo>
                  <a:pt x="86" y="47"/>
                  <a:pt x="86" y="47"/>
                  <a:pt x="86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8"/>
                  <a:pt x="85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77" y="55"/>
                  <a:pt x="73" y="62"/>
                  <a:pt x="72" y="69"/>
                </a:cubicBezTo>
                <a:cubicBezTo>
                  <a:pt x="72" y="69"/>
                  <a:pt x="72" y="69"/>
                  <a:pt x="72" y="69"/>
                </a:cubicBezTo>
                <a:cubicBezTo>
                  <a:pt x="70" y="81"/>
                  <a:pt x="82" y="98"/>
                  <a:pt x="66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51" y="82"/>
                  <a:pt x="142" y="39"/>
                  <a:pt x="106" y="40"/>
                </a:cubicBezTo>
                <a:cubicBezTo>
                  <a:pt x="101" y="40"/>
                  <a:pt x="97" y="41"/>
                  <a:pt x="93" y="43"/>
                </a:cubicBezTo>
                <a:close/>
                <a:moveTo>
                  <a:pt x="80" y="71"/>
                </a:moveTo>
                <a:cubicBezTo>
                  <a:pt x="80" y="71"/>
                  <a:pt x="80" y="70"/>
                  <a:pt x="80" y="69"/>
                </a:cubicBezTo>
                <a:cubicBezTo>
                  <a:pt x="80" y="71"/>
                  <a:pt x="79" y="73"/>
                  <a:pt x="79" y="75"/>
                </a:cubicBezTo>
                <a:cubicBezTo>
                  <a:pt x="79" y="90"/>
                  <a:pt x="91" y="102"/>
                  <a:pt x="106" y="102"/>
                </a:cubicBezTo>
                <a:cubicBezTo>
                  <a:pt x="120" y="102"/>
                  <a:pt x="132" y="90"/>
                  <a:pt x="132" y="75"/>
                </a:cubicBezTo>
                <a:cubicBezTo>
                  <a:pt x="132" y="74"/>
                  <a:pt x="132" y="72"/>
                  <a:pt x="132" y="71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1" y="72"/>
                  <a:pt x="111" y="72"/>
                  <a:pt x="111" y="72"/>
                </a:cubicBezTo>
                <a:cubicBezTo>
                  <a:pt x="109" y="72"/>
                  <a:pt x="109" y="72"/>
                  <a:pt x="109" y="72"/>
                </a:cubicBezTo>
                <a:cubicBezTo>
                  <a:pt x="108" y="56"/>
                  <a:pt x="108" y="56"/>
                  <a:pt x="108" y="56"/>
                </a:cubicBezTo>
                <a:cubicBezTo>
                  <a:pt x="106" y="72"/>
                  <a:pt x="106" y="72"/>
                  <a:pt x="106" y="72"/>
                </a:cubicBezTo>
                <a:cubicBezTo>
                  <a:pt x="80" y="71"/>
                  <a:pt x="80" y="71"/>
                  <a:pt x="80" y="71"/>
                </a:cubicBezTo>
                <a:close/>
                <a:moveTo>
                  <a:pt x="116" y="77"/>
                </a:moveTo>
                <a:cubicBezTo>
                  <a:pt x="114" y="77"/>
                  <a:pt x="112" y="79"/>
                  <a:pt x="112" y="81"/>
                </a:cubicBezTo>
                <a:cubicBezTo>
                  <a:pt x="112" y="83"/>
                  <a:pt x="114" y="84"/>
                  <a:pt x="116" y="84"/>
                </a:cubicBezTo>
                <a:cubicBezTo>
                  <a:pt x="118" y="84"/>
                  <a:pt x="120" y="83"/>
                  <a:pt x="120" y="81"/>
                </a:cubicBezTo>
                <a:cubicBezTo>
                  <a:pt x="120" y="79"/>
                  <a:pt x="118" y="77"/>
                  <a:pt x="116" y="77"/>
                </a:cubicBezTo>
                <a:close/>
                <a:moveTo>
                  <a:pt x="95" y="77"/>
                </a:moveTo>
                <a:cubicBezTo>
                  <a:pt x="93" y="77"/>
                  <a:pt x="91" y="79"/>
                  <a:pt x="91" y="81"/>
                </a:cubicBezTo>
                <a:cubicBezTo>
                  <a:pt x="91" y="83"/>
                  <a:pt x="93" y="84"/>
                  <a:pt x="95" y="84"/>
                </a:cubicBezTo>
                <a:cubicBezTo>
                  <a:pt x="97" y="84"/>
                  <a:pt x="98" y="83"/>
                  <a:pt x="98" y="81"/>
                </a:cubicBezTo>
                <a:cubicBezTo>
                  <a:pt x="98" y="79"/>
                  <a:pt x="97" y="77"/>
                  <a:pt x="95" y="77"/>
                </a:cubicBezTo>
                <a:close/>
                <a:moveTo>
                  <a:pt x="148" y="149"/>
                </a:moveTo>
                <a:cubicBezTo>
                  <a:pt x="147" y="129"/>
                  <a:pt x="135" y="112"/>
                  <a:pt x="118" y="107"/>
                </a:cubicBezTo>
                <a:cubicBezTo>
                  <a:pt x="93" y="142"/>
                  <a:pt x="93" y="142"/>
                  <a:pt x="93" y="142"/>
                </a:cubicBezTo>
                <a:cubicBezTo>
                  <a:pt x="93" y="106"/>
                  <a:pt x="93" y="106"/>
                  <a:pt x="93" y="106"/>
                </a:cubicBezTo>
                <a:cubicBezTo>
                  <a:pt x="76" y="112"/>
                  <a:pt x="64" y="129"/>
                  <a:pt x="63" y="149"/>
                </a:cubicBezTo>
                <a:cubicBezTo>
                  <a:pt x="148" y="149"/>
                  <a:pt x="148" y="149"/>
                  <a:pt x="148" y="149"/>
                </a:cubicBezTo>
                <a:close/>
                <a:moveTo>
                  <a:pt x="145" y="199"/>
                </a:moveTo>
                <a:cubicBezTo>
                  <a:pt x="179" y="199"/>
                  <a:pt x="179" y="199"/>
                  <a:pt x="179" y="199"/>
                </a:cubicBezTo>
                <a:cubicBezTo>
                  <a:pt x="191" y="219"/>
                  <a:pt x="191" y="219"/>
                  <a:pt x="191" y="219"/>
                </a:cubicBezTo>
                <a:cubicBezTo>
                  <a:pt x="134" y="219"/>
                  <a:pt x="134" y="219"/>
                  <a:pt x="134" y="219"/>
                </a:cubicBezTo>
                <a:cubicBezTo>
                  <a:pt x="145" y="199"/>
                  <a:pt x="145" y="199"/>
                  <a:pt x="145" y="199"/>
                </a:cubicBezTo>
                <a:close/>
                <a:moveTo>
                  <a:pt x="50" y="0"/>
                </a:moveTo>
                <a:cubicBezTo>
                  <a:pt x="37" y="0"/>
                  <a:pt x="26" y="11"/>
                  <a:pt x="26" y="24"/>
                </a:cubicBezTo>
                <a:cubicBezTo>
                  <a:pt x="26" y="159"/>
                  <a:pt x="26" y="159"/>
                  <a:pt x="26" y="159"/>
                </a:cubicBezTo>
                <a:cubicBezTo>
                  <a:pt x="26" y="170"/>
                  <a:pt x="33" y="179"/>
                  <a:pt x="43" y="182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0" y="216"/>
                  <a:pt x="0" y="216"/>
                  <a:pt x="0" y="216"/>
                </a:cubicBezTo>
                <a:cubicBezTo>
                  <a:pt x="0" y="237"/>
                  <a:pt x="0" y="237"/>
                  <a:pt x="0" y="237"/>
                </a:cubicBezTo>
                <a:cubicBezTo>
                  <a:pt x="326" y="237"/>
                  <a:pt x="326" y="237"/>
                  <a:pt x="326" y="237"/>
                </a:cubicBezTo>
                <a:cubicBezTo>
                  <a:pt x="326" y="216"/>
                  <a:pt x="326" y="216"/>
                  <a:pt x="326" y="216"/>
                </a:cubicBezTo>
                <a:cubicBezTo>
                  <a:pt x="279" y="182"/>
                  <a:pt x="279" y="182"/>
                  <a:pt x="279" y="182"/>
                </a:cubicBezTo>
                <a:cubicBezTo>
                  <a:pt x="290" y="180"/>
                  <a:pt x="298" y="170"/>
                  <a:pt x="298" y="159"/>
                </a:cubicBezTo>
                <a:cubicBezTo>
                  <a:pt x="298" y="24"/>
                  <a:pt x="298" y="24"/>
                  <a:pt x="298" y="24"/>
                </a:cubicBezTo>
                <a:cubicBezTo>
                  <a:pt x="298" y="11"/>
                  <a:pt x="287" y="0"/>
                  <a:pt x="274" y="0"/>
                </a:cubicBezTo>
                <a:lnTo>
                  <a:pt x="50" y="0"/>
                </a:lnTo>
                <a:close/>
              </a:path>
            </a:pathLst>
          </a:custGeom>
          <a:solidFill>
            <a:sysClr val="window" lastClr="FFFFFF">
              <a:lumMod val="50000"/>
            </a:sys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宋体"/>
            </a:endParaRPr>
          </a:p>
        </p:txBody>
      </p:sp>
      <p:grpSp>
        <p:nvGrpSpPr>
          <p:cNvPr id="73" name="组合 72"/>
          <p:cNvGrpSpPr/>
          <p:nvPr/>
        </p:nvGrpSpPr>
        <p:grpSpPr>
          <a:xfrm rot="2700000">
            <a:off x="3335012" y="1791577"/>
            <a:ext cx="2376264" cy="2376265"/>
            <a:chOff x="6336196" y="1009196"/>
            <a:chExt cx="2376264" cy="2376265"/>
          </a:xfrm>
          <a:effectLst/>
        </p:grpSpPr>
        <p:sp>
          <p:nvSpPr>
            <p:cNvPr id="74" name="矩形 28"/>
            <p:cNvSpPr/>
            <p:nvPr/>
          </p:nvSpPr>
          <p:spPr>
            <a:xfrm>
              <a:off x="6336196" y="1009196"/>
              <a:ext cx="2376264" cy="909519"/>
            </a:xfrm>
            <a:custGeom>
              <a:avLst/>
              <a:gdLst/>
              <a:ahLst/>
              <a:cxnLst/>
              <a:rect l="l" t="t" r="r" b="b"/>
              <a:pathLst>
                <a:path w="2376264" h="909519">
                  <a:moveTo>
                    <a:pt x="0" y="0"/>
                  </a:moveTo>
                  <a:lnTo>
                    <a:pt x="2376264" y="0"/>
                  </a:lnTo>
                  <a:lnTo>
                    <a:pt x="2376264" y="478604"/>
                  </a:lnTo>
                  <a:lnTo>
                    <a:pt x="0" y="909519"/>
                  </a:ln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75" name="矩形 28"/>
            <p:cNvSpPr/>
            <p:nvPr/>
          </p:nvSpPr>
          <p:spPr>
            <a:xfrm rot="5400000">
              <a:off x="7069568" y="1742569"/>
              <a:ext cx="2376264" cy="909519"/>
            </a:xfrm>
            <a:custGeom>
              <a:avLst/>
              <a:gdLst/>
              <a:ahLst/>
              <a:cxnLst/>
              <a:rect l="l" t="t" r="r" b="b"/>
              <a:pathLst>
                <a:path w="2376264" h="909519">
                  <a:moveTo>
                    <a:pt x="0" y="0"/>
                  </a:moveTo>
                  <a:lnTo>
                    <a:pt x="2376264" y="0"/>
                  </a:lnTo>
                  <a:lnTo>
                    <a:pt x="2376264" y="478604"/>
                  </a:lnTo>
                  <a:lnTo>
                    <a:pt x="0" y="909519"/>
                  </a:ln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76" name="矩形 28"/>
            <p:cNvSpPr/>
            <p:nvPr/>
          </p:nvSpPr>
          <p:spPr>
            <a:xfrm rot="10800000">
              <a:off x="6336196" y="2475942"/>
              <a:ext cx="2376264" cy="909519"/>
            </a:xfrm>
            <a:custGeom>
              <a:avLst/>
              <a:gdLst/>
              <a:ahLst/>
              <a:cxnLst/>
              <a:rect l="l" t="t" r="r" b="b"/>
              <a:pathLst>
                <a:path w="2376264" h="909519">
                  <a:moveTo>
                    <a:pt x="0" y="0"/>
                  </a:moveTo>
                  <a:lnTo>
                    <a:pt x="2376264" y="0"/>
                  </a:lnTo>
                  <a:lnTo>
                    <a:pt x="2376264" y="478604"/>
                  </a:lnTo>
                  <a:lnTo>
                    <a:pt x="0" y="909519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77" name="矩形 28"/>
            <p:cNvSpPr/>
            <p:nvPr/>
          </p:nvSpPr>
          <p:spPr>
            <a:xfrm rot="16200000">
              <a:off x="5998476" y="2137947"/>
              <a:ext cx="1584965" cy="909519"/>
            </a:xfrm>
            <a:custGeom>
              <a:avLst/>
              <a:gdLst/>
              <a:ahLst/>
              <a:cxnLst/>
              <a:rect l="l" t="t" r="r" b="b"/>
              <a:pathLst>
                <a:path w="1567916" h="909519">
                  <a:moveTo>
                    <a:pt x="1567916" y="625191"/>
                  </a:moveTo>
                  <a:lnTo>
                    <a:pt x="0" y="909519"/>
                  </a:lnTo>
                  <a:lnTo>
                    <a:pt x="0" y="0"/>
                  </a:lnTo>
                  <a:lnTo>
                    <a:pt x="1454543" y="0"/>
                  </a:lnTo>
                  <a:close/>
                </a:path>
              </a:pathLst>
            </a:cu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sp>
        <p:nvSpPr>
          <p:cNvPr id="78" name="矩形 77"/>
          <p:cNvSpPr/>
          <p:nvPr/>
        </p:nvSpPr>
        <p:spPr>
          <a:xfrm>
            <a:off x="4204315" y="1492334"/>
            <a:ext cx="466794" cy="461665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400" kern="0" dirty="0">
                <a:solidFill>
                  <a:schemeClr val="bg1"/>
                </a:solidFill>
                <a:latin typeface="Impact" pitchFamily="34" charset="0"/>
              </a:rPr>
              <a:t>01</a:t>
            </a:r>
            <a:endParaRPr lang="zh-CN" altLang="en-US" sz="2400" kern="0" dirty="0">
              <a:solidFill>
                <a:schemeClr val="bg1"/>
              </a:solidFill>
              <a:latin typeface="Impact" pitchFamily="34" charset="0"/>
            </a:endParaRPr>
          </a:p>
        </p:txBody>
      </p:sp>
      <p:cxnSp>
        <p:nvCxnSpPr>
          <p:cNvPr id="79" name="直接连接符 78"/>
          <p:cNvCxnSpPr/>
          <p:nvPr/>
        </p:nvCxnSpPr>
        <p:spPr>
          <a:xfrm flipH="1">
            <a:off x="2699794" y="1667399"/>
            <a:ext cx="957417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80" name="矩形 79"/>
          <p:cNvSpPr/>
          <p:nvPr/>
        </p:nvSpPr>
        <p:spPr>
          <a:xfrm>
            <a:off x="539758" y="1446166"/>
            <a:ext cx="2016018" cy="757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3055322" y="2613263"/>
            <a:ext cx="503664" cy="461665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400" kern="0" dirty="0">
                <a:solidFill>
                  <a:schemeClr val="bg1"/>
                </a:solidFill>
                <a:latin typeface="Impact" pitchFamily="34" charset="0"/>
              </a:rPr>
              <a:t>02</a:t>
            </a:r>
            <a:endParaRPr lang="zh-CN" altLang="en-US" sz="2400" kern="0" dirty="0">
              <a:solidFill>
                <a:schemeClr val="bg1"/>
              </a:solidFill>
              <a:latin typeface="Impact" pitchFamily="34" charset="0"/>
            </a:endParaRPr>
          </a:p>
        </p:txBody>
      </p:sp>
      <p:cxnSp>
        <p:nvCxnSpPr>
          <p:cNvPr id="82" name="直接连接符 81"/>
          <p:cNvCxnSpPr/>
          <p:nvPr/>
        </p:nvCxnSpPr>
        <p:spPr>
          <a:xfrm flipH="1">
            <a:off x="2699794" y="3247560"/>
            <a:ext cx="393365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83" name="矩形 82"/>
          <p:cNvSpPr/>
          <p:nvPr/>
        </p:nvSpPr>
        <p:spPr>
          <a:xfrm>
            <a:off x="539758" y="2978866"/>
            <a:ext cx="2016018" cy="757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4167445" y="3723085"/>
            <a:ext cx="513282" cy="461665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400" kern="0" dirty="0">
                <a:solidFill>
                  <a:schemeClr val="bg1"/>
                </a:solidFill>
                <a:latin typeface="Impact" pitchFamily="34" charset="0"/>
              </a:rPr>
              <a:t>03</a:t>
            </a:r>
            <a:endParaRPr lang="zh-CN" altLang="en-US" sz="2400" kern="0" dirty="0">
              <a:solidFill>
                <a:schemeClr val="bg1"/>
              </a:solidFill>
              <a:latin typeface="Impact" pitchFamily="34" charset="0"/>
            </a:endParaRPr>
          </a:p>
        </p:txBody>
      </p:sp>
      <p:cxnSp>
        <p:nvCxnSpPr>
          <p:cNvPr id="85" name="直接连接符 84"/>
          <p:cNvCxnSpPr/>
          <p:nvPr/>
        </p:nvCxnSpPr>
        <p:spPr>
          <a:xfrm flipH="1">
            <a:off x="5198760" y="4083124"/>
            <a:ext cx="957417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86" name="矩形 85"/>
          <p:cNvSpPr/>
          <p:nvPr/>
        </p:nvSpPr>
        <p:spPr>
          <a:xfrm>
            <a:off x="6300192" y="3806125"/>
            <a:ext cx="2016018" cy="757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420826" y="2600882"/>
            <a:ext cx="503664" cy="461665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400" kern="0" dirty="0">
                <a:solidFill>
                  <a:schemeClr val="bg1"/>
                </a:solidFill>
                <a:latin typeface="Impact" pitchFamily="34" charset="0"/>
              </a:rPr>
              <a:t>04</a:t>
            </a:r>
            <a:endParaRPr lang="zh-CN" altLang="en-US" sz="2400" kern="0" dirty="0">
              <a:solidFill>
                <a:schemeClr val="bg1"/>
              </a:solidFill>
              <a:latin typeface="Impact" pitchFamily="34" charset="0"/>
            </a:endParaRPr>
          </a:p>
        </p:txBody>
      </p:sp>
      <p:cxnSp>
        <p:nvCxnSpPr>
          <p:cNvPr id="88" name="直接连接符 87"/>
          <p:cNvCxnSpPr/>
          <p:nvPr/>
        </p:nvCxnSpPr>
        <p:spPr>
          <a:xfrm flipH="1">
            <a:off x="5762813" y="2325522"/>
            <a:ext cx="393365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89" name="矩形 88"/>
          <p:cNvSpPr/>
          <p:nvPr/>
        </p:nvSpPr>
        <p:spPr>
          <a:xfrm>
            <a:off x="6300192" y="2066900"/>
            <a:ext cx="2016018" cy="757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282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2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2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00" fill="hold"/>
                                            <p:tgtEl>
                                              <p:spTgt spid="7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450"/>
                                </p:stCondLst>
                                <p:childTnLst>
                                  <p:par>
                                    <p:cTn id="2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29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95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2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100" fill="hold"/>
                                            <p:tgtEl>
                                              <p:spTgt spid="7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3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43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45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46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2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00" fill="hold"/>
                                            <p:tgtEl>
                                              <p:spTgt spid="8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5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8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60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62" dur="3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63" dur="3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6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2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2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2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00" fill="hold"/>
                                            <p:tgtEl>
                                              <p:spTgt spid="8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7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77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79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80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8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2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2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2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00" fill="hold"/>
                                            <p:tgtEl>
                                              <p:spTgt spid="8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9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94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96" dur="3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97" dur="3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/>
          <p:bldP spid="54" grpId="1"/>
          <p:bldP spid="55" grpId="0"/>
          <p:bldP spid="72" grpId="0" animBg="1"/>
          <p:bldP spid="72" grpId="1" animBg="1"/>
          <p:bldP spid="78" grpId="0"/>
          <p:bldP spid="78" grpId="1"/>
          <p:bldP spid="80" grpId="0"/>
          <p:bldP spid="81" grpId="0"/>
          <p:bldP spid="81" grpId="1"/>
          <p:bldP spid="83" grpId="0"/>
          <p:bldP spid="84" grpId="0"/>
          <p:bldP spid="84" grpId="1"/>
          <p:bldP spid="86" grpId="0"/>
          <p:bldP spid="87" grpId="0"/>
          <p:bldP spid="87" grpId="1"/>
          <p:bldP spid="8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2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2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00" fill="hold"/>
                                            <p:tgtEl>
                                              <p:spTgt spid="7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450"/>
                                </p:stCondLst>
                                <p:childTnLst>
                                  <p:par>
                                    <p:cTn id="2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29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95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2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100" fill="hold"/>
                                            <p:tgtEl>
                                              <p:spTgt spid="7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3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4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2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00" fill="hold"/>
                                            <p:tgtEl>
                                              <p:spTgt spid="8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5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8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6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3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6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2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2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2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00" fill="hold"/>
                                            <p:tgtEl>
                                              <p:spTgt spid="8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7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77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8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2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2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2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00" fill="hold"/>
                                            <p:tgtEl>
                                              <p:spTgt spid="8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9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9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3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3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/>
          <p:bldP spid="54" grpId="1"/>
          <p:bldP spid="55" grpId="0"/>
          <p:bldP spid="72" grpId="0" animBg="1"/>
          <p:bldP spid="72" grpId="1" animBg="1"/>
          <p:bldP spid="78" grpId="0"/>
          <p:bldP spid="78" grpId="1"/>
          <p:bldP spid="80" grpId="0"/>
          <p:bldP spid="81" grpId="0"/>
          <p:bldP spid="81" grpId="1"/>
          <p:bldP spid="83" grpId="0"/>
          <p:bldP spid="84" grpId="0"/>
          <p:bldP spid="84" grpId="1"/>
          <p:bldP spid="86" grpId="0"/>
          <p:bldP spid="87" grpId="0"/>
          <p:bldP spid="87" grpId="1"/>
          <p:bldP spid="89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03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1093752" y="1248197"/>
            <a:ext cx="1940841" cy="1940771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8565" tIns="49282" rIns="98565" bIns="49282" rtlCol="0" anchor="ctr"/>
          <a:lstStyle/>
          <a:p>
            <a:pPr algn="ctr" defTabSz="914400">
              <a:defRPr/>
            </a:pPr>
            <a:endParaRPr lang="zh-CN" altLang="en-US" sz="18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977142" y="1131590"/>
            <a:ext cx="2174063" cy="2173985"/>
          </a:xfrm>
          <a:prstGeom prst="ellipse">
            <a:avLst/>
          </a:prstGeom>
          <a:noFill/>
          <a:ln w="25400" cap="flat" cmpd="sng" algn="ctr">
            <a:solidFill>
              <a:schemeClr val="accent1"/>
            </a:solidFill>
            <a:prstDash val="sysDot"/>
          </a:ln>
          <a:effectLst/>
        </p:spPr>
        <p:txBody>
          <a:bodyPr lIns="98565" tIns="49282" rIns="98565" bIns="49282" rtlCol="0" anchor="ctr"/>
          <a:lstStyle/>
          <a:p>
            <a:pPr algn="ctr" defTabSz="914400">
              <a:defRPr/>
            </a:pPr>
            <a:endParaRPr lang="zh-CN" altLang="en-US" sz="18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218210" y="1724051"/>
            <a:ext cx="1691926" cy="1061791"/>
          </a:xfrm>
          <a:prstGeom prst="rect">
            <a:avLst/>
          </a:prstGeom>
        </p:spPr>
        <p:txBody>
          <a:bodyPr wrap="square" lIns="98565" tIns="49282" rIns="98565" bIns="49282">
            <a:spAutoFit/>
          </a:bodyPr>
          <a:lstStyle/>
          <a:p>
            <a:pPr algn="ctr" defTabSz="914400"/>
            <a:r>
              <a:rPr lang="zh-CN" altLang="en-US" sz="2600" b="1" dirty="0">
                <a:solidFill>
                  <a:schemeClr val="bg1"/>
                </a:solidFill>
                <a:latin typeface="微软雅黑" pitchFamily="34" charset="-122"/>
              </a:rPr>
              <a:t>应用领域</a:t>
            </a:r>
            <a:endParaRPr lang="en-US" altLang="zh-CN" sz="2600" b="1" dirty="0">
              <a:solidFill>
                <a:schemeClr val="bg1"/>
              </a:solidFill>
              <a:latin typeface="微软雅黑" pitchFamily="34" charset="-122"/>
            </a:endParaRPr>
          </a:p>
          <a:p>
            <a:pPr algn="ctr" defTabSz="914400">
              <a:spcBef>
                <a:spcPts val="1294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itchFamily="34" charset="-122"/>
              </a:rPr>
              <a:t>此处添加详细的说明文字做简要说明</a:t>
            </a:r>
            <a:endParaRPr lang="en-US" altLang="zh-CN" sz="1300" dirty="0">
              <a:solidFill>
                <a:schemeClr val="bg1"/>
              </a:solidFill>
              <a:latin typeface="微软雅黑" pitchFamily="34" charset="-122"/>
            </a:endParaRPr>
          </a:p>
        </p:txBody>
      </p:sp>
      <p:sp>
        <p:nvSpPr>
          <p:cNvPr id="41" name="文本框 7"/>
          <p:cNvSpPr txBox="1">
            <a:spLocks noChangeArrowheads="1"/>
          </p:cNvSpPr>
          <p:nvPr/>
        </p:nvSpPr>
        <p:spPr bwMode="auto">
          <a:xfrm>
            <a:off x="1087672" y="3538146"/>
            <a:ext cx="1953006" cy="1124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565" tIns="49282" rIns="98565" bIns="49282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defTabSz="914400"/>
            <a:r>
              <a:rPr lang="zh-CN" altLang="en-US" sz="1500" b="1" dirty="0">
                <a:solidFill>
                  <a:schemeClr val="bg1"/>
                </a:solidFill>
                <a:latin typeface="微软雅黑" pitchFamily="34" charset="-122"/>
              </a:rPr>
              <a:t>添加文本信息</a:t>
            </a:r>
            <a:endParaRPr lang="en-US" altLang="zh-CN" sz="1500" b="1" dirty="0">
              <a:solidFill>
                <a:schemeClr val="bg1"/>
              </a:solidFill>
              <a:latin typeface="微软雅黑" pitchFamily="34" charset="-122"/>
            </a:endParaRPr>
          </a:p>
          <a:p>
            <a:pPr algn="ctr" defTabSz="914400">
              <a:lnSpc>
                <a:spcPct val="150000"/>
              </a:lnSpc>
              <a:spcBef>
                <a:spcPts val="323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itchFamily="34" charset="-122"/>
              </a:rPr>
              <a:t>添加对图片的说明文字添加对图片的说明文字</a:t>
            </a:r>
          </a:p>
        </p:txBody>
      </p:sp>
      <p:sp>
        <p:nvSpPr>
          <p:cNvPr id="42" name="椭圆 41"/>
          <p:cNvSpPr/>
          <p:nvPr/>
        </p:nvSpPr>
        <p:spPr>
          <a:xfrm>
            <a:off x="3604350" y="1248197"/>
            <a:ext cx="1940841" cy="1940771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8565" tIns="49282" rIns="98565" bIns="49282" rtlCol="0" anchor="ctr"/>
          <a:lstStyle/>
          <a:p>
            <a:pPr algn="ctr" defTabSz="914400">
              <a:defRPr/>
            </a:pPr>
            <a:endParaRPr lang="zh-CN" altLang="en-US" sz="18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3487739" y="1131590"/>
            <a:ext cx="2174063" cy="2173985"/>
          </a:xfrm>
          <a:prstGeom prst="ellipse">
            <a:avLst/>
          </a:prstGeom>
          <a:noFill/>
          <a:ln w="25400" cap="flat" cmpd="sng" algn="ctr">
            <a:solidFill>
              <a:srgbClr val="FFC000"/>
            </a:solidFill>
            <a:prstDash val="sysDot"/>
          </a:ln>
          <a:effectLst/>
        </p:spPr>
        <p:txBody>
          <a:bodyPr lIns="98565" tIns="49282" rIns="98565" bIns="49282" rtlCol="0" anchor="ctr"/>
          <a:lstStyle/>
          <a:p>
            <a:pPr algn="ctr" defTabSz="914400">
              <a:defRPr/>
            </a:pPr>
            <a:endParaRPr lang="zh-CN" altLang="en-US" sz="18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728807" y="1724051"/>
            <a:ext cx="1691926" cy="1061791"/>
          </a:xfrm>
          <a:prstGeom prst="rect">
            <a:avLst/>
          </a:prstGeom>
        </p:spPr>
        <p:txBody>
          <a:bodyPr wrap="square" lIns="98565" tIns="49282" rIns="98565" bIns="49282">
            <a:spAutoFit/>
          </a:bodyPr>
          <a:lstStyle/>
          <a:p>
            <a:pPr algn="ctr" defTabSz="914400"/>
            <a:r>
              <a:rPr lang="zh-CN" altLang="en-US" sz="2600" b="1" dirty="0">
                <a:solidFill>
                  <a:schemeClr val="bg1"/>
                </a:solidFill>
                <a:latin typeface="微软雅黑" pitchFamily="34" charset="-122"/>
              </a:rPr>
              <a:t>商务领域</a:t>
            </a:r>
            <a:endParaRPr lang="en-US" altLang="zh-CN" sz="2600" b="1" dirty="0">
              <a:solidFill>
                <a:schemeClr val="bg1"/>
              </a:solidFill>
              <a:latin typeface="微软雅黑" pitchFamily="34" charset="-122"/>
            </a:endParaRPr>
          </a:p>
          <a:p>
            <a:pPr algn="ctr" defTabSz="914400">
              <a:spcBef>
                <a:spcPts val="1294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itchFamily="34" charset="-122"/>
              </a:rPr>
              <a:t>此处添加详细的说明文字做简要说明</a:t>
            </a:r>
            <a:endParaRPr lang="en-US" altLang="zh-CN" sz="1300" dirty="0">
              <a:solidFill>
                <a:schemeClr val="bg1"/>
              </a:solidFill>
              <a:latin typeface="微软雅黑" pitchFamily="34" charset="-122"/>
            </a:endParaRPr>
          </a:p>
        </p:txBody>
      </p:sp>
      <p:sp>
        <p:nvSpPr>
          <p:cNvPr id="45" name="文本框 7"/>
          <p:cNvSpPr txBox="1">
            <a:spLocks noChangeArrowheads="1"/>
          </p:cNvSpPr>
          <p:nvPr/>
        </p:nvSpPr>
        <p:spPr bwMode="auto">
          <a:xfrm>
            <a:off x="3598268" y="3538146"/>
            <a:ext cx="1953006" cy="1124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565" tIns="49282" rIns="98565" bIns="49282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defTabSz="914400"/>
            <a:r>
              <a:rPr lang="zh-CN" altLang="en-US" sz="1500" b="1" dirty="0">
                <a:solidFill>
                  <a:schemeClr val="bg1"/>
                </a:solidFill>
                <a:latin typeface="微软雅黑" pitchFamily="34" charset="-122"/>
              </a:rPr>
              <a:t>添加文本信息</a:t>
            </a:r>
            <a:endParaRPr lang="en-US" altLang="zh-CN" sz="1500" b="1" dirty="0">
              <a:solidFill>
                <a:schemeClr val="bg1"/>
              </a:solidFill>
              <a:latin typeface="微软雅黑" pitchFamily="34" charset="-122"/>
            </a:endParaRPr>
          </a:p>
          <a:p>
            <a:pPr algn="ctr" defTabSz="914400">
              <a:lnSpc>
                <a:spcPct val="150000"/>
              </a:lnSpc>
              <a:spcBef>
                <a:spcPts val="323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itchFamily="34" charset="-122"/>
              </a:rPr>
              <a:t>添加对图片的说明文字添加对图片的说明文字</a:t>
            </a:r>
          </a:p>
        </p:txBody>
      </p:sp>
      <p:sp>
        <p:nvSpPr>
          <p:cNvPr id="46" name="椭圆 45"/>
          <p:cNvSpPr/>
          <p:nvPr/>
        </p:nvSpPr>
        <p:spPr>
          <a:xfrm>
            <a:off x="6114948" y="1248197"/>
            <a:ext cx="1940841" cy="1940771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8565" tIns="49282" rIns="98565" bIns="49282" rtlCol="0" anchor="ctr"/>
          <a:lstStyle/>
          <a:p>
            <a:pPr algn="ctr" defTabSz="914400">
              <a:defRPr/>
            </a:pPr>
            <a:endParaRPr lang="zh-CN" altLang="en-US" sz="18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5998337" y="1131590"/>
            <a:ext cx="2174063" cy="2173985"/>
          </a:xfrm>
          <a:prstGeom prst="ellipse">
            <a:avLst/>
          </a:prstGeom>
          <a:noFill/>
          <a:ln w="25400" cap="flat" cmpd="sng" algn="ctr">
            <a:solidFill>
              <a:srgbClr val="00B0F0"/>
            </a:solidFill>
            <a:prstDash val="sysDot"/>
          </a:ln>
          <a:effectLst/>
        </p:spPr>
        <p:txBody>
          <a:bodyPr lIns="98565" tIns="49282" rIns="98565" bIns="49282" rtlCol="0" anchor="ctr"/>
          <a:lstStyle/>
          <a:p>
            <a:pPr algn="ctr" defTabSz="914400">
              <a:defRPr/>
            </a:pPr>
            <a:endParaRPr lang="zh-CN" altLang="en-US" sz="18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239404" y="1724051"/>
            <a:ext cx="1691926" cy="1061791"/>
          </a:xfrm>
          <a:prstGeom prst="rect">
            <a:avLst/>
          </a:prstGeom>
        </p:spPr>
        <p:txBody>
          <a:bodyPr wrap="square" lIns="98565" tIns="49282" rIns="98565" bIns="49282">
            <a:spAutoFit/>
          </a:bodyPr>
          <a:lstStyle/>
          <a:p>
            <a:pPr algn="ctr" defTabSz="914400"/>
            <a:r>
              <a:rPr lang="zh-CN" altLang="en-US" sz="2600" b="1" dirty="0">
                <a:solidFill>
                  <a:schemeClr val="bg1"/>
                </a:solidFill>
                <a:latin typeface="微软雅黑" pitchFamily="34" charset="-122"/>
              </a:rPr>
              <a:t>服务领域</a:t>
            </a:r>
            <a:endParaRPr lang="en-US" altLang="zh-CN" sz="2600" b="1" dirty="0">
              <a:solidFill>
                <a:schemeClr val="bg1"/>
              </a:solidFill>
              <a:latin typeface="微软雅黑" pitchFamily="34" charset="-122"/>
            </a:endParaRPr>
          </a:p>
          <a:p>
            <a:pPr algn="ctr" defTabSz="914400">
              <a:spcBef>
                <a:spcPts val="1294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itchFamily="34" charset="-122"/>
              </a:rPr>
              <a:t>此处添加详细的说明文字做简要说明</a:t>
            </a:r>
            <a:endParaRPr lang="en-US" altLang="zh-CN" sz="1300" dirty="0">
              <a:solidFill>
                <a:schemeClr val="bg1"/>
              </a:solidFill>
              <a:latin typeface="微软雅黑" pitchFamily="34" charset="-122"/>
            </a:endParaRPr>
          </a:p>
        </p:txBody>
      </p:sp>
      <p:sp>
        <p:nvSpPr>
          <p:cNvPr id="49" name="文本框 7"/>
          <p:cNvSpPr txBox="1">
            <a:spLocks noChangeArrowheads="1"/>
          </p:cNvSpPr>
          <p:nvPr/>
        </p:nvSpPr>
        <p:spPr bwMode="auto">
          <a:xfrm>
            <a:off x="6108865" y="3538146"/>
            <a:ext cx="1953006" cy="1124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565" tIns="49282" rIns="98565" bIns="49282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defTabSz="914400"/>
            <a:r>
              <a:rPr lang="zh-CN" altLang="en-US" sz="1500" b="1" dirty="0">
                <a:solidFill>
                  <a:schemeClr val="bg1"/>
                </a:solidFill>
                <a:latin typeface="微软雅黑" pitchFamily="34" charset="-122"/>
              </a:rPr>
              <a:t>添加文本信息</a:t>
            </a:r>
            <a:endParaRPr lang="en-US" altLang="zh-CN" sz="1500" b="1" dirty="0">
              <a:solidFill>
                <a:schemeClr val="bg1"/>
              </a:solidFill>
              <a:latin typeface="微软雅黑" pitchFamily="34" charset="-122"/>
            </a:endParaRPr>
          </a:p>
          <a:p>
            <a:pPr algn="ctr" defTabSz="914400">
              <a:lnSpc>
                <a:spcPct val="150000"/>
              </a:lnSpc>
              <a:spcBef>
                <a:spcPts val="323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itchFamily="34" charset="-122"/>
              </a:rPr>
              <a:t>添加对图片的说明文字添加对图片的说明文字</a:t>
            </a:r>
          </a:p>
        </p:txBody>
      </p:sp>
    </p:spTree>
    <p:extLst>
      <p:ext uri="{BB962C8B-B14F-4D97-AF65-F5344CB8AC3E}">
        <p14:creationId xmlns:p14="http://schemas.microsoft.com/office/powerpoint/2010/main" val="208282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5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5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1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600"/>
                            </p:stCondLst>
                            <p:childTnLst>
                              <p:par>
                                <p:cTn id="5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35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85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38" grpId="0" animBg="1"/>
      <p:bldP spid="39" grpId="0" animBg="1"/>
      <p:bldP spid="40" grpId="0"/>
      <p:bldP spid="41" grpId="0"/>
      <p:bldP spid="42" grpId="0" animBg="1"/>
      <p:bldP spid="43" grpId="0" animBg="1"/>
      <p:bldP spid="44" grpId="0"/>
      <p:bldP spid="45" grpId="0"/>
      <p:bldP spid="46" grpId="0" animBg="1"/>
      <p:bldP spid="47" grpId="0" animBg="1"/>
      <p:bldP spid="48" grpId="0"/>
      <p:bldP spid="4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9"/>
          <p:cNvSpPr>
            <a:spLocks noChangeArrowheads="1"/>
          </p:cNvSpPr>
          <p:nvPr/>
        </p:nvSpPr>
        <p:spPr bwMode="auto">
          <a:xfrm>
            <a:off x="2627784" y="1922884"/>
            <a:ext cx="727075" cy="73866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4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04</a:t>
            </a:r>
            <a:endParaRPr kumimoji="0" lang="zh-CN" altLang="zh-CN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38" name="Rectangle 39"/>
          <p:cNvSpPr>
            <a:spLocks noChangeArrowheads="1"/>
          </p:cNvSpPr>
          <p:nvPr/>
        </p:nvSpPr>
        <p:spPr bwMode="auto">
          <a:xfrm>
            <a:off x="3995936" y="1922884"/>
            <a:ext cx="401154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单击此处添加小标题</a:t>
            </a:r>
            <a:endParaRPr lang="en-US" altLang="zh-CN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</a:p>
        </p:txBody>
      </p:sp>
    </p:spTree>
    <p:extLst>
      <p:ext uri="{BB962C8B-B14F-4D97-AF65-F5344CB8AC3E}">
        <p14:creationId xmlns:p14="http://schemas.microsoft.com/office/powerpoint/2010/main" val="310661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animBg="1"/>
          <p:bldP spid="37" grpId="1" animBg="1"/>
          <p:bldP spid="3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animBg="1"/>
          <p:bldP spid="37" grpId="1" animBg="1"/>
          <p:bldP spid="38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04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771800" y="2195577"/>
            <a:ext cx="5472608" cy="41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771800" y="3010141"/>
            <a:ext cx="5472608" cy="41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771800" y="3859343"/>
            <a:ext cx="5472608" cy="41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818583" y="2908654"/>
            <a:ext cx="1602178" cy="640871"/>
            <a:chOff x="818583" y="3264737"/>
            <a:chExt cx="1602178" cy="640871"/>
          </a:xfrm>
        </p:grpSpPr>
        <p:sp>
          <p:nvSpPr>
            <p:cNvPr id="12" name="任意多边形 11"/>
            <p:cNvSpPr/>
            <p:nvPr/>
          </p:nvSpPr>
          <p:spPr>
            <a:xfrm>
              <a:off x="818583" y="3264737"/>
              <a:ext cx="1602178" cy="640871"/>
            </a:xfrm>
            <a:custGeom>
              <a:avLst/>
              <a:gdLst>
                <a:gd name="connsiteX0" fmla="*/ 0 w 1602178"/>
                <a:gd name="connsiteY0" fmla="*/ 0 h 640871"/>
                <a:gd name="connsiteX1" fmla="*/ 1281743 w 1602178"/>
                <a:gd name="connsiteY1" fmla="*/ 0 h 640871"/>
                <a:gd name="connsiteX2" fmla="*/ 1602178 w 1602178"/>
                <a:gd name="connsiteY2" fmla="*/ 320436 h 640871"/>
                <a:gd name="connsiteX3" fmla="*/ 1281743 w 1602178"/>
                <a:gd name="connsiteY3" fmla="*/ 640871 h 640871"/>
                <a:gd name="connsiteX4" fmla="*/ 0 w 1602178"/>
                <a:gd name="connsiteY4" fmla="*/ 640871 h 640871"/>
                <a:gd name="connsiteX5" fmla="*/ 320436 w 1602178"/>
                <a:gd name="connsiteY5" fmla="*/ 320436 h 640871"/>
                <a:gd name="connsiteX6" fmla="*/ 0 w 1602178"/>
                <a:gd name="connsiteY6" fmla="*/ 0 h 64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2178" h="640871">
                  <a:moveTo>
                    <a:pt x="0" y="0"/>
                  </a:moveTo>
                  <a:lnTo>
                    <a:pt x="1281743" y="0"/>
                  </a:lnTo>
                  <a:lnTo>
                    <a:pt x="1602178" y="320436"/>
                  </a:lnTo>
                  <a:lnTo>
                    <a:pt x="1281743" y="640871"/>
                  </a:lnTo>
                  <a:lnTo>
                    <a:pt x="0" y="640871"/>
                  </a:lnTo>
                  <a:lnTo>
                    <a:pt x="320436" y="32043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596" tIns="5080" rIns="320435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CN" sz="1600" dirty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800" dirty="0">
                  <a:solidFill>
                    <a:schemeClr val="bg1"/>
                  </a:solidFill>
                </a:rPr>
                <a:t>添加文字</a:t>
              </a:r>
              <a:endParaRPr lang="en-US" altLang="zh-CN" sz="800" dirty="0">
                <a:solidFill>
                  <a:schemeClr val="bg1"/>
                </a:solidFill>
              </a:endParaRPr>
            </a:p>
          </p:txBody>
        </p:sp>
        <p:sp>
          <p:nvSpPr>
            <p:cNvPr id="13" name="MH_Other_4"/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1472360" y="3383005"/>
              <a:ext cx="294624" cy="210447"/>
            </a:xfrm>
            <a:custGeom>
              <a:avLst/>
              <a:gdLst>
                <a:gd name="T0" fmla="*/ 1091648 w 2509838"/>
                <a:gd name="T1" fmla="*/ 1608111 h 1787526"/>
                <a:gd name="T2" fmla="*/ 1364673 w 2509838"/>
                <a:gd name="T3" fmla="*/ 1644625 h 1787526"/>
                <a:gd name="T4" fmla="*/ 1419551 w 2509838"/>
                <a:gd name="T5" fmla="*/ 1603152 h 1787526"/>
                <a:gd name="T6" fmla="*/ 2438407 w 2509838"/>
                <a:gd name="T7" fmla="*/ 1567539 h 1787526"/>
                <a:gd name="T8" fmla="*/ 2487842 w 2509838"/>
                <a:gd name="T9" fmla="*/ 1592108 h 1787526"/>
                <a:gd name="T10" fmla="*/ 2509611 w 2509838"/>
                <a:gd name="T11" fmla="*/ 1640568 h 1787526"/>
                <a:gd name="T12" fmla="*/ 2495552 w 2509838"/>
                <a:gd name="T13" fmla="*/ 1753040 h 1787526"/>
                <a:gd name="T14" fmla="*/ 2450426 w 2509838"/>
                <a:gd name="T15" fmla="*/ 1783920 h 1787526"/>
                <a:gd name="T16" fmla="*/ 55558 w 2509838"/>
                <a:gd name="T17" fmla="*/ 1782793 h 1787526"/>
                <a:gd name="T18" fmla="*/ 12472 w 2509838"/>
                <a:gd name="T19" fmla="*/ 1750110 h 1787526"/>
                <a:gd name="T20" fmla="*/ 680 w 2509838"/>
                <a:gd name="T21" fmla="*/ 1636736 h 1787526"/>
                <a:gd name="T22" fmla="*/ 24717 w 2509838"/>
                <a:gd name="T23" fmla="*/ 1589628 h 1787526"/>
                <a:gd name="T24" fmla="*/ 75740 w 2509838"/>
                <a:gd name="T25" fmla="*/ 1567089 h 1787526"/>
                <a:gd name="T26" fmla="*/ 933501 w 2509838"/>
                <a:gd name="T27" fmla="*/ 749091 h 1787526"/>
                <a:gd name="T28" fmla="*/ 932155 w 2509838"/>
                <a:gd name="T29" fmla="*/ 1160902 h 1787526"/>
                <a:gd name="T30" fmla="*/ 829865 w 2509838"/>
                <a:gd name="T31" fmla="*/ 1167944 h 1787526"/>
                <a:gd name="T32" fmla="*/ 814387 w 2509838"/>
                <a:gd name="T33" fmla="*/ 760448 h 1787526"/>
                <a:gd name="T34" fmla="*/ 837043 w 2509838"/>
                <a:gd name="T35" fmla="*/ 738188 h 1787526"/>
                <a:gd name="T36" fmla="*/ 1416304 w 2509838"/>
                <a:gd name="T37" fmla="*/ 686474 h 1787526"/>
                <a:gd name="T38" fmla="*/ 1412034 w 2509838"/>
                <a:gd name="T39" fmla="*/ 1161601 h 1787526"/>
                <a:gd name="T40" fmla="*/ 1308659 w 2509838"/>
                <a:gd name="T41" fmla="*/ 1166588 h 1787526"/>
                <a:gd name="T42" fmla="*/ 1296074 w 2509838"/>
                <a:gd name="T43" fmla="*/ 694181 h 1787526"/>
                <a:gd name="T44" fmla="*/ 988416 w 2509838"/>
                <a:gd name="T45" fmla="*/ 671513 h 1787526"/>
                <a:gd name="T46" fmla="*/ 1088565 w 2509838"/>
                <a:gd name="T47" fmla="*/ 688968 h 1787526"/>
                <a:gd name="T48" fmla="*/ 1081281 w 2509838"/>
                <a:gd name="T49" fmla="*/ 1163414 h 1787526"/>
                <a:gd name="T50" fmla="*/ 976581 w 2509838"/>
                <a:gd name="T51" fmla="*/ 1165228 h 1787526"/>
                <a:gd name="T52" fmla="*/ 966338 w 2509838"/>
                <a:gd name="T53" fmla="*/ 691461 h 1787526"/>
                <a:gd name="T54" fmla="*/ 1546133 w 2509838"/>
                <a:gd name="T55" fmla="*/ 590550 h 1787526"/>
                <a:gd name="T56" fmla="*/ 1571170 w 2509838"/>
                <a:gd name="T57" fmla="*/ 617105 h 1787526"/>
                <a:gd name="T58" fmla="*/ 1558196 w 2509838"/>
                <a:gd name="T59" fmla="*/ 1165903 h 1787526"/>
                <a:gd name="T60" fmla="*/ 1453496 w 2509838"/>
                <a:gd name="T61" fmla="*/ 1160229 h 1787526"/>
                <a:gd name="T62" fmla="*/ 1449399 w 2509838"/>
                <a:gd name="T63" fmla="*/ 608026 h 1787526"/>
                <a:gd name="T64" fmla="*/ 1229322 w 2509838"/>
                <a:gd name="T65" fmla="*/ 590777 h 1787526"/>
                <a:gd name="T66" fmla="*/ 1252538 w 2509838"/>
                <a:gd name="T67" fmla="*/ 620282 h 1787526"/>
                <a:gd name="T68" fmla="*/ 1236833 w 2509838"/>
                <a:gd name="T69" fmla="*/ 1167492 h 1787526"/>
                <a:gd name="T70" fmla="*/ 1132815 w 2509838"/>
                <a:gd name="T71" fmla="*/ 1157959 h 1787526"/>
                <a:gd name="T72" fmla="*/ 1131450 w 2509838"/>
                <a:gd name="T73" fmla="*/ 605303 h 1787526"/>
                <a:gd name="T74" fmla="*/ 1713065 w 2509838"/>
                <a:gd name="T75" fmla="*/ 508680 h 1787526"/>
                <a:gd name="T76" fmla="*/ 1733550 w 2509838"/>
                <a:gd name="T77" fmla="*/ 545860 h 1787526"/>
                <a:gd name="T78" fmla="*/ 1715797 w 2509838"/>
                <a:gd name="T79" fmla="*/ 1168174 h 1787526"/>
                <a:gd name="T80" fmla="*/ 1612689 w 2509838"/>
                <a:gd name="T81" fmla="*/ 1153438 h 1787526"/>
                <a:gd name="T82" fmla="*/ 1614055 w 2509838"/>
                <a:gd name="T83" fmla="*/ 521829 h 1787526"/>
                <a:gd name="T84" fmla="*/ 1733550 w 2509838"/>
                <a:gd name="T85" fmla="*/ 464215 h 1787526"/>
                <a:gd name="T86" fmla="*/ 1501548 w 2509838"/>
                <a:gd name="T87" fmla="*/ 379141 h 1787526"/>
                <a:gd name="T88" fmla="*/ 188232 w 2509838"/>
                <a:gd name="T89" fmla="*/ 103187 h 1787526"/>
                <a:gd name="T90" fmla="*/ 158976 w 2509838"/>
                <a:gd name="T91" fmla="*/ 139700 h 1787526"/>
                <a:gd name="T92" fmla="*/ 160110 w 2509838"/>
                <a:gd name="T93" fmla="*/ 1353684 h 1787526"/>
                <a:gd name="T94" fmla="*/ 191407 w 2509838"/>
                <a:gd name="T95" fmla="*/ 1389063 h 1787526"/>
                <a:gd name="T96" fmla="*/ 2288041 w 2509838"/>
                <a:gd name="T97" fmla="*/ 1398588 h 1787526"/>
                <a:gd name="T98" fmla="*/ 2332945 w 2509838"/>
                <a:gd name="T99" fmla="*/ 1378857 h 1787526"/>
                <a:gd name="T100" fmla="*/ 2354036 w 2509838"/>
                <a:gd name="T101" fmla="*/ 1337129 h 1787526"/>
                <a:gd name="T102" fmla="*/ 2343830 w 2509838"/>
                <a:gd name="T103" fmla="*/ 124505 h 1787526"/>
                <a:gd name="T104" fmla="*/ 2305957 w 2509838"/>
                <a:gd name="T105" fmla="*/ 95704 h 1787526"/>
                <a:gd name="T106" fmla="*/ 2436813 w 2509838"/>
                <a:gd name="T107" fmla="*/ 680 h 1787526"/>
                <a:gd name="T108" fmla="*/ 2486479 w 2509838"/>
                <a:gd name="T109" fmla="*/ 25400 h 1787526"/>
                <a:gd name="T110" fmla="*/ 2508250 w 2509838"/>
                <a:gd name="T111" fmla="*/ 74159 h 1787526"/>
                <a:gd name="T112" fmla="*/ 2493963 w 2509838"/>
                <a:gd name="T113" fmla="*/ 1455965 h 1787526"/>
                <a:gd name="T114" fmla="*/ 2449286 w 2509838"/>
                <a:gd name="T115" fmla="*/ 1487034 h 1787526"/>
                <a:gd name="T116" fmla="*/ 57150 w 2509838"/>
                <a:gd name="T117" fmla="*/ 1485674 h 1787526"/>
                <a:gd name="T118" fmla="*/ 13833 w 2509838"/>
                <a:gd name="T119" fmla="*/ 1452790 h 1787526"/>
                <a:gd name="T120" fmla="*/ 2041 w 2509838"/>
                <a:gd name="T121" fmla="*/ 70304 h 1787526"/>
                <a:gd name="T122" fmla="*/ 26307 w 2509838"/>
                <a:gd name="T123" fmla="*/ 22905 h 1787526"/>
                <a:gd name="T124" fmla="*/ 77333 w 2509838"/>
                <a:gd name="T125" fmla="*/ 227 h 1787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09838" h="1787526">
                  <a:moveTo>
                    <a:pt x="80048" y="1566863"/>
                  </a:moveTo>
                  <a:lnTo>
                    <a:pt x="84357" y="1566863"/>
                  </a:lnTo>
                  <a:lnTo>
                    <a:pt x="1096637" y="1566863"/>
                  </a:lnTo>
                  <a:lnTo>
                    <a:pt x="1094823" y="1569568"/>
                  </a:lnTo>
                  <a:lnTo>
                    <a:pt x="1093235" y="1572498"/>
                  </a:lnTo>
                  <a:lnTo>
                    <a:pt x="1092102" y="1575879"/>
                  </a:lnTo>
                  <a:lnTo>
                    <a:pt x="1090968" y="1579035"/>
                  </a:lnTo>
                  <a:lnTo>
                    <a:pt x="1090287" y="1582415"/>
                  </a:lnTo>
                  <a:lnTo>
                    <a:pt x="1089607" y="1585571"/>
                  </a:lnTo>
                  <a:lnTo>
                    <a:pt x="1089380" y="1589177"/>
                  </a:lnTo>
                  <a:lnTo>
                    <a:pt x="1089154" y="1592558"/>
                  </a:lnTo>
                  <a:lnTo>
                    <a:pt x="1089380" y="1597968"/>
                  </a:lnTo>
                  <a:lnTo>
                    <a:pt x="1090287" y="1603152"/>
                  </a:lnTo>
                  <a:lnTo>
                    <a:pt x="1091648" y="1608111"/>
                  </a:lnTo>
                  <a:lnTo>
                    <a:pt x="1093689" y="1612844"/>
                  </a:lnTo>
                  <a:lnTo>
                    <a:pt x="1095957" y="1617352"/>
                  </a:lnTo>
                  <a:lnTo>
                    <a:pt x="1098678" y="1621634"/>
                  </a:lnTo>
                  <a:lnTo>
                    <a:pt x="1101853" y="1625692"/>
                  </a:lnTo>
                  <a:lnTo>
                    <a:pt x="1105481" y="1629523"/>
                  </a:lnTo>
                  <a:lnTo>
                    <a:pt x="1109563" y="1632679"/>
                  </a:lnTo>
                  <a:lnTo>
                    <a:pt x="1113871" y="1635834"/>
                  </a:lnTo>
                  <a:lnTo>
                    <a:pt x="1118633" y="1638314"/>
                  </a:lnTo>
                  <a:lnTo>
                    <a:pt x="1123395" y="1640568"/>
                  </a:lnTo>
                  <a:lnTo>
                    <a:pt x="1128611" y="1642371"/>
                  </a:lnTo>
                  <a:lnTo>
                    <a:pt x="1134053" y="1643498"/>
                  </a:lnTo>
                  <a:lnTo>
                    <a:pt x="1139496" y="1644174"/>
                  </a:lnTo>
                  <a:lnTo>
                    <a:pt x="1145391" y="1644625"/>
                  </a:lnTo>
                  <a:lnTo>
                    <a:pt x="1364673" y="1644625"/>
                  </a:lnTo>
                  <a:lnTo>
                    <a:pt x="1370343" y="1644174"/>
                  </a:lnTo>
                  <a:lnTo>
                    <a:pt x="1376012" y="1643498"/>
                  </a:lnTo>
                  <a:lnTo>
                    <a:pt x="1381227" y="1642371"/>
                  </a:lnTo>
                  <a:lnTo>
                    <a:pt x="1386443" y="1640568"/>
                  </a:lnTo>
                  <a:lnTo>
                    <a:pt x="1391432" y="1638314"/>
                  </a:lnTo>
                  <a:lnTo>
                    <a:pt x="1396194" y="1635834"/>
                  </a:lnTo>
                  <a:lnTo>
                    <a:pt x="1400502" y="1632679"/>
                  </a:lnTo>
                  <a:lnTo>
                    <a:pt x="1404357" y="1629523"/>
                  </a:lnTo>
                  <a:lnTo>
                    <a:pt x="1407986" y="1625692"/>
                  </a:lnTo>
                  <a:lnTo>
                    <a:pt x="1411160" y="1621634"/>
                  </a:lnTo>
                  <a:lnTo>
                    <a:pt x="1414108" y="1617352"/>
                  </a:lnTo>
                  <a:lnTo>
                    <a:pt x="1416376" y="1612844"/>
                  </a:lnTo>
                  <a:lnTo>
                    <a:pt x="1418417" y="1608111"/>
                  </a:lnTo>
                  <a:lnTo>
                    <a:pt x="1419551" y="1603152"/>
                  </a:lnTo>
                  <a:lnTo>
                    <a:pt x="1420684" y="1597968"/>
                  </a:lnTo>
                  <a:lnTo>
                    <a:pt x="1420911" y="1592558"/>
                  </a:lnTo>
                  <a:lnTo>
                    <a:pt x="1420684" y="1589177"/>
                  </a:lnTo>
                  <a:lnTo>
                    <a:pt x="1420231" y="1585571"/>
                  </a:lnTo>
                  <a:lnTo>
                    <a:pt x="1419551" y="1582415"/>
                  </a:lnTo>
                  <a:lnTo>
                    <a:pt x="1418870" y="1579035"/>
                  </a:lnTo>
                  <a:lnTo>
                    <a:pt x="1417737" y="1575879"/>
                  </a:lnTo>
                  <a:lnTo>
                    <a:pt x="1416603" y="1572498"/>
                  </a:lnTo>
                  <a:lnTo>
                    <a:pt x="1415015" y="1569568"/>
                  </a:lnTo>
                  <a:lnTo>
                    <a:pt x="1413201" y="1566863"/>
                  </a:lnTo>
                  <a:lnTo>
                    <a:pt x="2425481" y="1566863"/>
                  </a:lnTo>
                  <a:lnTo>
                    <a:pt x="2429790" y="1566863"/>
                  </a:lnTo>
                  <a:lnTo>
                    <a:pt x="2434099" y="1567089"/>
                  </a:lnTo>
                  <a:lnTo>
                    <a:pt x="2438407" y="1567539"/>
                  </a:lnTo>
                  <a:lnTo>
                    <a:pt x="2442489" y="1568216"/>
                  </a:lnTo>
                  <a:lnTo>
                    <a:pt x="2446571" y="1569117"/>
                  </a:lnTo>
                  <a:lnTo>
                    <a:pt x="2450426" y="1570244"/>
                  </a:lnTo>
                  <a:lnTo>
                    <a:pt x="2454507" y="1571596"/>
                  </a:lnTo>
                  <a:lnTo>
                    <a:pt x="2458362" y="1572723"/>
                  </a:lnTo>
                  <a:lnTo>
                    <a:pt x="2462217" y="1574301"/>
                  </a:lnTo>
                  <a:lnTo>
                    <a:pt x="2465619" y="1576104"/>
                  </a:lnTo>
                  <a:lnTo>
                    <a:pt x="2469247" y="1578133"/>
                  </a:lnTo>
                  <a:lnTo>
                    <a:pt x="2472422" y="1580162"/>
                  </a:lnTo>
                  <a:lnTo>
                    <a:pt x="2476050" y="1581965"/>
                  </a:lnTo>
                  <a:lnTo>
                    <a:pt x="2478998" y="1584669"/>
                  </a:lnTo>
                  <a:lnTo>
                    <a:pt x="2482173" y="1586923"/>
                  </a:lnTo>
                  <a:lnTo>
                    <a:pt x="2485121" y="1589628"/>
                  </a:lnTo>
                  <a:lnTo>
                    <a:pt x="2487842" y="1592108"/>
                  </a:lnTo>
                  <a:lnTo>
                    <a:pt x="2490336" y="1595038"/>
                  </a:lnTo>
                  <a:lnTo>
                    <a:pt x="2492831" y="1597968"/>
                  </a:lnTo>
                  <a:lnTo>
                    <a:pt x="2495552" y="1601123"/>
                  </a:lnTo>
                  <a:lnTo>
                    <a:pt x="2497366" y="1604054"/>
                  </a:lnTo>
                  <a:lnTo>
                    <a:pt x="2499407" y="1607434"/>
                  </a:lnTo>
                  <a:lnTo>
                    <a:pt x="2501448" y="1610815"/>
                  </a:lnTo>
                  <a:lnTo>
                    <a:pt x="2503035" y="1614196"/>
                  </a:lnTo>
                  <a:lnTo>
                    <a:pt x="2504623" y="1618028"/>
                  </a:lnTo>
                  <a:lnTo>
                    <a:pt x="2505983" y="1621409"/>
                  </a:lnTo>
                  <a:lnTo>
                    <a:pt x="2507117" y="1625241"/>
                  </a:lnTo>
                  <a:lnTo>
                    <a:pt x="2508024" y="1629073"/>
                  </a:lnTo>
                  <a:lnTo>
                    <a:pt x="2508704" y="1632679"/>
                  </a:lnTo>
                  <a:lnTo>
                    <a:pt x="2509385" y="1636736"/>
                  </a:lnTo>
                  <a:lnTo>
                    <a:pt x="2509611" y="1640568"/>
                  </a:lnTo>
                  <a:lnTo>
                    <a:pt x="2509838" y="1644625"/>
                  </a:lnTo>
                  <a:lnTo>
                    <a:pt x="2509838" y="1709764"/>
                  </a:lnTo>
                  <a:lnTo>
                    <a:pt x="2509611" y="1713822"/>
                  </a:lnTo>
                  <a:lnTo>
                    <a:pt x="2509385" y="1717428"/>
                  </a:lnTo>
                  <a:lnTo>
                    <a:pt x="2508704" y="1721485"/>
                  </a:lnTo>
                  <a:lnTo>
                    <a:pt x="2508024" y="1725317"/>
                  </a:lnTo>
                  <a:lnTo>
                    <a:pt x="2507117" y="1729148"/>
                  </a:lnTo>
                  <a:lnTo>
                    <a:pt x="2505983" y="1732755"/>
                  </a:lnTo>
                  <a:lnTo>
                    <a:pt x="2504623" y="1736361"/>
                  </a:lnTo>
                  <a:lnTo>
                    <a:pt x="2503035" y="1740193"/>
                  </a:lnTo>
                  <a:lnTo>
                    <a:pt x="2501448" y="1743348"/>
                  </a:lnTo>
                  <a:lnTo>
                    <a:pt x="2499407" y="1746955"/>
                  </a:lnTo>
                  <a:lnTo>
                    <a:pt x="2497366" y="1750110"/>
                  </a:lnTo>
                  <a:lnTo>
                    <a:pt x="2495552" y="1753040"/>
                  </a:lnTo>
                  <a:lnTo>
                    <a:pt x="2492831" y="1756421"/>
                  </a:lnTo>
                  <a:lnTo>
                    <a:pt x="2490336" y="1759126"/>
                  </a:lnTo>
                  <a:lnTo>
                    <a:pt x="2487842" y="1762282"/>
                  </a:lnTo>
                  <a:lnTo>
                    <a:pt x="2485121" y="1764761"/>
                  </a:lnTo>
                  <a:lnTo>
                    <a:pt x="2482173" y="1767466"/>
                  </a:lnTo>
                  <a:lnTo>
                    <a:pt x="2478998" y="1769720"/>
                  </a:lnTo>
                  <a:lnTo>
                    <a:pt x="2476050" y="1772199"/>
                  </a:lnTo>
                  <a:lnTo>
                    <a:pt x="2472422" y="1774228"/>
                  </a:lnTo>
                  <a:lnTo>
                    <a:pt x="2469247" y="1776256"/>
                  </a:lnTo>
                  <a:lnTo>
                    <a:pt x="2465619" y="1778285"/>
                  </a:lnTo>
                  <a:lnTo>
                    <a:pt x="2462217" y="1780088"/>
                  </a:lnTo>
                  <a:lnTo>
                    <a:pt x="2458362" y="1781440"/>
                  </a:lnTo>
                  <a:lnTo>
                    <a:pt x="2454507" y="1782793"/>
                  </a:lnTo>
                  <a:lnTo>
                    <a:pt x="2450426" y="1783920"/>
                  </a:lnTo>
                  <a:lnTo>
                    <a:pt x="2446571" y="1785272"/>
                  </a:lnTo>
                  <a:lnTo>
                    <a:pt x="2442489" y="1785948"/>
                  </a:lnTo>
                  <a:lnTo>
                    <a:pt x="2438407" y="1786850"/>
                  </a:lnTo>
                  <a:lnTo>
                    <a:pt x="2434099" y="1787301"/>
                  </a:lnTo>
                  <a:lnTo>
                    <a:pt x="2429790" y="1787526"/>
                  </a:lnTo>
                  <a:lnTo>
                    <a:pt x="2425481" y="1787526"/>
                  </a:lnTo>
                  <a:lnTo>
                    <a:pt x="84357" y="1787526"/>
                  </a:lnTo>
                  <a:lnTo>
                    <a:pt x="80048" y="1787526"/>
                  </a:lnTo>
                  <a:lnTo>
                    <a:pt x="75740" y="1787301"/>
                  </a:lnTo>
                  <a:lnTo>
                    <a:pt x="71431" y="1786850"/>
                  </a:lnTo>
                  <a:lnTo>
                    <a:pt x="67349" y="1785948"/>
                  </a:lnTo>
                  <a:lnTo>
                    <a:pt x="63494" y="1785272"/>
                  </a:lnTo>
                  <a:lnTo>
                    <a:pt x="59413" y="1783920"/>
                  </a:lnTo>
                  <a:lnTo>
                    <a:pt x="55558" y="1782793"/>
                  </a:lnTo>
                  <a:lnTo>
                    <a:pt x="51476" y="1781440"/>
                  </a:lnTo>
                  <a:lnTo>
                    <a:pt x="48074" y="1780088"/>
                  </a:lnTo>
                  <a:lnTo>
                    <a:pt x="44219" y="1778285"/>
                  </a:lnTo>
                  <a:lnTo>
                    <a:pt x="40591" y="1776256"/>
                  </a:lnTo>
                  <a:lnTo>
                    <a:pt x="37416" y="1774228"/>
                  </a:lnTo>
                  <a:lnTo>
                    <a:pt x="33788" y="1772199"/>
                  </a:lnTo>
                  <a:lnTo>
                    <a:pt x="30840" y="1769720"/>
                  </a:lnTo>
                  <a:lnTo>
                    <a:pt x="27892" y="1767466"/>
                  </a:lnTo>
                  <a:lnTo>
                    <a:pt x="24717" y="1764761"/>
                  </a:lnTo>
                  <a:lnTo>
                    <a:pt x="21996" y="1762282"/>
                  </a:lnTo>
                  <a:lnTo>
                    <a:pt x="19502" y="1759126"/>
                  </a:lnTo>
                  <a:lnTo>
                    <a:pt x="17007" y="1756421"/>
                  </a:lnTo>
                  <a:lnTo>
                    <a:pt x="14513" y="1753040"/>
                  </a:lnTo>
                  <a:lnTo>
                    <a:pt x="12472" y="1750110"/>
                  </a:lnTo>
                  <a:lnTo>
                    <a:pt x="10431" y="1746955"/>
                  </a:lnTo>
                  <a:lnTo>
                    <a:pt x="8390" y="1743348"/>
                  </a:lnTo>
                  <a:lnTo>
                    <a:pt x="6803" y="1740193"/>
                  </a:lnTo>
                  <a:lnTo>
                    <a:pt x="5442" y="1736361"/>
                  </a:lnTo>
                  <a:lnTo>
                    <a:pt x="3855" y="1732755"/>
                  </a:lnTo>
                  <a:lnTo>
                    <a:pt x="2948" y="1729148"/>
                  </a:lnTo>
                  <a:lnTo>
                    <a:pt x="1814" y="1725317"/>
                  </a:lnTo>
                  <a:lnTo>
                    <a:pt x="1134" y="1721485"/>
                  </a:lnTo>
                  <a:lnTo>
                    <a:pt x="680" y="1717428"/>
                  </a:lnTo>
                  <a:lnTo>
                    <a:pt x="227" y="1713822"/>
                  </a:lnTo>
                  <a:lnTo>
                    <a:pt x="0" y="1709764"/>
                  </a:lnTo>
                  <a:lnTo>
                    <a:pt x="0" y="1644625"/>
                  </a:lnTo>
                  <a:lnTo>
                    <a:pt x="227" y="1640568"/>
                  </a:lnTo>
                  <a:lnTo>
                    <a:pt x="680" y="1636736"/>
                  </a:lnTo>
                  <a:lnTo>
                    <a:pt x="1134" y="1632679"/>
                  </a:lnTo>
                  <a:lnTo>
                    <a:pt x="1814" y="1629073"/>
                  </a:lnTo>
                  <a:lnTo>
                    <a:pt x="2948" y="1625241"/>
                  </a:lnTo>
                  <a:lnTo>
                    <a:pt x="3855" y="1621409"/>
                  </a:lnTo>
                  <a:lnTo>
                    <a:pt x="5442" y="1618028"/>
                  </a:lnTo>
                  <a:lnTo>
                    <a:pt x="6803" y="1614196"/>
                  </a:lnTo>
                  <a:lnTo>
                    <a:pt x="8390" y="1610815"/>
                  </a:lnTo>
                  <a:lnTo>
                    <a:pt x="10431" y="1607434"/>
                  </a:lnTo>
                  <a:lnTo>
                    <a:pt x="12472" y="1604054"/>
                  </a:lnTo>
                  <a:lnTo>
                    <a:pt x="14513" y="1601123"/>
                  </a:lnTo>
                  <a:lnTo>
                    <a:pt x="17007" y="1597968"/>
                  </a:lnTo>
                  <a:lnTo>
                    <a:pt x="19502" y="1595038"/>
                  </a:lnTo>
                  <a:lnTo>
                    <a:pt x="21996" y="1592108"/>
                  </a:lnTo>
                  <a:lnTo>
                    <a:pt x="24717" y="1589628"/>
                  </a:lnTo>
                  <a:lnTo>
                    <a:pt x="27892" y="1586923"/>
                  </a:lnTo>
                  <a:lnTo>
                    <a:pt x="30840" y="1584669"/>
                  </a:lnTo>
                  <a:lnTo>
                    <a:pt x="33788" y="1581965"/>
                  </a:lnTo>
                  <a:lnTo>
                    <a:pt x="37416" y="1580162"/>
                  </a:lnTo>
                  <a:lnTo>
                    <a:pt x="40591" y="1578133"/>
                  </a:lnTo>
                  <a:lnTo>
                    <a:pt x="44219" y="1576104"/>
                  </a:lnTo>
                  <a:lnTo>
                    <a:pt x="48074" y="1574301"/>
                  </a:lnTo>
                  <a:lnTo>
                    <a:pt x="51476" y="1572723"/>
                  </a:lnTo>
                  <a:lnTo>
                    <a:pt x="55558" y="1571596"/>
                  </a:lnTo>
                  <a:lnTo>
                    <a:pt x="59413" y="1570244"/>
                  </a:lnTo>
                  <a:lnTo>
                    <a:pt x="63494" y="1569117"/>
                  </a:lnTo>
                  <a:lnTo>
                    <a:pt x="67349" y="1568216"/>
                  </a:lnTo>
                  <a:lnTo>
                    <a:pt x="71431" y="1567539"/>
                  </a:lnTo>
                  <a:lnTo>
                    <a:pt x="75740" y="1567089"/>
                  </a:lnTo>
                  <a:lnTo>
                    <a:pt x="80048" y="1566863"/>
                  </a:lnTo>
                  <a:close/>
                  <a:moveTo>
                    <a:pt x="837043" y="738188"/>
                  </a:moveTo>
                  <a:lnTo>
                    <a:pt x="839735" y="738188"/>
                  </a:lnTo>
                  <a:lnTo>
                    <a:pt x="912639" y="738188"/>
                  </a:lnTo>
                  <a:lnTo>
                    <a:pt x="915107" y="738188"/>
                  </a:lnTo>
                  <a:lnTo>
                    <a:pt x="917575" y="738870"/>
                  </a:lnTo>
                  <a:lnTo>
                    <a:pt x="920042" y="739324"/>
                  </a:lnTo>
                  <a:lnTo>
                    <a:pt x="922285" y="740232"/>
                  </a:lnTo>
                  <a:lnTo>
                    <a:pt x="924529" y="741368"/>
                  </a:lnTo>
                  <a:lnTo>
                    <a:pt x="926772" y="742504"/>
                  </a:lnTo>
                  <a:lnTo>
                    <a:pt x="928791" y="743867"/>
                  </a:lnTo>
                  <a:lnTo>
                    <a:pt x="930585" y="745684"/>
                  </a:lnTo>
                  <a:lnTo>
                    <a:pt x="932155" y="747047"/>
                  </a:lnTo>
                  <a:lnTo>
                    <a:pt x="933501" y="749091"/>
                  </a:lnTo>
                  <a:lnTo>
                    <a:pt x="934847" y="751135"/>
                  </a:lnTo>
                  <a:lnTo>
                    <a:pt x="936193" y="753407"/>
                  </a:lnTo>
                  <a:lnTo>
                    <a:pt x="936866" y="755678"/>
                  </a:lnTo>
                  <a:lnTo>
                    <a:pt x="937315" y="757950"/>
                  </a:lnTo>
                  <a:lnTo>
                    <a:pt x="937763" y="760448"/>
                  </a:lnTo>
                  <a:lnTo>
                    <a:pt x="938212" y="762947"/>
                  </a:lnTo>
                  <a:lnTo>
                    <a:pt x="938212" y="1145229"/>
                  </a:lnTo>
                  <a:lnTo>
                    <a:pt x="937763" y="1147728"/>
                  </a:lnTo>
                  <a:lnTo>
                    <a:pt x="937315" y="1150227"/>
                  </a:lnTo>
                  <a:lnTo>
                    <a:pt x="936866" y="1152498"/>
                  </a:lnTo>
                  <a:lnTo>
                    <a:pt x="936193" y="1154770"/>
                  </a:lnTo>
                  <a:lnTo>
                    <a:pt x="934847" y="1157041"/>
                  </a:lnTo>
                  <a:lnTo>
                    <a:pt x="933501" y="1159085"/>
                  </a:lnTo>
                  <a:lnTo>
                    <a:pt x="932155" y="1160902"/>
                  </a:lnTo>
                  <a:lnTo>
                    <a:pt x="930585" y="1162720"/>
                  </a:lnTo>
                  <a:lnTo>
                    <a:pt x="928791" y="1164537"/>
                  </a:lnTo>
                  <a:lnTo>
                    <a:pt x="926772" y="1165672"/>
                  </a:lnTo>
                  <a:lnTo>
                    <a:pt x="924529" y="1167035"/>
                  </a:lnTo>
                  <a:lnTo>
                    <a:pt x="922285" y="1167944"/>
                  </a:lnTo>
                  <a:lnTo>
                    <a:pt x="920042" y="1168852"/>
                  </a:lnTo>
                  <a:lnTo>
                    <a:pt x="917575" y="1169534"/>
                  </a:lnTo>
                  <a:lnTo>
                    <a:pt x="915107" y="1169761"/>
                  </a:lnTo>
                  <a:lnTo>
                    <a:pt x="912639" y="1169988"/>
                  </a:lnTo>
                  <a:lnTo>
                    <a:pt x="839735" y="1169988"/>
                  </a:lnTo>
                  <a:lnTo>
                    <a:pt x="837043" y="1169761"/>
                  </a:lnTo>
                  <a:lnTo>
                    <a:pt x="834576" y="1169534"/>
                  </a:lnTo>
                  <a:lnTo>
                    <a:pt x="832108" y="1168852"/>
                  </a:lnTo>
                  <a:lnTo>
                    <a:pt x="829865" y="1167944"/>
                  </a:lnTo>
                  <a:lnTo>
                    <a:pt x="827622" y="1167035"/>
                  </a:lnTo>
                  <a:lnTo>
                    <a:pt x="825603" y="1165672"/>
                  </a:lnTo>
                  <a:lnTo>
                    <a:pt x="823584" y="1164537"/>
                  </a:lnTo>
                  <a:lnTo>
                    <a:pt x="821790" y="1162720"/>
                  </a:lnTo>
                  <a:lnTo>
                    <a:pt x="819995" y="1160902"/>
                  </a:lnTo>
                  <a:lnTo>
                    <a:pt x="818649" y="1159085"/>
                  </a:lnTo>
                  <a:lnTo>
                    <a:pt x="817303" y="1157041"/>
                  </a:lnTo>
                  <a:lnTo>
                    <a:pt x="816406" y="1154770"/>
                  </a:lnTo>
                  <a:lnTo>
                    <a:pt x="815284" y="1152498"/>
                  </a:lnTo>
                  <a:lnTo>
                    <a:pt x="814836" y="1150227"/>
                  </a:lnTo>
                  <a:lnTo>
                    <a:pt x="814387" y="1147728"/>
                  </a:lnTo>
                  <a:lnTo>
                    <a:pt x="814387" y="1145229"/>
                  </a:lnTo>
                  <a:lnTo>
                    <a:pt x="814387" y="762947"/>
                  </a:lnTo>
                  <a:lnTo>
                    <a:pt x="814387" y="760448"/>
                  </a:lnTo>
                  <a:lnTo>
                    <a:pt x="814836" y="757950"/>
                  </a:lnTo>
                  <a:lnTo>
                    <a:pt x="815284" y="755678"/>
                  </a:lnTo>
                  <a:lnTo>
                    <a:pt x="816406" y="753407"/>
                  </a:lnTo>
                  <a:lnTo>
                    <a:pt x="817303" y="751135"/>
                  </a:lnTo>
                  <a:lnTo>
                    <a:pt x="818649" y="749091"/>
                  </a:lnTo>
                  <a:lnTo>
                    <a:pt x="819995" y="747047"/>
                  </a:lnTo>
                  <a:lnTo>
                    <a:pt x="821790" y="745684"/>
                  </a:lnTo>
                  <a:lnTo>
                    <a:pt x="823584" y="743867"/>
                  </a:lnTo>
                  <a:lnTo>
                    <a:pt x="825603" y="742504"/>
                  </a:lnTo>
                  <a:lnTo>
                    <a:pt x="827622" y="741368"/>
                  </a:lnTo>
                  <a:lnTo>
                    <a:pt x="829865" y="740232"/>
                  </a:lnTo>
                  <a:lnTo>
                    <a:pt x="832108" y="739324"/>
                  </a:lnTo>
                  <a:lnTo>
                    <a:pt x="834576" y="738870"/>
                  </a:lnTo>
                  <a:lnTo>
                    <a:pt x="837043" y="738188"/>
                  </a:lnTo>
                  <a:close/>
                  <a:moveTo>
                    <a:pt x="1318322" y="671513"/>
                  </a:moveTo>
                  <a:lnTo>
                    <a:pt x="1320794" y="671513"/>
                  </a:lnTo>
                  <a:lnTo>
                    <a:pt x="1394056" y="671513"/>
                  </a:lnTo>
                  <a:lnTo>
                    <a:pt x="1396528" y="671513"/>
                  </a:lnTo>
                  <a:lnTo>
                    <a:pt x="1399000" y="671966"/>
                  </a:lnTo>
                  <a:lnTo>
                    <a:pt x="1401472" y="672873"/>
                  </a:lnTo>
                  <a:lnTo>
                    <a:pt x="1403719" y="673553"/>
                  </a:lnTo>
                  <a:lnTo>
                    <a:pt x="1405966" y="674913"/>
                  </a:lnTo>
                  <a:lnTo>
                    <a:pt x="1408213" y="676273"/>
                  </a:lnTo>
                  <a:lnTo>
                    <a:pt x="1410011" y="677860"/>
                  </a:lnTo>
                  <a:lnTo>
                    <a:pt x="1412034" y="679900"/>
                  </a:lnTo>
                  <a:lnTo>
                    <a:pt x="1413607" y="681941"/>
                  </a:lnTo>
                  <a:lnTo>
                    <a:pt x="1414955" y="683981"/>
                  </a:lnTo>
                  <a:lnTo>
                    <a:pt x="1416304" y="686474"/>
                  </a:lnTo>
                  <a:lnTo>
                    <a:pt x="1417203" y="688968"/>
                  </a:lnTo>
                  <a:lnTo>
                    <a:pt x="1418326" y="691461"/>
                  </a:lnTo>
                  <a:lnTo>
                    <a:pt x="1418776" y="694181"/>
                  </a:lnTo>
                  <a:lnTo>
                    <a:pt x="1419225" y="696902"/>
                  </a:lnTo>
                  <a:lnTo>
                    <a:pt x="1419225" y="699848"/>
                  </a:lnTo>
                  <a:lnTo>
                    <a:pt x="1419225" y="1141426"/>
                  </a:lnTo>
                  <a:lnTo>
                    <a:pt x="1419225" y="1144373"/>
                  </a:lnTo>
                  <a:lnTo>
                    <a:pt x="1418776" y="1147320"/>
                  </a:lnTo>
                  <a:lnTo>
                    <a:pt x="1418326" y="1149813"/>
                  </a:lnTo>
                  <a:lnTo>
                    <a:pt x="1417203" y="1152534"/>
                  </a:lnTo>
                  <a:lnTo>
                    <a:pt x="1416304" y="1155254"/>
                  </a:lnTo>
                  <a:lnTo>
                    <a:pt x="1414955" y="1157521"/>
                  </a:lnTo>
                  <a:lnTo>
                    <a:pt x="1413607" y="1159787"/>
                  </a:lnTo>
                  <a:lnTo>
                    <a:pt x="1412034" y="1161601"/>
                  </a:lnTo>
                  <a:lnTo>
                    <a:pt x="1410011" y="1163414"/>
                  </a:lnTo>
                  <a:lnTo>
                    <a:pt x="1408213" y="1165228"/>
                  </a:lnTo>
                  <a:lnTo>
                    <a:pt x="1405966" y="1166588"/>
                  </a:lnTo>
                  <a:lnTo>
                    <a:pt x="1403719" y="1167721"/>
                  </a:lnTo>
                  <a:lnTo>
                    <a:pt x="1401472" y="1168855"/>
                  </a:lnTo>
                  <a:lnTo>
                    <a:pt x="1399000" y="1169535"/>
                  </a:lnTo>
                  <a:lnTo>
                    <a:pt x="1396528" y="1169761"/>
                  </a:lnTo>
                  <a:lnTo>
                    <a:pt x="1394056" y="1169988"/>
                  </a:lnTo>
                  <a:lnTo>
                    <a:pt x="1320794" y="1169988"/>
                  </a:lnTo>
                  <a:lnTo>
                    <a:pt x="1318322" y="1169761"/>
                  </a:lnTo>
                  <a:lnTo>
                    <a:pt x="1315850" y="1169535"/>
                  </a:lnTo>
                  <a:lnTo>
                    <a:pt x="1313154" y="1168855"/>
                  </a:lnTo>
                  <a:lnTo>
                    <a:pt x="1310906" y="1167721"/>
                  </a:lnTo>
                  <a:lnTo>
                    <a:pt x="1308659" y="1166588"/>
                  </a:lnTo>
                  <a:lnTo>
                    <a:pt x="1306861" y="1165228"/>
                  </a:lnTo>
                  <a:lnTo>
                    <a:pt x="1304839" y="1163414"/>
                  </a:lnTo>
                  <a:lnTo>
                    <a:pt x="1303041" y="1161601"/>
                  </a:lnTo>
                  <a:lnTo>
                    <a:pt x="1301243" y="1159787"/>
                  </a:lnTo>
                  <a:lnTo>
                    <a:pt x="1299670" y="1157521"/>
                  </a:lnTo>
                  <a:lnTo>
                    <a:pt x="1298546" y="1155254"/>
                  </a:lnTo>
                  <a:lnTo>
                    <a:pt x="1297423" y="1152534"/>
                  </a:lnTo>
                  <a:lnTo>
                    <a:pt x="1296524" y="1149813"/>
                  </a:lnTo>
                  <a:lnTo>
                    <a:pt x="1296074" y="1147320"/>
                  </a:lnTo>
                  <a:lnTo>
                    <a:pt x="1295400" y="1144373"/>
                  </a:lnTo>
                  <a:lnTo>
                    <a:pt x="1295400" y="1141426"/>
                  </a:lnTo>
                  <a:lnTo>
                    <a:pt x="1295400" y="699848"/>
                  </a:lnTo>
                  <a:lnTo>
                    <a:pt x="1295400" y="696902"/>
                  </a:lnTo>
                  <a:lnTo>
                    <a:pt x="1296074" y="694181"/>
                  </a:lnTo>
                  <a:lnTo>
                    <a:pt x="1296524" y="691461"/>
                  </a:lnTo>
                  <a:lnTo>
                    <a:pt x="1297423" y="688968"/>
                  </a:lnTo>
                  <a:lnTo>
                    <a:pt x="1298546" y="686474"/>
                  </a:lnTo>
                  <a:lnTo>
                    <a:pt x="1299670" y="683981"/>
                  </a:lnTo>
                  <a:lnTo>
                    <a:pt x="1301243" y="681941"/>
                  </a:lnTo>
                  <a:lnTo>
                    <a:pt x="1303041" y="679900"/>
                  </a:lnTo>
                  <a:lnTo>
                    <a:pt x="1304839" y="677860"/>
                  </a:lnTo>
                  <a:lnTo>
                    <a:pt x="1306861" y="676273"/>
                  </a:lnTo>
                  <a:lnTo>
                    <a:pt x="1308659" y="674913"/>
                  </a:lnTo>
                  <a:lnTo>
                    <a:pt x="1310906" y="673553"/>
                  </a:lnTo>
                  <a:lnTo>
                    <a:pt x="1313154" y="672873"/>
                  </a:lnTo>
                  <a:lnTo>
                    <a:pt x="1315850" y="671966"/>
                  </a:lnTo>
                  <a:lnTo>
                    <a:pt x="1318322" y="671513"/>
                  </a:lnTo>
                  <a:close/>
                  <a:moveTo>
                    <a:pt x="988416" y="671513"/>
                  </a:moveTo>
                  <a:lnTo>
                    <a:pt x="990920" y="671513"/>
                  </a:lnTo>
                  <a:lnTo>
                    <a:pt x="1065121" y="671513"/>
                  </a:lnTo>
                  <a:lnTo>
                    <a:pt x="1067624" y="671513"/>
                  </a:lnTo>
                  <a:lnTo>
                    <a:pt x="1070128" y="671966"/>
                  </a:lnTo>
                  <a:lnTo>
                    <a:pt x="1072632" y="672873"/>
                  </a:lnTo>
                  <a:lnTo>
                    <a:pt x="1074908" y="673553"/>
                  </a:lnTo>
                  <a:lnTo>
                    <a:pt x="1077184" y="674913"/>
                  </a:lnTo>
                  <a:lnTo>
                    <a:pt x="1079460" y="676273"/>
                  </a:lnTo>
                  <a:lnTo>
                    <a:pt x="1081281" y="677860"/>
                  </a:lnTo>
                  <a:lnTo>
                    <a:pt x="1083330" y="679900"/>
                  </a:lnTo>
                  <a:lnTo>
                    <a:pt x="1084923" y="681941"/>
                  </a:lnTo>
                  <a:lnTo>
                    <a:pt x="1086288" y="683981"/>
                  </a:lnTo>
                  <a:lnTo>
                    <a:pt x="1087654" y="686474"/>
                  </a:lnTo>
                  <a:lnTo>
                    <a:pt x="1088565" y="688968"/>
                  </a:lnTo>
                  <a:lnTo>
                    <a:pt x="1089703" y="691461"/>
                  </a:lnTo>
                  <a:lnTo>
                    <a:pt x="1090158" y="694181"/>
                  </a:lnTo>
                  <a:lnTo>
                    <a:pt x="1090613" y="696902"/>
                  </a:lnTo>
                  <a:lnTo>
                    <a:pt x="1090613" y="699848"/>
                  </a:lnTo>
                  <a:lnTo>
                    <a:pt x="1090613" y="1141426"/>
                  </a:lnTo>
                  <a:lnTo>
                    <a:pt x="1090613" y="1144373"/>
                  </a:lnTo>
                  <a:lnTo>
                    <a:pt x="1090158" y="1147320"/>
                  </a:lnTo>
                  <a:lnTo>
                    <a:pt x="1089703" y="1149813"/>
                  </a:lnTo>
                  <a:lnTo>
                    <a:pt x="1088565" y="1152534"/>
                  </a:lnTo>
                  <a:lnTo>
                    <a:pt x="1087654" y="1155254"/>
                  </a:lnTo>
                  <a:lnTo>
                    <a:pt x="1086288" y="1157521"/>
                  </a:lnTo>
                  <a:lnTo>
                    <a:pt x="1084923" y="1159787"/>
                  </a:lnTo>
                  <a:lnTo>
                    <a:pt x="1083330" y="1161601"/>
                  </a:lnTo>
                  <a:lnTo>
                    <a:pt x="1081281" y="1163414"/>
                  </a:lnTo>
                  <a:lnTo>
                    <a:pt x="1079460" y="1165228"/>
                  </a:lnTo>
                  <a:lnTo>
                    <a:pt x="1077184" y="1166588"/>
                  </a:lnTo>
                  <a:lnTo>
                    <a:pt x="1074908" y="1167721"/>
                  </a:lnTo>
                  <a:lnTo>
                    <a:pt x="1072632" y="1168855"/>
                  </a:lnTo>
                  <a:lnTo>
                    <a:pt x="1070128" y="1169535"/>
                  </a:lnTo>
                  <a:lnTo>
                    <a:pt x="1067624" y="1169761"/>
                  </a:lnTo>
                  <a:lnTo>
                    <a:pt x="1065121" y="1169988"/>
                  </a:lnTo>
                  <a:lnTo>
                    <a:pt x="990920" y="1169988"/>
                  </a:lnTo>
                  <a:lnTo>
                    <a:pt x="988416" y="1169761"/>
                  </a:lnTo>
                  <a:lnTo>
                    <a:pt x="985685" y="1169535"/>
                  </a:lnTo>
                  <a:lnTo>
                    <a:pt x="983181" y="1168855"/>
                  </a:lnTo>
                  <a:lnTo>
                    <a:pt x="980905" y="1167721"/>
                  </a:lnTo>
                  <a:lnTo>
                    <a:pt x="978629" y="1166588"/>
                  </a:lnTo>
                  <a:lnTo>
                    <a:pt x="976581" y="1165228"/>
                  </a:lnTo>
                  <a:lnTo>
                    <a:pt x="974532" y="1163414"/>
                  </a:lnTo>
                  <a:lnTo>
                    <a:pt x="972939" y="1161601"/>
                  </a:lnTo>
                  <a:lnTo>
                    <a:pt x="971118" y="1159787"/>
                  </a:lnTo>
                  <a:lnTo>
                    <a:pt x="969525" y="1157521"/>
                  </a:lnTo>
                  <a:lnTo>
                    <a:pt x="968387" y="1155254"/>
                  </a:lnTo>
                  <a:lnTo>
                    <a:pt x="967249" y="1152534"/>
                  </a:lnTo>
                  <a:lnTo>
                    <a:pt x="966338" y="1149813"/>
                  </a:lnTo>
                  <a:lnTo>
                    <a:pt x="965883" y="1147320"/>
                  </a:lnTo>
                  <a:lnTo>
                    <a:pt x="965200" y="1144373"/>
                  </a:lnTo>
                  <a:lnTo>
                    <a:pt x="965200" y="1141426"/>
                  </a:lnTo>
                  <a:lnTo>
                    <a:pt x="965200" y="699848"/>
                  </a:lnTo>
                  <a:lnTo>
                    <a:pt x="965200" y="696902"/>
                  </a:lnTo>
                  <a:lnTo>
                    <a:pt x="965883" y="694181"/>
                  </a:lnTo>
                  <a:lnTo>
                    <a:pt x="966338" y="691461"/>
                  </a:lnTo>
                  <a:lnTo>
                    <a:pt x="967249" y="688968"/>
                  </a:lnTo>
                  <a:lnTo>
                    <a:pt x="968387" y="686474"/>
                  </a:lnTo>
                  <a:lnTo>
                    <a:pt x="969525" y="683981"/>
                  </a:lnTo>
                  <a:lnTo>
                    <a:pt x="971118" y="681941"/>
                  </a:lnTo>
                  <a:lnTo>
                    <a:pt x="972939" y="679900"/>
                  </a:lnTo>
                  <a:lnTo>
                    <a:pt x="974532" y="677860"/>
                  </a:lnTo>
                  <a:lnTo>
                    <a:pt x="976581" y="676273"/>
                  </a:lnTo>
                  <a:lnTo>
                    <a:pt x="978629" y="674913"/>
                  </a:lnTo>
                  <a:lnTo>
                    <a:pt x="980905" y="673553"/>
                  </a:lnTo>
                  <a:lnTo>
                    <a:pt x="983181" y="672873"/>
                  </a:lnTo>
                  <a:lnTo>
                    <a:pt x="985685" y="671966"/>
                  </a:lnTo>
                  <a:lnTo>
                    <a:pt x="988416" y="671513"/>
                  </a:lnTo>
                  <a:close/>
                  <a:moveTo>
                    <a:pt x="1471932" y="590550"/>
                  </a:moveTo>
                  <a:lnTo>
                    <a:pt x="1546133" y="590550"/>
                  </a:lnTo>
                  <a:lnTo>
                    <a:pt x="1548636" y="590777"/>
                  </a:lnTo>
                  <a:lnTo>
                    <a:pt x="1551140" y="591231"/>
                  </a:lnTo>
                  <a:lnTo>
                    <a:pt x="1553644" y="592139"/>
                  </a:lnTo>
                  <a:lnTo>
                    <a:pt x="1555920" y="593274"/>
                  </a:lnTo>
                  <a:lnTo>
                    <a:pt x="1558196" y="594635"/>
                  </a:lnTo>
                  <a:lnTo>
                    <a:pt x="1560472" y="596451"/>
                  </a:lnTo>
                  <a:lnTo>
                    <a:pt x="1562293" y="598267"/>
                  </a:lnTo>
                  <a:lnTo>
                    <a:pt x="1564342" y="600537"/>
                  </a:lnTo>
                  <a:lnTo>
                    <a:pt x="1565707" y="602806"/>
                  </a:lnTo>
                  <a:lnTo>
                    <a:pt x="1567300" y="605303"/>
                  </a:lnTo>
                  <a:lnTo>
                    <a:pt x="1568666" y="608026"/>
                  </a:lnTo>
                  <a:lnTo>
                    <a:pt x="1569577" y="610750"/>
                  </a:lnTo>
                  <a:lnTo>
                    <a:pt x="1570487" y="613927"/>
                  </a:lnTo>
                  <a:lnTo>
                    <a:pt x="1571170" y="617105"/>
                  </a:lnTo>
                  <a:lnTo>
                    <a:pt x="1571625" y="620282"/>
                  </a:lnTo>
                  <a:lnTo>
                    <a:pt x="1571625" y="623687"/>
                  </a:lnTo>
                  <a:lnTo>
                    <a:pt x="1571625" y="1136851"/>
                  </a:lnTo>
                  <a:lnTo>
                    <a:pt x="1571625" y="1140256"/>
                  </a:lnTo>
                  <a:lnTo>
                    <a:pt x="1571170" y="1143433"/>
                  </a:lnTo>
                  <a:lnTo>
                    <a:pt x="1570487" y="1146838"/>
                  </a:lnTo>
                  <a:lnTo>
                    <a:pt x="1569577" y="1149788"/>
                  </a:lnTo>
                  <a:lnTo>
                    <a:pt x="1568666" y="1152512"/>
                  </a:lnTo>
                  <a:lnTo>
                    <a:pt x="1567300" y="1155462"/>
                  </a:lnTo>
                  <a:lnTo>
                    <a:pt x="1565707" y="1157959"/>
                  </a:lnTo>
                  <a:lnTo>
                    <a:pt x="1564342" y="1160229"/>
                  </a:lnTo>
                  <a:lnTo>
                    <a:pt x="1562293" y="1162498"/>
                  </a:lnTo>
                  <a:lnTo>
                    <a:pt x="1560472" y="1164314"/>
                  </a:lnTo>
                  <a:lnTo>
                    <a:pt x="1558196" y="1165903"/>
                  </a:lnTo>
                  <a:lnTo>
                    <a:pt x="1555920" y="1167492"/>
                  </a:lnTo>
                  <a:lnTo>
                    <a:pt x="1553644" y="1168399"/>
                  </a:lnTo>
                  <a:lnTo>
                    <a:pt x="1551140" y="1169307"/>
                  </a:lnTo>
                  <a:lnTo>
                    <a:pt x="1548636" y="1169761"/>
                  </a:lnTo>
                  <a:lnTo>
                    <a:pt x="1546133" y="1169988"/>
                  </a:lnTo>
                  <a:lnTo>
                    <a:pt x="1471932" y="1169988"/>
                  </a:lnTo>
                  <a:lnTo>
                    <a:pt x="1469201" y="1169761"/>
                  </a:lnTo>
                  <a:lnTo>
                    <a:pt x="1466697" y="1169307"/>
                  </a:lnTo>
                  <a:lnTo>
                    <a:pt x="1464193" y="1168399"/>
                  </a:lnTo>
                  <a:lnTo>
                    <a:pt x="1461917" y="1167492"/>
                  </a:lnTo>
                  <a:lnTo>
                    <a:pt x="1459641" y="1165903"/>
                  </a:lnTo>
                  <a:lnTo>
                    <a:pt x="1457593" y="1164314"/>
                  </a:lnTo>
                  <a:lnTo>
                    <a:pt x="1455544" y="1162498"/>
                  </a:lnTo>
                  <a:lnTo>
                    <a:pt x="1453496" y="1160229"/>
                  </a:lnTo>
                  <a:lnTo>
                    <a:pt x="1452130" y="1157959"/>
                  </a:lnTo>
                  <a:lnTo>
                    <a:pt x="1450537" y="1155462"/>
                  </a:lnTo>
                  <a:lnTo>
                    <a:pt x="1449399" y="1152512"/>
                  </a:lnTo>
                  <a:lnTo>
                    <a:pt x="1448261" y="1149788"/>
                  </a:lnTo>
                  <a:lnTo>
                    <a:pt x="1447350" y="1146838"/>
                  </a:lnTo>
                  <a:lnTo>
                    <a:pt x="1446667" y="1143433"/>
                  </a:lnTo>
                  <a:lnTo>
                    <a:pt x="1446212" y="1140256"/>
                  </a:lnTo>
                  <a:lnTo>
                    <a:pt x="1446212" y="1136851"/>
                  </a:lnTo>
                  <a:lnTo>
                    <a:pt x="1446212" y="623687"/>
                  </a:lnTo>
                  <a:lnTo>
                    <a:pt x="1446212" y="620282"/>
                  </a:lnTo>
                  <a:lnTo>
                    <a:pt x="1446667" y="617105"/>
                  </a:lnTo>
                  <a:lnTo>
                    <a:pt x="1447350" y="613927"/>
                  </a:lnTo>
                  <a:lnTo>
                    <a:pt x="1448261" y="610750"/>
                  </a:lnTo>
                  <a:lnTo>
                    <a:pt x="1449399" y="608026"/>
                  </a:lnTo>
                  <a:lnTo>
                    <a:pt x="1450537" y="605303"/>
                  </a:lnTo>
                  <a:lnTo>
                    <a:pt x="1452130" y="602806"/>
                  </a:lnTo>
                  <a:lnTo>
                    <a:pt x="1453496" y="600537"/>
                  </a:lnTo>
                  <a:lnTo>
                    <a:pt x="1455544" y="598267"/>
                  </a:lnTo>
                  <a:lnTo>
                    <a:pt x="1457593" y="596451"/>
                  </a:lnTo>
                  <a:lnTo>
                    <a:pt x="1459641" y="594635"/>
                  </a:lnTo>
                  <a:lnTo>
                    <a:pt x="1461917" y="593274"/>
                  </a:lnTo>
                  <a:lnTo>
                    <a:pt x="1464193" y="592139"/>
                  </a:lnTo>
                  <a:lnTo>
                    <a:pt x="1466697" y="591231"/>
                  </a:lnTo>
                  <a:lnTo>
                    <a:pt x="1469201" y="590777"/>
                  </a:lnTo>
                  <a:lnTo>
                    <a:pt x="1471932" y="590550"/>
                  </a:lnTo>
                  <a:close/>
                  <a:moveTo>
                    <a:pt x="1152617" y="590550"/>
                  </a:moveTo>
                  <a:lnTo>
                    <a:pt x="1226818" y="590550"/>
                  </a:lnTo>
                  <a:lnTo>
                    <a:pt x="1229322" y="590777"/>
                  </a:lnTo>
                  <a:lnTo>
                    <a:pt x="1232053" y="591231"/>
                  </a:lnTo>
                  <a:lnTo>
                    <a:pt x="1234557" y="592139"/>
                  </a:lnTo>
                  <a:lnTo>
                    <a:pt x="1236833" y="593274"/>
                  </a:lnTo>
                  <a:lnTo>
                    <a:pt x="1239109" y="594635"/>
                  </a:lnTo>
                  <a:lnTo>
                    <a:pt x="1241158" y="596451"/>
                  </a:lnTo>
                  <a:lnTo>
                    <a:pt x="1242978" y="598267"/>
                  </a:lnTo>
                  <a:lnTo>
                    <a:pt x="1244799" y="600537"/>
                  </a:lnTo>
                  <a:lnTo>
                    <a:pt x="1246620" y="602806"/>
                  </a:lnTo>
                  <a:lnTo>
                    <a:pt x="1248213" y="605303"/>
                  </a:lnTo>
                  <a:lnTo>
                    <a:pt x="1249352" y="608026"/>
                  </a:lnTo>
                  <a:lnTo>
                    <a:pt x="1250490" y="610750"/>
                  </a:lnTo>
                  <a:lnTo>
                    <a:pt x="1251400" y="613927"/>
                  </a:lnTo>
                  <a:lnTo>
                    <a:pt x="1251855" y="617105"/>
                  </a:lnTo>
                  <a:lnTo>
                    <a:pt x="1252538" y="620282"/>
                  </a:lnTo>
                  <a:lnTo>
                    <a:pt x="1252538" y="623687"/>
                  </a:lnTo>
                  <a:lnTo>
                    <a:pt x="1252538" y="1136851"/>
                  </a:lnTo>
                  <a:lnTo>
                    <a:pt x="1252538" y="1140256"/>
                  </a:lnTo>
                  <a:lnTo>
                    <a:pt x="1251855" y="1143433"/>
                  </a:lnTo>
                  <a:lnTo>
                    <a:pt x="1251400" y="1146838"/>
                  </a:lnTo>
                  <a:lnTo>
                    <a:pt x="1250490" y="1149788"/>
                  </a:lnTo>
                  <a:lnTo>
                    <a:pt x="1249352" y="1152512"/>
                  </a:lnTo>
                  <a:lnTo>
                    <a:pt x="1248213" y="1155462"/>
                  </a:lnTo>
                  <a:lnTo>
                    <a:pt x="1246620" y="1157959"/>
                  </a:lnTo>
                  <a:lnTo>
                    <a:pt x="1244799" y="1160229"/>
                  </a:lnTo>
                  <a:lnTo>
                    <a:pt x="1242978" y="1162498"/>
                  </a:lnTo>
                  <a:lnTo>
                    <a:pt x="1241158" y="1164314"/>
                  </a:lnTo>
                  <a:lnTo>
                    <a:pt x="1239109" y="1165903"/>
                  </a:lnTo>
                  <a:lnTo>
                    <a:pt x="1236833" y="1167492"/>
                  </a:lnTo>
                  <a:lnTo>
                    <a:pt x="1234557" y="1168399"/>
                  </a:lnTo>
                  <a:lnTo>
                    <a:pt x="1232053" y="1169307"/>
                  </a:lnTo>
                  <a:lnTo>
                    <a:pt x="1229322" y="1169761"/>
                  </a:lnTo>
                  <a:lnTo>
                    <a:pt x="1226818" y="1169988"/>
                  </a:lnTo>
                  <a:lnTo>
                    <a:pt x="1152617" y="1169988"/>
                  </a:lnTo>
                  <a:lnTo>
                    <a:pt x="1150114" y="1169761"/>
                  </a:lnTo>
                  <a:lnTo>
                    <a:pt x="1147610" y="1169307"/>
                  </a:lnTo>
                  <a:lnTo>
                    <a:pt x="1145106" y="1168399"/>
                  </a:lnTo>
                  <a:lnTo>
                    <a:pt x="1142830" y="1167492"/>
                  </a:lnTo>
                  <a:lnTo>
                    <a:pt x="1140554" y="1165903"/>
                  </a:lnTo>
                  <a:lnTo>
                    <a:pt x="1138278" y="1164314"/>
                  </a:lnTo>
                  <a:lnTo>
                    <a:pt x="1136457" y="1162498"/>
                  </a:lnTo>
                  <a:lnTo>
                    <a:pt x="1134409" y="1160229"/>
                  </a:lnTo>
                  <a:lnTo>
                    <a:pt x="1132815" y="1157959"/>
                  </a:lnTo>
                  <a:lnTo>
                    <a:pt x="1131450" y="1155462"/>
                  </a:lnTo>
                  <a:lnTo>
                    <a:pt x="1130084" y="1152512"/>
                  </a:lnTo>
                  <a:lnTo>
                    <a:pt x="1129174" y="1149788"/>
                  </a:lnTo>
                  <a:lnTo>
                    <a:pt x="1128036" y="1146838"/>
                  </a:lnTo>
                  <a:lnTo>
                    <a:pt x="1127580" y="1143433"/>
                  </a:lnTo>
                  <a:lnTo>
                    <a:pt x="1127125" y="1140256"/>
                  </a:lnTo>
                  <a:lnTo>
                    <a:pt x="1127125" y="1136851"/>
                  </a:lnTo>
                  <a:lnTo>
                    <a:pt x="1127125" y="623687"/>
                  </a:lnTo>
                  <a:lnTo>
                    <a:pt x="1127125" y="620282"/>
                  </a:lnTo>
                  <a:lnTo>
                    <a:pt x="1127580" y="617105"/>
                  </a:lnTo>
                  <a:lnTo>
                    <a:pt x="1128036" y="613927"/>
                  </a:lnTo>
                  <a:lnTo>
                    <a:pt x="1129174" y="610750"/>
                  </a:lnTo>
                  <a:lnTo>
                    <a:pt x="1130084" y="608026"/>
                  </a:lnTo>
                  <a:lnTo>
                    <a:pt x="1131450" y="605303"/>
                  </a:lnTo>
                  <a:lnTo>
                    <a:pt x="1132815" y="602806"/>
                  </a:lnTo>
                  <a:lnTo>
                    <a:pt x="1134409" y="600537"/>
                  </a:lnTo>
                  <a:lnTo>
                    <a:pt x="1136457" y="598267"/>
                  </a:lnTo>
                  <a:lnTo>
                    <a:pt x="1138278" y="596451"/>
                  </a:lnTo>
                  <a:lnTo>
                    <a:pt x="1140554" y="594635"/>
                  </a:lnTo>
                  <a:lnTo>
                    <a:pt x="1142830" y="593274"/>
                  </a:lnTo>
                  <a:lnTo>
                    <a:pt x="1145106" y="592139"/>
                  </a:lnTo>
                  <a:lnTo>
                    <a:pt x="1147610" y="591231"/>
                  </a:lnTo>
                  <a:lnTo>
                    <a:pt x="1150114" y="590777"/>
                  </a:lnTo>
                  <a:lnTo>
                    <a:pt x="1152617" y="590550"/>
                  </a:lnTo>
                  <a:close/>
                  <a:moveTo>
                    <a:pt x="1633857" y="508000"/>
                  </a:moveTo>
                  <a:lnTo>
                    <a:pt x="1707830" y="508000"/>
                  </a:lnTo>
                  <a:lnTo>
                    <a:pt x="1710561" y="508227"/>
                  </a:lnTo>
                  <a:lnTo>
                    <a:pt x="1713065" y="508680"/>
                  </a:lnTo>
                  <a:lnTo>
                    <a:pt x="1715797" y="509814"/>
                  </a:lnTo>
                  <a:lnTo>
                    <a:pt x="1718073" y="510947"/>
                  </a:lnTo>
                  <a:lnTo>
                    <a:pt x="1720349" y="512534"/>
                  </a:lnTo>
                  <a:lnTo>
                    <a:pt x="1722170" y="514575"/>
                  </a:lnTo>
                  <a:lnTo>
                    <a:pt x="1724218" y="516842"/>
                  </a:lnTo>
                  <a:lnTo>
                    <a:pt x="1726039" y="519109"/>
                  </a:lnTo>
                  <a:lnTo>
                    <a:pt x="1727860" y="521829"/>
                  </a:lnTo>
                  <a:lnTo>
                    <a:pt x="1729453" y="524550"/>
                  </a:lnTo>
                  <a:lnTo>
                    <a:pt x="1730591" y="527950"/>
                  </a:lnTo>
                  <a:lnTo>
                    <a:pt x="1731729" y="531124"/>
                  </a:lnTo>
                  <a:lnTo>
                    <a:pt x="1732640" y="534752"/>
                  </a:lnTo>
                  <a:lnTo>
                    <a:pt x="1733095" y="538152"/>
                  </a:lnTo>
                  <a:lnTo>
                    <a:pt x="1733550" y="542006"/>
                  </a:lnTo>
                  <a:lnTo>
                    <a:pt x="1733550" y="545860"/>
                  </a:lnTo>
                  <a:lnTo>
                    <a:pt x="1733550" y="1132128"/>
                  </a:lnTo>
                  <a:lnTo>
                    <a:pt x="1733550" y="1135982"/>
                  </a:lnTo>
                  <a:lnTo>
                    <a:pt x="1733095" y="1139836"/>
                  </a:lnTo>
                  <a:lnTo>
                    <a:pt x="1732640" y="1143463"/>
                  </a:lnTo>
                  <a:lnTo>
                    <a:pt x="1731729" y="1146864"/>
                  </a:lnTo>
                  <a:lnTo>
                    <a:pt x="1730591" y="1150038"/>
                  </a:lnTo>
                  <a:lnTo>
                    <a:pt x="1729453" y="1153438"/>
                  </a:lnTo>
                  <a:lnTo>
                    <a:pt x="1727860" y="1156159"/>
                  </a:lnTo>
                  <a:lnTo>
                    <a:pt x="1726039" y="1158879"/>
                  </a:lnTo>
                  <a:lnTo>
                    <a:pt x="1724218" y="1161373"/>
                  </a:lnTo>
                  <a:lnTo>
                    <a:pt x="1722170" y="1163414"/>
                  </a:lnTo>
                  <a:lnTo>
                    <a:pt x="1720349" y="1165454"/>
                  </a:lnTo>
                  <a:lnTo>
                    <a:pt x="1718073" y="1167041"/>
                  </a:lnTo>
                  <a:lnTo>
                    <a:pt x="1715797" y="1168174"/>
                  </a:lnTo>
                  <a:lnTo>
                    <a:pt x="1713065" y="1169308"/>
                  </a:lnTo>
                  <a:lnTo>
                    <a:pt x="1710561" y="1169761"/>
                  </a:lnTo>
                  <a:lnTo>
                    <a:pt x="1707830" y="1169988"/>
                  </a:lnTo>
                  <a:lnTo>
                    <a:pt x="1633857" y="1169988"/>
                  </a:lnTo>
                  <a:lnTo>
                    <a:pt x="1631353" y="1169761"/>
                  </a:lnTo>
                  <a:lnTo>
                    <a:pt x="1628850" y="1169308"/>
                  </a:lnTo>
                  <a:lnTo>
                    <a:pt x="1626346" y="1168174"/>
                  </a:lnTo>
                  <a:lnTo>
                    <a:pt x="1624070" y="1167041"/>
                  </a:lnTo>
                  <a:lnTo>
                    <a:pt x="1621794" y="1165454"/>
                  </a:lnTo>
                  <a:lnTo>
                    <a:pt x="1619518" y="1163414"/>
                  </a:lnTo>
                  <a:lnTo>
                    <a:pt x="1617469" y="1161373"/>
                  </a:lnTo>
                  <a:lnTo>
                    <a:pt x="1615648" y="1158879"/>
                  </a:lnTo>
                  <a:lnTo>
                    <a:pt x="1614055" y="1156159"/>
                  </a:lnTo>
                  <a:lnTo>
                    <a:pt x="1612689" y="1153438"/>
                  </a:lnTo>
                  <a:lnTo>
                    <a:pt x="1611324" y="1150038"/>
                  </a:lnTo>
                  <a:lnTo>
                    <a:pt x="1610186" y="1146864"/>
                  </a:lnTo>
                  <a:lnTo>
                    <a:pt x="1609275" y="1143463"/>
                  </a:lnTo>
                  <a:lnTo>
                    <a:pt x="1608820" y="1139836"/>
                  </a:lnTo>
                  <a:lnTo>
                    <a:pt x="1608365" y="1135982"/>
                  </a:lnTo>
                  <a:lnTo>
                    <a:pt x="1608137" y="1132128"/>
                  </a:lnTo>
                  <a:lnTo>
                    <a:pt x="1608137" y="545860"/>
                  </a:lnTo>
                  <a:lnTo>
                    <a:pt x="1608365" y="542006"/>
                  </a:lnTo>
                  <a:lnTo>
                    <a:pt x="1608820" y="538152"/>
                  </a:lnTo>
                  <a:lnTo>
                    <a:pt x="1609275" y="534752"/>
                  </a:lnTo>
                  <a:lnTo>
                    <a:pt x="1610186" y="531124"/>
                  </a:lnTo>
                  <a:lnTo>
                    <a:pt x="1611324" y="527950"/>
                  </a:lnTo>
                  <a:lnTo>
                    <a:pt x="1612689" y="524550"/>
                  </a:lnTo>
                  <a:lnTo>
                    <a:pt x="1614055" y="521829"/>
                  </a:lnTo>
                  <a:lnTo>
                    <a:pt x="1615648" y="519109"/>
                  </a:lnTo>
                  <a:lnTo>
                    <a:pt x="1617469" y="516842"/>
                  </a:lnTo>
                  <a:lnTo>
                    <a:pt x="1619518" y="514575"/>
                  </a:lnTo>
                  <a:lnTo>
                    <a:pt x="1621794" y="512534"/>
                  </a:lnTo>
                  <a:lnTo>
                    <a:pt x="1624070" y="510947"/>
                  </a:lnTo>
                  <a:lnTo>
                    <a:pt x="1626346" y="509814"/>
                  </a:lnTo>
                  <a:lnTo>
                    <a:pt x="1628850" y="508680"/>
                  </a:lnTo>
                  <a:lnTo>
                    <a:pt x="1631353" y="508227"/>
                  </a:lnTo>
                  <a:lnTo>
                    <a:pt x="1633857" y="508000"/>
                  </a:lnTo>
                  <a:close/>
                  <a:moveTo>
                    <a:pt x="1501548" y="319088"/>
                  </a:moveTo>
                  <a:lnTo>
                    <a:pt x="1733323" y="319088"/>
                  </a:lnTo>
                  <a:lnTo>
                    <a:pt x="1733323" y="319316"/>
                  </a:lnTo>
                  <a:lnTo>
                    <a:pt x="1733550" y="319316"/>
                  </a:lnTo>
                  <a:lnTo>
                    <a:pt x="1733550" y="464215"/>
                  </a:lnTo>
                  <a:lnTo>
                    <a:pt x="1637620" y="464215"/>
                  </a:lnTo>
                  <a:lnTo>
                    <a:pt x="1637620" y="418038"/>
                  </a:lnTo>
                  <a:lnTo>
                    <a:pt x="1318759" y="617303"/>
                  </a:lnTo>
                  <a:lnTo>
                    <a:pt x="1250723" y="574766"/>
                  </a:lnTo>
                  <a:lnTo>
                    <a:pt x="1253444" y="573174"/>
                  </a:lnTo>
                  <a:lnTo>
                    <a:pt x="1146628" y="506525"/>
                  </a:lnTo>
                  <a:lnTo>
                    <a:pt x="844096" y="695326"/>
                  </a:lnTo>
                  <a:lnTo>
                    <a:pt x="776287" y="653016"/>
                  </a:lnTo>
                  <a:lnTo>
                    <a:pt x="1147082" y="421450"/>
                  </a:lnTo>
                  <a:lnTo>
                    <a:pt x="1215118" y="463533"/>
                  </a:lnTo>
                  <a:lnTo>
                    <a:pt x="1214437" y="464215"/>
                  </a:lnTo>
                  <a:lnTo>
                    <a:pt x="1321253" y="530637"/>
                  </a:lnTo>
                  <a:lnTo>
                    <a:pt x="1564368" y="379141"/>
                  </a:lnTo>
                  <a:lnTo>
                    <a:pt x="1501548" y="379141"/>
                  </a:lnTo>
                  <a:lnTo>
                    <a:pt x="1501548" y="319088"/>
                  </a:lnTo>
                  <a:close/>
                  <a:moveTo>
                    <a:pt x="229507" y="91395"/>
                  </a:moveTo>
                  <a:lnTo>
                    <a:pt x="225651" y="91621"/>
                  </a:lnTo>
                  <a:lnTo>
                    <a:pt x="221796" y="91848"/>
                  </a:lnTo>
                  <a:lnTo>
                    <a:pt x="218394" y="92075"/>
                  </a:lnTo>
                  <a:lnTo>
                    <a:pt x="214539" y="92755"/>
                  </a:lnTo>
                  <a:lnTo>
                    <a:pt x="210910" y="93662"/>
                  </a:lnTo>
                  <a:lnTo>
                    <a:pt x="207509" y="94570"/>
                  </a:lnTo>
                  <a:lnTo>
                    <a:pt x="204107" y="95704"/>
                  </a:lnTo>
                  <a:lnTo>
                    <a:pt x="200705" y="96837"/>
                  </a:lnTo>
                  <a:lnTo>
                    <a:pt x="197303" y="98198"/>
                  </a:lnTo>
                  <a:lnTo>
                    <a:pt x="194355" y="99559"/>
                  </a:lnTo>
                  <a:lnTo>
                    <a:pt x="191407" y="101373"/>
                  </a:lnTo>
                  <a:lnTo>
                    <a:pt x="188232" y="103187"/>
                  </a:lnTo>
                  <a:lnTo>
                    <a:pt x="185284" y="105002"/>
                  </a:lnTo>
                  <a:lnTo>
                    <a:pt x="182562" y="107270"/>
                  </a:lnTo>
                  <a:lnTo>
                    <a:pt x="179614" y="109311"/>
                  </a:lnTo>
                  <a:lnTo>
                    <a:pt x="177119" y="111579"/>
                  </a:lnTo>
                  <a:lnTo>
                    <a:pt x="174851" y="114073"/>
                  </a:lnTo>
                  <a:lnTo>
                    <a:pt x="172357" y="116568"/>
                  </a:lnTo>
                  <a:lnTo>
                    <a:pt x="170316" y="119062"/>
                  </a:lnTo>
                  <a:lnTo>
                    <a:pt x="168275" y="121784"/>
                  </a:lnTo>
                  <a:lnTo>
                    <a:pt x="166460" y="124505"/>
                  </a:lnTo>
                  <a:lnTo>
                    <a:pt x="164646" y="127454"/>
                  </a:lnTo>
                  <a:lnTo>
                    <a:pt x="162832" y="130402"/>
                  </a:lnTo>
                  <a:lnTo>
                    <a:pt x="161471" y="133350"/>
                  </a:lnTo>
                  <a:lnTo>
                    <a:pt x="160110" y="136525"/>
                  </a:lnTo>
                  <a:lnTo>
                    <a:pt x="158976" y="139700"/>
                  </a:lnTo>
                  <a:lnTo>
                    <a:pt x="158069" y="143102"/>
                  </a:lnTo>
                  <a:lnTo>
                    <a:pt x="156935" y="146277"/>
                  </a:lnTo>
                  <a:lnTo>
                    <a:pt x="156482" y="149679"/>
                  </a:lnTo>
                  <a:lnTo>
                    <a:pt x="156028" y="153080"/>
                  </a:lnTo>
                  <a:lnTo>
                    <a:pt x="155801" y="156709"/>
                  </a:lnTo>
                  <a:lnTo>
                    <a:pt x="155801" y="160111"/>
                  </a:lnTo>
                  <a:lnTo>
                    <a:pt x="155801" y="1330098"/>
                  </a:lnTo>
                  <a:lnTo>
                    <a:pt x="155801" y="1333500"/>
                  </a:lnTo>
                  <a:lnTo>
                    <a:pt x="156028" y="1337129"/>
                  </a:lnTo>
                  <a:lnTo>
                    <a:pt x="156482" y="1340531"/>
                  </a:lnTo>
                  <a:lnTo>
                    <a:pt x="156935" y="1343932"/>
                  </a:lnTo>
                  <a:lnTo>
                    <a:pt x="158069" y="1347561"/>
                  </a:lnTo>
                  <a:lnTo>
                    <a:pt x="158976" y="1350509"/>
                  </a:lnTo>
                  <a:lnTo>
                    <a:pt x="160110" y="1353684"/>
                  </a:lnTo>
                  <a:lnTo>
                    <a:pt x="161471" y="1357086"/>
                  </a:lnTo>
                  <a:lnTo>
                    <a:pt x="162832" y="1360034"/>
                  </a:lnTo>
                  <a:lnTo>
                    <a:pt x="164646" y="1362756"/>
                  </a:lnTo>
                  <a:lnTo>
                    <a:pt x="166460" y="1365931"/>
                  </a:lnTo>
                  <a:lnTo>
                    <a:pt x="168275" y="1368652"/>
                  </a:lnTo>
                  <a:lnTo>
                    <a:pt x="170316" y="1371373"/>
                  </a:lnTo>
                  <a:lnTo>
                    <a:pt x="172357" y="1373868"/>
                  </a:lnTo>
                  <a:lnTo>
                    <a:pt x="174851" y="1376590"/>
                  </a:lnTo>
                  <a:lnTo>
                    <a:pt x="177119" y="1378857"/>
                  </a:lnTo>
                  <a:lnTo>
                    <a:pt x="179614" y="1381125"/>
                  </a:lnTo>
                  <a:lnTo>
                    <a:pt x="182562" y="1383393"/>
                  </a:lnTo>
                  <a:lnTo>
                    <a:pt x="185284" y="1385207"/>
                  </a:lnTo>
                  <a:lnTo>
                    <a:pt x="188232" y="1387248"/>
                  </a:lnTo>
                  <a:lnTo>
                    <a:pt x="191407" y="1389063"/>
                  </a:lnTo>
                  <a:lnTo>
                    <a:pt x="194355" y="1390650"/>
                  </a:lnTo>
                  <a:lnTo>
                    <a:pt x="197303" y="1392238"/>
                  </a:lnTo>
                  <a:lnTo>
                    <a:pt x="200705" y="1393598"/>
                  </a:lnTo>
                  <a:lnTo>
                    <a:pt x="204107" y="1394959"/>
                  </a:lnTo>
                  <a:lnTo>
                    <a:pt x="207509" y="1395866"/>
                  </a:lnTo>
                  <a:lnTo>
                    <a:pt x="210910" y="1397000"/>
                  </a:lnTo>
                  <a:lnTo>
                    <a:pt x="214539" y="1397681"/>
                  </a:lnTo>
                  <a:lnTo>
                    <a:pt x="218394" y="1398134"/>
                  </a:lnTo>
                  <a:lnTo>
                    <a:pt x="221796" y="1398588"/>
                  </a:lnTo>
                  <a:lnTo>
                    <a:pt x="225651" y="1399041"/>
                  </a:lnTo>
                  <a:lnTo>
                    <a:pt x="229507" y="1399041"/>
                  </a:lnTo>
                  <a:lnTo>
                    <a:pt x="2280330" y="1399041"/>
                  </a:lnTo>
                  <a:lnTo>
                    <a:pt x="2284186" y="1399041"/>
                  </a:lnTo>
                  <a:lnTo>
                    <a:pt x="2288041" y="1398588"/>
                  </a:lnTo>
                  <a:lnTo>
                    <a:pt x="2291670" y="1398134"/>
                  </a:lnTo>
                  <a:lnTo>
                    <a:pt x="2295298" y="1397681"/>
                  </a:lnTo>
                  <a:lnTo>
                    <a:pt x="2299154" y="1397000"/>
                  </a:lnTo>
                  <a:lnTo>
                    <a:pt x="2302555" y="1395866"/>
                  </a:lnTo>
                  <a:lnTo>
                    <a:pt x="2305957" y="1394959"/>
                  </a:lnTo>
                  <a:lnTo>
                    <a:pt x="2309359" y="1393598"/>
                  </a:lnTo>
                  <a:lnTo>
                    <a:pt x="2312534" y="1392238"/>
                  </a:lnTo>
                  <a:lnTo>
                    <a:pt x="2315709" y="1390650"/>
                  </a:lnTo>
                  <a:lnTo>
                    <a:pt x="2318884" y="1389063"/>
                  </a:lnTo>
                  <a:lnTo>
                    <a:pt x="2321832" y="1387248"/>
                  </a:lnTo>
                  <a:lnTo>
                    <a:pt x="2324780" y="1385207"/>
                  </a:lnTo>
                  <a:lnTo>
                    <a:pt x="2327502" y="1383393"/>
                  </a:lnTo>
                  <a:lnTo>
                    <a:pt x="2330223" y="1381125"/>
                  </a:lnTo>
                  <a:lnTo>
                    <a:pt x="2332945" y="1378857"/>
                  </a:lnTo>
                  <a:lnTo>
                    <a:pt x="2335213" y="1376590"/>
                  </a:lnTo>
                  <a:lnTo>
                    <a:pt x="2337707" y="1373868"/>
                  </a:lnTo>
                  <a:lnTo>
                    <a:pt x="2339748" y="1371373"/>
                  </a:lnTo>
                  <a:lnTo>
                    <a:pt x="2341789" y="1368652"/>
                  </a:lnTo>
                  <a:lnTo>
                    <a:pt x="2343830" y="1365931"/>
                  </a:lnTo>
                  <a:lnTo>
                    <a:pt x="2345418" y="1362756"/>
                  </a:lnTo>
                  <a:lnTo>
                    <a:pt x="2347232" y="1360034"/>
                  </a:lnTo>
                  <a:lnTo>
                    <a:pt x="2348593" y="1357086"/>
                  </a:lnTo>
                  <a:lnTo>
                    <a:pt x="2350180" y="1353684"/>
                  </a:lnTo>
                  <a:lnTo>
                    <a:pt x="2351088" y="1350509"/>
                  </a:lnTo>
                  <a:lnTo>
                    <a:pt x="2351995" y="1347561"/>
                  </a:lnTo>
                  <a:lnTo>
                    <a:pt x="2352902" y="1343932"/>
                  </a:lnTo>
                  <a:lnTo>
                    <a:pt x="2353582" y="1340531"/>
                  </a:lnTo>
                  <a:lnTo>
                    <a:pt x="2354036" y="1337129"/>
                  </a:lnTo>
                  <a:lnTo>
                    <a:pt x="2354263" y="1333500"/>
                  </a:lnTo>
                  <a:lnTo>
                    <a:pt x="2354263" y="1330098"/>
                  </a:lnTo>
                  <a:lnTo>
                    <a:pt x="2354263" y="160111"/>
                  </a:lnTo>
                  <a:lnTo>
                    <a:pt x="2354263" y="156709"/>
                  </a:lnTo>
                  <a:lnTo>
                    <a:pt x="2354036" y="153080"/>
                  </a:lnTo>
                  <a:lnTo>
                    <a:pt x="2353582" y="149679"/>
                  </a:lnTo>
                  <a:lnTo>
                    <a:pt x="2352902" y="146277"/>
                  </a:lnTo>
                  <a:lnTo>
                    <a:pt x="2351995" y="143102"/>
                  </a:lnTo>
                  <a:lnTo>
                    <a:pt x="2351088" y="139700"/>
                  </a:lnTo>
                  <a:lnTo>
                    <a:pt x="2350180" y="136525"/>
                  </a:lnTo>
                  <a:lnTo>
                    <a:pt x="2348593" y="133350"/>
                  </a:lnTo>
                  <a:lnTo>
                    <a:pt x="2347232" y="130402"/>
                  </a:lnTo>
                  <a:lnTo>
                    <a:pt x="2345418" y="127454"/>
                  </a:lnTo>
                  <a:lnTo>
                    <a:pt x="2343830" y="124505"/>
                  </a:lnTo>
                  <a:lnTo>
                    <a:pt x="2341789" y="121784"/>
                  </a:lnTo>
                  <a:lnTo>
                    <a:pt x="2339748" y="119062"/>
                  </a:lnTo>
                  <a:lnTo>
                    <a:pt x="2337707" y="116568"/>
                  </a:lnTo>
                  <a:lnTo>
                    <a:pt x="2335213" y="114073"/>
                  </a:lnTo>
                  <a:lnTo>
                    <a:pt x="2332945" y="111579"/>
                  </a:lnTo>
                  <a:lnTo>
                    <a:pt x="2330223" y="109311"/>
                  </a:lnTo>
                  <a:lnTo>
                    <a:pt x="2327502" y="107270"/>
                  </a:lnTo>
                  <a:lnTo>
                    <a:pt x="2324780" y="105002"/>
                  </a:lnTo>
                  <a:lnTo>
                    <a:pt x="2321832" y="103187"/>
                  </a:lnTo>
                  <a:lnTo>
                    <a:pt x="2318884" y="101373"/>
                  </a:lnTo>
                  <a:lnTo>
                    <a:pt x="2315709" y="99559"/>
                  </a:lnTo>
                  <a:lnTo>
                    <a:pt x="2312534" y="98198"/>
                  </a:lnTo>
                  <a:lnTo>
                    <a:pt x="2309359" y="96837"/>
                  </a:lnTo>
                  <a:lnTo>
                    <a:pt x="2305957" y="95704"/>
                  </a:lnTo>
                  <a:lnTo>
                    <a:pt x="2302555" y="94570"/>
                  </a:lnTo>
                  <a:lnTo>
                    <a:pt x="2299154" y="93662"/>
                  </a:lnTo>
                  <a:lnTo>
                    <a:pt x="2295298" y="92755"/>
                  </a:lnTo>
                  <a:lnTo>
                    <a:pt x="2291670" y="92075"/>
                  </a:lnTo>
                  <a:lnTo>
                    <a:pt x="2288041" y="91848"/>
                  </a:lnTo>
                  <a:lnTo>
                    <a:pt x="2284186" y="91621"/>
                  </a:lnTo>
                  <a:lnTo>
                    <a:pt x="2280330" y="91395"/>
                  </a:lnTo>
                  <a:lnTo>
                    <a:pt x="229507" y="91395"/>
                  </a:lnTo>
                  <a:close/>
                  <a:moveTo>
                    <a:pt x="81642" y="0"/>
                  </a:moveTo>
                  <a:lnTo>
                    <a:pt x="86178" y="0"/>
                  </a:lnTo>
                  <a:lnTo>
                    <a:pt x="2424113" y="0"/>
                  </a:lnTo>
                  <a:lnTo>
                    <a:pt x="2428648" y="0"/>
                  </a:lnTo>
                  <a:lnTo>
                    <a:pt x="2432730" y="227"/>
                  </a:lnTo>
                  <a:lnTo>
                    <a:pt x="2436813" y="680"/>
                  </a:lnTo>
                  <a:lnTo>
                    <a:pt x="2441122" y="1361"/>
                  </a:lnTo>
                  <a:lnTo>
                    <a:pt x="2445204" y="2268"/>
                  </a:lnTo>
                  <a:lnTo>
                    <a:pt x="2449286" y="3402"/>
                  </a:lnTo>
                  <a:lnTo>
                    <a:pt x="2452914" y="4536"/>
                  </a:lnTo>
                  <a:lnTo>
                    <a:pt x="2456770" y="5896"/>
                  </a:lnTo>
                  <a:lnTo>
                    <a:pt x="2460625" y="7484"/>
                  </a:lnTo>
                  <a:lnTo>
                    <a:pt x="2464480" y="9298"/>
                  </a:lnTo>
                  <a:lnTo>
                    <a:pt x="2467882" y="11339"/>
                  </a:lnTo>
                  <a:lnTo>
                    <a:pt x="2471284" y="13380"/>
                  </a:lnTo>
                  <a:lnTo>
                    <a:pt x="2474459" y="15421"/>
                  </a:lnTo>
                  <a:lnTo>
                    <a:pt x="2477861" y="17916"/>
                  </a:lnTo>
                  <a:lnTo>
                    <a:pt x="2480809" y="20184"/>
                  </a:lnTo>
                  <a:lnTo>
                    <a:pt x="2483757" y="22905"/>
                  </a:lnTo>
                  <a:lnTo>
                    <a:pt x="2486479" y="25400"/>
                  </a:lnTo>
                  <a:lnTo>
                    <a:pt x="2489200" y="28348"/>
                  </a:lnTo>
                  <a:lnTo>
                    <a:pt x="2491695" y="31296"/>
                  </a:lnTo>
                  <a:lnTo>
                    <a:pt x="2493963" y="34471"/>
                  </a:lnTo>
                  <a:lnTo>
                    <a:pt x="2496230" y="37646"/>
                  </a:lnTo>
                  <a:lnTo>
                    <a:pt x="2498272" y="40821"/>
                  </a:lnTo>
                  <a:lnTo>
                    <a:pt x="2499859" y="44450"/>
                  </a:lnTo>
                  <a:lnTo>
                    <a:pt x="2501673" y="47625"/>
                  </a:lnTo>
                  <a:lnTo>
                    <a:pt x="2503261" y="51480"/>
                  </a:lnTo>
                  <a:lnTo>
                    <a:pt x="2504395" y="54882"/>
                  </a:lnTo>
                  <a:lnTo>
                    <a:pt x="2505755" y="58737"/>
                  </a:lnTo>
                  <a:lnTo>
                    <a:pt x="2506663" y="62593"/>
                  </a:lnTo>
                  <a:lnTo>
                    <a:pt x="2507343" y="66221"/>
                  </a:lnTo>
                  <a:lnTo>
                    <a:pt x="2508023" y="70304"/>
                  </a:lnTo>
                  <a:lnTo>
                    <a:pt x="2508250" y="74159"/>
                  </a:lnTo>
                  <a:lnTo>
                    <a:pt x="2508250" y="78241"/>
                  </a:lnTo>
                  <a:lnTo>
                    <a:pt x="2508250" y="1411968"/>
                  </a:lnTo>
                  <a:lnTo>
                    <a:pt x="2508250" y="1416050"/>
                  </a:lnTo>
                  <a:lnTo>
                    <a:pt x="2508023" y="1420132"/>
                  </a:lnTo>
                  <a:lnTo>
                    <a:pt x="2507343" y="1423988"/>
                  </a:lnTo>
                  <a:lnTo>
                    <a:pt x="2506663" y="1427616"/>
                  </a:lnTo>
                  <a:lnTo>
                    <a:pt x="2505755" y="1431472"/>
                  </a:lnTo>
                  <a:lnTo>
                    <a:pt x="2504395" y="1435327"/>
                  </a:lnTo>
                  <a:lnTo>
                    <a:pt x="2503261" y="1439182"/>
                  </a:lnTo>
                  <a:lnTo>
                    <a:pt x="2501673" y="1442584"/>
                  </a:lnTo>
                  <a:lnTo>
                    <a:pt x="2499859" y="1446213"/>
                  </a:lnTo>
                  <a:lnTo>
                    <a:pt x="2498272" y="1449388"/>
                  </a:lnTo>
                  <a:lnTo>
                    <a:pt x="2496230" y="1452790"/>
                  </a:lnTo>
                  <a:lnTo>
                    <a:pt x="2493963" y="1455965"/>
                  </a:lnTo>
                  <a:lnTo>
                    <a:pt x="2491695" y="1458913"/>
                  </a:lnTo>
                  <a:lnTo>
                    <a:pt x="2489200" y="1462088"/>
                  </a:lnTo>
                  <a:lnTo>
                    <a:pt x="2486479" y="1464809"/>
                  </a:lnTo>
                  <a:lnTo>
                    <a:pt x="2483757" y="1467531"/>
                  </a:lnTo>
                  <a:lnTo>
                    <a:pt x="2480809" y="1470025"/>
                  </a:lnTo>
                  <a:lnTo>
                    <a:pt x="2477861" y="1472747"/>
                  </a:lnTo>
                  <a:lnTo>
                    <a:pt x="2474459" y="1475015"/>
                  </a:lnTo>
                  <a:lnTo>
                    <a:pt x="2471284" y="1477282"/>
                  </a:lnTo>
                  <a:lnTo>
                    <a:pt x="2467882" y="1479097"/>
                  </a:lnTo>
                  <a:lnTo>
                    <a:pt x="2464480" y="1480911"/>
                  </a:lnTo>
                  <a:lnTo>
                    <a:pt x="2460625" y="1482725"/>
                  </a:lnTo>
                  <a:lnTo>
                    <a:pt x="2456770" y="1484313"/>
                  </a:lnTo>
                  <a:lnTo>
                    <a:pt x="2452914" y="1485674"/>
                  </a:lnTo>
                  <a:lnTo>
                    <a:pt x="2449286" y="1487034"/>
                  </a:lnTo>
                  <a:lnTo>
                    <a:pt x="2445204" y="1487941"/>
                  </a:lnTo>
                  <a:lnTo>
                    <a:pt x="2441122" y="1488849"/>
                  </a:lnTo>
                  <a:lnTo>
                    <a:pt x="2436813" y="1489529"/>
                  </a:lnTo>
                  <a:lnTo>
                    <a:pt x="2432730" y="1489982"/>
                  </a:lnTo>
                  <a:lnTo>
                    <a:pt x="2428648" y="1490209"/>
                  </a:lnTo>
                  <a:lnTo>
                    <a:pt x="2424113" y="1490663"/>
                  </a:lnTo>
                  <a:lnTo>
                    <a:pt x="86178" y="1490663"/>
                  </a:lnTo>
                  <a:lnTo>
                    <a:pt x="81642" y="1490209"/>
                  </a:lnTo>
                  <a:lnTo>
                    <a:pt x="77333" y="1489982"/>
                  </a:lnTo>
                  <a:lnTo>
                    <a:pt x="73251" y="1489529"/>
                  </a:lnTo>
                  <a:lnTo>
                    <a:pt x="68942" y="1488849"/>
                  </a:lnTo>
                  <a:lnTo>
                    <a:pt x="64860" y="1487941"/>
                  </a:lnTo>
                  <a:lnTo>
                    <a:pt x="60778" y="1487034"/>
                  </a:lnTo>
                  <a:lnTo>
                    <a:pt x="57150" y="1485674"/>
                  </a:lnTo>
                  <a:lnTo>
                    <a:pt x="53294" y="1484313"/>
                  </a:lnTo>
                  <a:lnTo>
                    <a:pt x="49439" y="1482725"/>
                  </a:lnTo>
                  <a:lnTo>
                    <a:pt x="45810" y="1480911"/>
                  </a:lnTo>
                  <a:lnTo>
                    <a:pt x="42182" y="1479097"/>
                  </a:lnTo>
                  <a:lnTo>
                    <a:pt x="39007" y="1477282"/>
                  </a:lnTo>
                  <a:lnTo>
                    <a:pt x="35605" y="1475015"/>
                  </a:lnTo>
                  <a:lnTo>
                    <a:pt x="32430" y="1472747"/>
                  </a:lnTo>
                  <a:lnTo>
                    <a:pt x="29255" y="1470025"/>
                  </a:lnTo>
                  <a:lnTo>
                    <a:pt x="26307" y="1467531"/>
                  </a:lnTo>
                  <a:lnTo>
                    <a:pt x="23585" y="1464809"/>
                  </a:lnTo>
                  <a:lnTo>
                    <a:pt x="21091" y="1462088"/>
                  </a:lnTo>
                  <a:lnTo>
                    <a:pt x="18596" y="1458913"/>
                  </a:lnTo>
                  <a:lnTo>
                    <a:pt x="16101" y="1455965"/>
                  </a:lnTo>
                  <a:lnTo>
                    <a:pt x="13833" y="1452790"/>
                  </a:lnTo>
                  <a:lnTo>
                    <a:pt x="12019" y="1449388"/>
                  </a:lnTo>
                  <a:lnTo>
                    <a:pt x="9978" y="1446213"/>
                  </a:lnTo>
                  <a:lnTo>
                    <a:pt x="8391" y="1442584"/>
                  </a:lnTo>
                  <a:lnTo>
                    <a:pt x="6803" y="1439182"/>
                  </a:lnTo>
                  <a:lnTo>
                    <a:pt x="5442" y="1435327"/>
                  </a:lnTo>
                  <a:lnTo>
                    <a:pt x="4308" y="1431472"/>
                  </a:lnTo>
                  <a:lnTo>
                    <a:pt x="3401" y="1427616"/>
                  </a:lnTo>
                  <a:lnTo>
                    <a:pt x="2494" y="1423988"/>
                  </a:lnTo>
                  <a:lnTo>
                    <a:pt x="2041" y="1420132"/>
                  </a:lnTo>
                  <a:lnTo>
                    <a:pt x="1814" y="1416050"/>
                  </a:lnTo>
                  <a:lnTo>
                    <a:pt x="1587" y="1411968"/>
                  </a:lnTo>
                  <a:lnTo>
                    <a:pt x="1587" y="78241"/>
                  </a:lnTo>
                  <a:lnTo>
                    <a:pt x="1814" y="74159"/>
                  </a:lnTo>
                  <a:lnTo>
                    <a:pt x="2041" y="70304"/>
                  </a:lnTo>
                  <a:lnTo>
                    <a:pt x="2494" y="66221"/>
                  </a:lnTo>
                  <a:lnTo>
                    <a:pt x="3401" y="62593"/>
                  </a:lnTo>
                  <a:lnTo>
                    <a:pt x="4308" y="58737"/>
                  </a:lnTo>
                  <a:lnTo>
                    <a:pt x="5442" y="54882"/>
                  </a:lnTo>
                  <a:lnTo>
                    <a:pt x="6803" y="51480"/>
                  </a:lnTo>
                  <a:lnTo>
                    <a:pt x="8391" y="47625"/>
                  </a:lnTo>
                  <a:lnTo>
                    <a:pt x="9978" y="44450"/>
                  </a:lnTo>
                  <a:lnTo>
                    <a:pt x="12019" y="40821"/>
                  </a:lnTo>
                  <a:lnTo>
                    <a:pt x="13833" y="37646"/>
                  </a:lnTo>
                  <a:lnTo>
                    <a:pt x="16101" y="34471"/>
                  </a:lnTo>
                  <a:lnTo>
                    <a:pt x="18596" y="31296"/>
                  </a:lnTo>
                  <a:lnTo>
                    <a:pt x="21091" y="28348"/>
                  </a:lnTo>
                  <a:lnTo>
                    <a:pt x="23585" y="25400"/>
                  </a:lnTo>
                  <a:lnTo>
                    <a:pt x="26307" y="22905"/>
                  </a:lnTo>
                  <a:lnTo>
                    <a:pt x="29255" y="20184"/>
                  </a:lnTo>
                  <a:lnTo>
                    <a:pt x="32430" y="17916"/>
                  </a:lnTo>
                  <a:lnTo>
                    <a:pt x="35605" y="15421"/>
                  </a:lnTo>
                  <a:lnTo>
                    <a:pt x="39007" y="13380"/>
                  </a:lnTo>
                  <a:lnTo>
                    <a:pt x="42182" y="11339"/>
                  </a:lnTo>
                  <a:lnTo>
                    <a:pt x="45810" y="9298"/>
                  </a:lnTo>
                  <a:lnTo>
                    <a:pt x="49439" y="7484"/>
                  </a:lnTo>
                  <a:lnTo>
                    <a:pt x="53294" y="5896"/>
                  </a:lnTo>
                  <a:lnTo>
                    <a:pt x="57150" y="4536"/>
                  </a:lnTo>
                  <a:lnTo>
                    <a:pt x="60778" y="3402"/>
                  </a:lnTo>
                  <a:lnTo>
                    <a:pt x="64860" y="2268"/>
                  </a:lnTo>
                  <a:lnTo>
                    <a:pt x="68942" y="1361"/>
                  </a:lnTo>
                  <a:lnTo>
                    <a:pt x="73251" y="680"/>
                  </a:lnTo>
                  <a:lnTo>
                    <a:pt x="77333" y="227"/>
                  </a:lnTo>
                  <a:lnTo>
                    <a:pt x="8164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normAutofit fontScale="85000" lnSpcReduction="20000"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18583" y="3763941"/>
            <a:ext cx="1602178" cy="640871"/>
            <a:chOff x="818583" y="4120024"/>
            <a:chExt cx="1602178" cy="640871"/>
          </a:xfrm>
        </p:grpSpPr>
        <p:sp>
          <p:nvSpPr>
            <p:cNvPr id="15" name="任意多边形 14"/>
            <p:cNvSpPr/>
            <p:nvPr/>
          </p:nvSpPr>
          <p:spPr>
            <a:xfrm>
              <a:off x="818583" y="4120024"/>
              <a:ext cx="1602178" cy="640871"/>
            </a:xfrm>
            <a:custGeom>
              <a:avLst/>
              <a:gdLst>
                <a:gd name="connsiteX0" fmla="*/ 0 w 1602178"/>
                <a:gd name="connsiteY0" fmla="*/ 0 h 640871"/>
                <a:gd name="connsiteX1" fmla="*/ 1281743 w 1602178"/>
                <a:gd name="connsiteY1" fmla="*/ 0 h 640871"/>
                <a:gd name="connsiteX2" fmla="*/ 1602178 w 1602178"/>
                <a:gd name="connsiteY2" fmla="*/ 320436 h 640871"/>
                <a:gd name="connsiteX3" fmla="*/ 1281743 w 1602178"/>
                <a:gd name="connsiteY3" fmla="*/ 640871 h 640871"/>
                <a:gd name="connsiteX4" fmla="*/ 0 w 1602178"/>
                <a:gd name="connsiteY4" fmla="*/ 640871 h 640871"/>
                <a:gd name="connsiteX5" fmla="*/ 320436 w 1602178"/>
                <a:gd name="connsiteY5" fmla="*/ 320436 h 640871"/>
                <a:gd name="connsiteX6" fmla="*/ 0 w 1602178"/>
                <a:gd name="connsiteY6" fmla="*/ 0 h 64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2178" h="640871">
                  <a:moveTo>
                    <a:pt x="0" y="0"/>
                  </a:moveTo>
                  <a:lnTo>
                    <a:pt x="1281743" y="0"/>
                  </a:lnTo>
                  <a:lnTo>
                    <a:pt x="1602178" y="320436"/>
                  </a:lnTo>
                  <a:lnTo>
                    <a:pt x="1281743" y="640871"/>
                  </a:lnTo>
                  <a:lnTo>
                    <a:pt x="0" y="640871"/>
                  </a:lnTo>
                  <a:lnTo>
                    <a:pt x="320436" y="32043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596" tIns="5080" rIns="320435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1" kern="1200" dirty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900" dirty="0">
                  <a:solidFill>
                    <a:schemeClr val="bg1"/>
                  </a:solidFill>
                </a:rPr>
                <a:t>添加文字</a:t>
              </a:r>
              <a:endParaRPr lang="en-US" altLang="zh-CN" sz="900" dirty="0">
                <a:solidFill>
                  <a:schemeClr val="bg1"/>
                </a:solidFill>
              </a:endParaRPr>
            </a:p>
          </p:txBody>
        </p:sp>
        <p:sp>
          <p:nvSpPr>
            <p:cNvPr id="16" name="MH_Other_7"/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1484578" y="4215426"/>
              <a:ext cx="282406" cy="237601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normAutofit lnSpcReduction="10000"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18583" y="1288143"/>
            <a:ext cx="1602178" cy="640871"/>
            <a:chOff x="818583" y="1644226"/>
            <a:chExt cx="1602178" cy="640871"/>
          </a:xfrm>
        </p:grpSpPr>
        <p:sp>
          <p:nvSpPr>
            <p:cNvPr id="18" name="任意多边形 17"/>
            <p:cNvSpPr/>
            <p:nvPr/>
          </p:nvSpPr>
          <p:spPr>
            <a:xfrm>
              <a:off x="818583" y="1644226"/>
              <a:ext cx="1602178" cy="640871"/>
            </a:xfrm>
            <a:custGeom>
              <a:avLst/>
              <a:gdLst>
                <a:gd name="connsiteX0" fmla="*/ 0 w 1602178"/>
                <a:gd name="connsiteY0" fmla="*/ 0 h 640871"/>
                <a:gd name="connsiteX1" fmla="*/ 1281743 w 1602178"/>
                <a:gd name="connsiteY1" fmla="*/ 0 h 640871"/>
                <a:gd name="connsiteX2" fmla="*/ 1602178 w 1602178"/>
                <a:gd name="connsiteY2" fmla="*/ 320436 h 640871"/>
                <a:gd name="connsiteX3" fmla="*/ 1281743 w 1602178"/>
                <a:gd name="connsiteY3" fmla="*/ 640871 h 640871"/>
                <a:gd name="connsiteX4" fmla="*/ 0 w 1602178"/>
                <a:gd name="connsiteY4" fmla="*/ 640871 h 640871"/>
                <a:gd name="connsiteX5" fmla="*/ 320436 w 1602178"/>
                <a:gd name="connsiteY5" fmla="*/ 320436 h 640871"/>
                <a:gd name="connsiteX6" fmla="*/ 0 w 1602178"/>
                <a:gd name="connsiteY6" fmla="*/ 0 h 64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2178" h="640871">
                  <a:moveTo>
                    <a:pt x="0" y="0"/>
                  </a:moveTo>
                  <a:lnTo>
                    <a:pt x="1281743" y="0"/>
                  </a:lnTo>
                  <a:lnTo>
                    <a:pt x="1602178" y="320436"/>
                  </a:lnTo>
                  <a:lnTo>
                    <a:pt x="1281743" y="640871"/>
                  </a:lnTo>
                  <a:lnTo>
                    <a:pt x="0" y="640871"/>
                  </a:lnTo>
                  <a:lnTo>
                    <a:pt x="320436" y="32043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596" tIns="5080" rIns="320435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800" b="1" kern="1200" dirty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800" b="1" kern="1200" dirty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900" kern="1200" dirty="0">
                  <a:solidFill>
                    <a:schemeClr val="bg1"/>
                  </a:solidFill>
                </a:rPr>
                <a:t>添加文字</a:t>
              </a:r>
              <a:endParaRPr lang="en-US" sz="900" kern="1200" dirty="0">
                <a:solidFill>
                  <a:schemeClr val="bg1"/>
                </a:solidFill>
              </a:endParaRPr>
            </a:p>
          </p:txBody>
        </p:sp>
        <p:sp>
          <p:nvSpPr>
            <p:cNvPr id="19" name="MH_Other_10"/>
            <p:cNvSpPr/>
            <p:nvPr>
              <p:custDataLst>
                <p:tags r:id="rId2"/>
              </p:custDataLst>
            </p:nvPr>
          </p:nvSpPr>
          <p:spPr>
            <a:xfrm>
              <a:off x="1528025" y="1710039"/>
              <a:ext cx="238959" cy="287837"/>
            </a:xfrm>
            <a:custGeom>
              <a:avLst/>
              <a:gdLst/>
              <a:ahLst/>
              <a:cxnLst/>
              <a:rect l="l" t="t" r="r" b="b"/>
              <a:pathLst>
                <a:path w="1674290" h="2018114">
                  <a:moveTo>
                    <a:pt x="307141" y="691642"/>
                  </a:moveTo>
                  <a:lnTo>
                    <a:pt x="1378912" y="691642"/>
                  </a:lnTo>
                  <a:lnTo>
                    <a:pt x="1369387" y="1458335"/>
                  </a:lnTo>
                  <a:cubicBezTo>
                    <a:pt x="1369387" y="1541769"/>
                    <a:pt x="1301750" y="1609406"/>
                    <a:pt x="1218316" y="1609406"/>
                  </a:cubicBezTo>
                  <a:lnTo>
                    <a:pt x="1158892" y="1609406"/>
                  </a:lnTo>
                  <a:lnTo>
                    <a:pt x="1158892" y="1898352"/>
                  </a:lnTo>
                  <a:cubicBezTo>
                    <a:pt x="1158892" y="1964495"/>
                    <a:pt x="1105273" y="2018114"/>
                    <a:pt x="1039130" y="2018114"/>
                  </a:cubicBezTo>
                  <a:cubicBezTo>
                    <a:pt x="972987" y="2018114"/>
                    <a:pt x="919368" y="1964495"/>
                    <a:pt x="919368" y="1898352"/>
                  </a:cubicBezTo>
                  <a:lnTo>
                    <a:pt x="919368" y="1609406"/>
                  </a:lnTo>
                  <a:lnTo>
                    <a:pt x="765901" y="1609406"/>
                  </a:lnTo>
                  <a:lnTo>
                    <a:pt x="765901" y="1898351"/>
                  </a:lnTo>
                  <a:cubicBezTo>
                    <a:pt x="765901" y="1964494"/>
                    <a:pt x="712282" y="2018113"/>
                    <a:pt x="646139" y="2018113"/>
                  </a:cubicBezTo>
                  <a:cubicBezTo>
                    <a:pt x="579996" y="2018113"/>
                    <a:pt x="526377" y="1964494"/>
                    <a:pt x="526377" y="1898351"/>
                  </a:cubicBezTo>
                  <a:lnTo>
                    <a:pt x="526377" y="1609406"/>
                  </a:lnTo>
                  <a:lnTo>
                    <a:pt x="458213" y="1609406"/>
                  </a:lnTo>
                  <a:cubicBezTo>
                    <a:pt x="374779" y="1609406"/>
                    <a:pt x="307141" y="1541769"/>
                    <a:pt x="307141" y="1458335"/>
                  </a:cubicBezTo>
                  <a:lnTo>
                    <a:pt x="307141" y="1156202"/>
                  </a:lnTo>
                  <a:lnTo>
                    <a:pt x="307141" y="854070"/>
                  </a:lnTo>
                  <a:close/>
                  <a:moveTo>
                    <a:pt x="1554528" y="683951"/>
                  </a:moveTo>
                  <a:cubicBezTo>
                    <a:pt x="1620671" y="683951"/>
                    <a:pt x="1674290" y="737570"/>
                    <a:pt x="1674290" y="803713"/>
                  </a:cubicBezTo>
                  <a:lnTo>
                    <a:pt x="1674290" y="1299148"/>
                  </a:lnTo>
                  <a:cubicBezTo>
                    <a:pt x="1674290" y="1365291"/>
                    <a:pt x="1620671" y="1418910"/>
                    <a:pt x="1554528" y="1418910"/>
                  </a:cubicBezTo>
                  <a:cubicBezTo>
                    <a:pt x="1488385" y="1418910"/>
                    <a:pt x="1434766" y="1365291"/>
                    <a:pt x="1434766" y="1299148"/>
                  </a:cubicBezTo>
                  <a:lnTo>
                    <a:pt x="1434766" y="803713"/>
                  </a:lnTo>
                  <a:cubicBezTo>
                    <a:pt x="1434766" y="737570"/>
                    <a:pt x="1488385" y="683951"/>
                    <a:pt x="1554528" y="683951"/>
                  </a:cubicBezTo>
                  <a:close/>
                  <a:moveTo>
                    <a:pt x="119762" y="683950"/>
                  </a:moveTo>
                  <a:cubicBezTo>
                    <a:pt x="185905" y="683950"/>
                    <a:pt x="239524" y="737569"/>
                    <a:pt x="239524" y="803712"/>
                  </a:cubicBezTo>
                  <a:lnTo>
                    <a:pt x="239524" y="1299147"/>
                  </a:lnTo>
                  <a:cubicBezTo>
                    <a:pt x="239524" y="1365290"/>
                    <a:pt x="185905" y="1418909"/>
                    <a:pt x="119762" y="1418909"/>
                  </a:cubicBezTo>
                  <a:cubicBezTo>
                    <a:pt x="53619" y="1418909"/>
                    <a:pt x="0" y="1365290"/>
                    <a:pt x="0" y="1299147"/>
                  </a:cubicBezTo>
                  <a:lnTo>
                    <a:pt x="0" y="803712"/>
                  </a:lnTo>
                  <a:cubicBezTo>
                    <a:pt x="0" y="737569"/>
                    <a:pt x="53619" y="683950"/>
                    <a:pt x="119762" y="683950"/>
                  </a:cubicBezTo>
                  <a:close/>
                  <a:moveTo>
                    <a:pt x="1058285" y="381191"/>
                  </a:moveTo>
                  <a:cubicBezTo>
                    <a:pt x="1028091" y="381191"/>
                    <a:pt x="1003614" y="405668"/>
                    <a:pt x="1003614" y="435862"/>
                  </a:cubicBezTo>
                  <a:cubicBezTo>
                    <a:pt x="1003614" y="466056"/>
                    <a:pt x="1028091" y="490533"/>
                    <a:pt x="1058285" y="490533"/>
                  </a:cubicBezTo>
                  <a:cubicBezTo>
                    <a:pt x="1088479" y="490533"/>
                    <a:pt x="1112956" y="466056"/>
                    <a:pt x="1112956" y="435862"/>
                  </a:cubicBezTo>
                  <a:cubicBezTo>
                    <a:pt x="1112956" y="405668"/>
                    <a:pt x="1088479" y="381191"/>
                    <a:pt x="1058285" y="381191"/>
                  </a:cubicBezTo>
                  <a:close/>
                  <a:moveTo>
                    <a:pt x="620445" y="381191"/>
                  </a:moveTo>
                  <a:cubicBezTo>
                    <a:pt x="590251" y="381191"/>
                    <a:pt x="565774" y="405668"/>
                    <a:pt x="565774" y="435862"/>
                  </a:cubicBezTo>
                  <a:cubicBezTo>
                    <a:pt x="565774" y="466056"/>
                    <a:pt x="590251" y="490533"/>
                    <a:pt x="620445" y="490533"/>
                  </a:cubicBezTo>
                  <a:cubicBezTo>
                    <a:pt x="650639" y="490533"/>
                    <a:pt x="675116" y="466056"/>
                    <a:pt x="675116" y="435862"/>
                  </a:cubicBezTo>
                  <a:cubicBezTo>
                    <a:pt x="675116" y="405668"/>
                    <a:pt x="650639" y="381191"/>
                    <a:pt x="620445" y="381191"/>
                  </a:cubicBezTo>
                  <a:close/>
                  <a:moveTo>
                    <a:pt x="508384" y="1373"/>
                  </a:moveTo>
                  <a:cubicBezTo>
                    <a:pt x="515956" y="3701"/>
                    <a:pt x="522639" y="8917"/>
                    <a:pt x="526639" y="16470"/>
                  </a:cubicBezTo>
                  <a:lnTo>
                    <a:pt x="615978" y="185144"/>
                  </a:lnTo>
                  <a:cubicBezTo>
                    <a:pt x="687009" y="148129"/>
                    <a:pt x="767930" y="128483"/>
                    <a:pt x="853439" y="128483"/>
                  </a:cubicBezTo>
                  <a:cubicBezTo>
                    <a:pt x="932860" y="128483"/>
                    <a:pt x="1008322" y="145431"/>
                    <a:pt x="1075718" y="177325"/>
                  </a:cubicBezTo>
                  <a:lnTo>
                    <a:pt x="1150798" y="40824"/>
                  </a:lnTo>
                  <a:cubicBezTo>
                    <a:pt x="1154917" y="33335"/>
                    <a:pt x="1161682" y="28224"/>
                    <a:pt x="1169289" y="26016"/>
                  </a:cubicBezTo>
                  <a:cubicBezTo>
                    <a:pt x="1176896" y="23808"/>
                    <a:pt x="1185346" y="24501"/>
                    <a:pt x="1192835" y="28621"/>
                  </a:cubicBezTo>
                  <a:cubicBezTo>
                    <a:pt x="1207813" y="36859"/>
                    <a:pt x="1213277" y="55680"/>
                    <a:pt x="1205038" y="70658"/>
                  </a:cubicBezTo>
                  <a:lnTo>
                    <a:pt x="1130773" y="205677"/>
                  </a:lnTo>
                  <a:cubicBezTo>
                    <a:pt x="1280708" y="293097"/>
                    <a:pt x="1383706" y="450928"/>
                    <a:pt x="1395615" y="633899"/>
                  </a:cubicBezTo>
                  <a:lnTo>
                    <a:pt x="311263" y="633899"/>
                  </a:lnTo>
                  <a:cubicBezTo>
                    <a:pt x="322782" y="456918"/>
                    <a:pt x="419524" y="303459"/>
                    <a:pt x="560939" y="213488"/>
                  </a:cubicBezTo>
                  <a:lnTo>
                    <a:pt x="471935" y="45445"/>
                  </a:lnTo>
                  <a:cubicBezTo>
                    <a:pt x="463934" y="30339"/>
                    <a:pt x="469694" y="11606"/>
                    <a:pt x="484800" y="3605"/>
                  </a:cubicBezTo>
                  <a:cubicBezTo>
                    <a:pt x="492353" y="-395"/>
                    <a:pt x="500812" y="-955"/>
                    <a:pt x="508384" y="137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18583" y="2088006"/>
            <a:ext cx="1602178" cy="640871"/>
            <a:chOff x="818583" y="2444089"/>
            <a:chExt cx="1602178" cy="640871"/>
          </a:xfrm>
        </p:grpSpPr>
        <p:sp>
          <p:nvSpPr>
            <p:cNvPr id="21" name="任意多边形 20"/>
            <p:cNvSpPr/>
            <p:nvPr/>
          </p:nvSpPr>
          <p:spPr>
            <a:xfrm>
              <a:off x="818583" y="2444089"/>
              <a:ext cx="1602178" cy="640871"/>
            </a:xfrm>
            <a:custGeom>
              <a:avLst/>
              <a:gdLst>
                <a:gd name="connsiteX0" fmla="*/ 0 w 1602178"/>
                <a:gd name="connsiteY0" fmla="*/ 0 h 640871"/>
                <a:gd name="connsiteX1" fmla="*/ 1281743 w 1602178"/>
                <a:gd name="connsiteY1" fmla="*/ 0 h 640871"/>
                <a:gd name="connsiteX2" fmla="*/ 1602178 w 1602178"/>
                <a:gd name="connsiteY2" fmla="*/ 320436 h 640871"/>
                <a:gd name="connsiteX3" fmla="*/ 1281743 w 1602178"/>
                <a:gd name="connsiteY3" fmla="*/ 640871 h 640871"/>
                <a:gd name="connsiteX4" fmla="*/ 0 w 1602178"/>
                <a:gd name="connsiteY4" fmla="*/ 640871 h 640871"/>
                <a:gd name="connsiteX5" fmla="*/ 320436 w 1602178"/>
                <a:gd name="connsiteY5" fmla="*/ 320436 h 640871"/>
                <a:gd name="connsiteX6" fmla="*/ 0 w 1602178"/>
                <a:gd name="connsiteY6" fmla="*/ 0 h 64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2178" h="640871">
                  <a:moveTo>
                    <a:pt x="0" y="0"/>
                  </a:moveTo>
                  <a:lnTo>
                    <a:pt x="1281743" y="0"/>
                  </a:lnTo>
                  <a:lnTo>
                    <a:pt x="1602178" y="320436"/>
                  </a:lnTo>
                  <a:lnTo>
                    <a:pt x="1281743" y="640871"/>
                  </a:lnTo>
                  <a:lnTo>
                    <a:pt x="0" y="640871"/>
                  </a:lnTo>
                  <a:lnTo>
                    <a:pt x="320436" y="32043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596" tIns="5080" rIns="320435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00" kern="1200" dirty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900" kern="1200" dirty="0">
                  <a:solidFill>
                    <a:schemeClr val="bg1"/>
                  </a:solidFill>
                </a:rPr>
                <a:t>添加文字</a:t>
              </a:r>
              <a:endParaRPr lang="en-US" sz="900" kern="1200" dirty="0">
                <a:solidFill>
                  <a:schemeClr val="bg1"/>
                </a:solidFill>
              </a:endParaRPr>
            </a:p>
          </p:txBody>
        </p:sp>
        <p:sp>
          <p:nvSpPr>
            <p:cNvPr id="22" name="MH_Other_13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1510375" y="2551660"/>
              <a:ext cx="218593" cy="215878"/>
            </a:xfrm>
            <a:custGeom>
              <a:avLst/>
              <a:gdLst/>
              <a:ahLst/>
              <a:cxnLst/>
              <a:rect l="0" t="0" r="r" b="b"/>
              <a:pathLst>
                <a:path w="1622425" h="1601788">
                  <a:moveTo>
                    <a:pt x="1477962" y="927100"/>
                  </a:moveTo>
                  <a:lnTo>
                    <a:pt x="1622425" y="927100"/>
                  </a:lnTo>
                  <a:lnTo>
                    <a:pt x="1622425" y="1293813"/>
                  </a:lnTo>
                  <a:lnTo>
                    <a:pt x="1477962" y="1293813"/>
                  </a:lnTo>
                  <a:lnTo>
                    <a:pt x="1477962" y="927100"/>
                  </a:lnTo>
                  <a:close/>
                  <a:moveTo>
                    <a:pt x="1477962" y="463550"/>
                  </a:moveTo>
                  <a:lnTo>
                    <a:pt x="1622425" y="463550"/>
                  </a:lnTo>
                  <a:lnTo>
                    <a:pt x="1622425" y="830263"/>
                  </a:lnTo>
                  <a:lnTo>
                    <a:pt x="1477962" y="830263"/>
                  </a:lnTo>
                  <a:lnTo>
                    <a:pt x="1477962" y="463550"/>
                  </a:lnTo>
                  <a:close/>
                  <a:moveTo>
                    <a:pt x="871932" y="418865"/>
                  </a:moveTo>
                  <a:lnTo>
                    <a:pt x="866214" y="419183"/>
                  </a:lnTo>
                  <a:lnTo>
                    <a:pt x="859861" y="419183"/>
                  </a:lnTo>
                  <a:lnTo>
                    <a:pt x="848426" y="420453"/>
                  </a:lnTo>
                  <a:lnTo>
                    <a:pt x="837309" y="422359"/>
                  </a:lnTo>
                  <a:lnTo>
                    <a:pt x="826509" y="424582"/>
                  </a:lnTo>
                  <a:lnTo>
                    <a:pt x="815709" y="427440"/>
                  </a:lnTo>
                  <a:lnTo>
                    <a:pt x="805862" y="430298"/>
                  </a:lnTo>
                  <a:lnTo>
                    <a:pt x="796650" y="433473"/>
                  </a:lnTo>
                  <a:lnTo>
                    <a:pt x="787439" y="436649"/>
                  </a:lnTo>
                  <a:lnTo>
                    <a:pt x="771874" y="443000"/>
                  </a:lnTo>
                  <a:lnTo>
                    <a:pt x="766792" y="444906"/>
                  </a:lnTo>
                  <a:lnTo>
                    <a:pt x="762027" y="446811"/>
                  </a:lnTo>
                  <a:lnTo>
                    <a:pt x="757262" y="449034"/>
                  </a:lnTo>
                  <a:lnTo>
                    <a:pt x="752498" y="451257"/>
                  </a:lnTo>
                  <a:lnTo>
                    <a:pt x="748051" y="454115"/>
                  </a:lnTo>
                  <a:lnTo>
                    <a:pt x="743921" y="456655"/>
                  </a:lnTo>
                  <a:lnTo>
                    <a:pt x="739792" y="459831"/>
                  </a:lnTo>
                  <a:lnTo>
                    <a:pt x="735345" y="463324"/>
                  </a:lnTo>
                  <a:lnTo>
                    <a:pt x="731533" y="466817"/>
                  </a:lnTo>
                  <a:lnTo>
                    <a:pt x="728039" y="470628"/>
                  </a:lnTo>
                  <a:lnTo>
                    <a:pt x="724545" y="474757"/>
                  </a:lnTo>
                  <a:lnTo>
                    <a:pt x="721051" y="479202"/>
                  </a:lnTo>
                  <a:lnTo>
                    <a:pt x="718192" y="483966"/>
                  </a:lnTo>
                  <a:lnTo>
                    <a:pt x="715333" y="488729"/>
                  </a:lnTo>
                  <a:lnTo>
                    <a:pt x="712792" y="493810"/>
                  </a:lnTo>
                  <a:lnTo>
                    <a:pt x="710251" y="499526"/>
                  </a:lnTo>
                  <a:lnTo>
                    <a:pt x="708028" y="504925"/>
                  </a:lnTo>
                  <a:lnTo>
                    <a:pt x="706122" y="510959"/>
                  </a:lnTo>
                  <a:lnTo>
                    <a:pt x="704216" y="517310"/>
                  </a:lnTo>
                  <a:lnTo>
                    <a:pt x="702628" y="523979"/>
                  </a:lnTo>
                  <a:lnTo>
                    <a:pt x="701357" y="530648"/>
                  </a:lnTo>
                  <a:lnTo>
                    <a:pt x="700404" y="537952"/>
                  </a:lnTo>
                  <a:lnTo>
                    <a:pt x="699769" y="545256"/>
                  </a:lnTo>
                  <a:lnTo>
                    <a:pt x="699451" y="553512"/>
                  </a:lnTo>
                  <a:lnTo>
                    <a:pt x="699451" y="561451"/>
                  </a:lnTo>
                  <a:lnTo>
                    <a:pt x="699451" y="570025"/>
                  </a:lnTo>
                  <a:lnTo>
                    <a:pt x="700087" y="578600"/>
                  </a:lnTo>
                  <a:lnTo>
                    <a:pt x="700722" y="587809"/>
                  </a:lnTo>
                  <a:lnTo>
                    <a:pt x="701992" y="597018"/>
                  </a:lnTo>
                  <a:lnTo>
                    <a:pt x="703263" y="607180"/>
                  </a:lnTo>
                  <a:lnTo>
                    <a:pt x="705169" y="617025"/>
                  </a:lnTo>
                  <a:lnTo>
                    <a:pt x="707392" y="627504"/>
                  </a:lnTo>
                  <a:lnTo>
                    <a:pt x="708028" y="630998"/>
                  </a:lnTo>
                  <a:lnTo>
                    <a:pt x="708028" y="634173"/>
                  </a:lnTo>
                  <a:lnTo>
                    <a:pt x="707710" y="637666"/>
                  </a:lnTo>
                  <a:lnTo>
                    <a:pt x="707392" y="640524"/>
                  </a:lnTo>
                  <a:lnTo>
                    <a:pt x="706757" y="643065"/>
                  </a:lnTo>
                  <a:lnTo>
                    <a:pt x="705804" y="645605"/>
                  </a:lnTo>
                  <a:lnTo>
                    <a:pt x="703263" y="650051"/>
                  </a:lnTo>
                  <a:lnTo>
                    <a:pt x="701039" y="654815"/>
                  </a:lnTo>
                  <a:lnTo>
                    <a:pt x="699134" y="658626"/>
                  </a:lnTo>
                  <a:lnTo>
                    <a:pt x="698498" y="660531"/>
                  </a:lnTo>
                  <a:lnTo>
                    <a:pt x="697863" y="662436"/>
                  </a:lnTo>
                  <a:lnTo>
                    <a:pt x="697545" y="664342"/>
                  </a:lnTo>
                  <a:lnTo>
                    <a:pt x="697545" y="666247"/>
                  </a:lnTo>
                  <a:lnTo>
                    <a:pt x="699134" y="688794"/>
                  </a:lnTo>
                  <a:lnTo>
                    <a:pt x="700404" y="702132"/>
                  </a:lnTo>
                  <a:lnTo>
                    <a:pt x="701039" y="709436"/>
                  </a:lnTo>
                  <a:lnTo>
                    <a:pt x="702310" y="716104"/>
                  </a:lnTo>
                  <a:lnTo>
                    <a:pt x="703581" y="723408"/>
                  </a:lnTo>
                  <a:lnTo>
                    <a:pt x="705487" y="729760"/>
                  </a:lnTo>
                  <a:lnTo>
                    <a:pt x="707075" y="736111"/>
                  </a:lnTo>
                  <a:lnTo>
                    <a:pt x="709298" y="742145"/>
                  </a:lnTo>
                  <a:lnTo>
                    <a:pt x="711839" y="747226"/>
                  </a:lnTo>
                  <a:lnTo>
                    <a:pt x="714698" y="751989"/>
                  </a:lnTo>
                  <a:lnTo>
                    <a:pt x="716286" y="753894"/>
                  </a:lnTo>
                  <a:lnTo>
                    <a:pt x="718192" y="755800"/>
                  </a:lnTo>
                  <a:lnTo>
                    <a:pt x="719780" y="757705"/>
                  </a:lnTo>
                  <a:lnTo>
                    <a:pt x="722322" y="759293"/>
                  </a:lnTo>
                  <a:lnTo>
                    <a:pt x="725816" y="760563"/>
                  </a:lnTo>
                  <a:lnTo>
                    <a:pt x="731533" y="762151"/>
                  </a:lnTo>
                  <a:lnTo>
                    <a:pt x="736933" y="763104"/>
                  </a:lnTo>
                  <a:lnTo>
                    <a:pt x="738839" y="763421"/>
                  </a:lnTo>
                  <a:lnTo>
                    <a:pt x="739792" y="763104"/>
                  </a:lnTo>
                  <a:lnTo>
                    <a:pt x="745827" y="831062"/>
                  </a:lnTo>
                  <a:lnTo>
                    <a:pt x="747098" y="833603"/>
                  </a:lnTo>
                  <a:lnTo>
                    <a:pt x="748368" y="835826"/>
                  </a:lnTo>
                  <a:lnTo>
                    <a:pt x="749639" y="838049"/>
                  </a:lnTo>
                  <a:lnTo>
                    <a:pt x="751227" y="839954"/>
                  </a:lnTo>
                  <a:lnTo>
                    <a:pt x="754404" y="843765"/>
                  </a:lnTo>
                  <a:lnTo>
                    <a:pt x="757898" y="847576"/>
                  </a:lnTo>
                  <a:lnTo>
                    <a:pt x="761074" y="851386"/>
                  </a:lnTo>
                  <a:lnTo>
                    <a:pt x="762662" y="853609"/>
                  </a:lnTo>
                  <a:lnTo>
                    <a:pt x="763933" y="855832"/>
                  </a:lnTo>
                  <a:lnTo>
                    <a:pt x="765204" y="858373"/>
                  </a:lnTo>
                  <a:lnTo>
                    <a:pt x="766474" y="861548"/>
                  </a:lnTo>
                  <a:lnTo>
                    <a:pt x="767427" y="865042"/>
                  </a:lnTo>
                  <a:lnTo>
                    <a:pt x="768380" y="868852"/>
                  </a:lnTo>
                  <a:lnTo>
                    <a:pt x="751545" y="872663"/>
                  </a:lnTo>
                  <a:lnTo>
                    <a:pt x="744874" y="887271"/>
                  </a:lnTo>
                  <a:lnTo>
                    <a:pt x="740745" y="895528"/>
                  </a:lnTo>
                  <a:lnTo>
                    <a:pt x="736298" y="904102"/>
                  </a:lnTo>
                  <a:lnTo>
                    <a:pt x="731533" y="912358"/>
                  </a:lnTo>
                  <a:lnTo>
                    <a:pt x="726451" y="919980"/>
                  </a:lnTo>
                  <a:lnTo>
                    <a:pt x="723910" y="923156"/>
                  </a:lnTo>
                  <a:lnTo>
                    <a:pt x="721051" y="926014"/>
                  </a:lnTo>
                  <a:lnTo>
                    <a:pt x="718510" y="928555"/>
                  </a:lnTo>
                  <a:lnTo>
                    <a:pt x="715969" y="930778"/>
                  </a:lnTo>
                  <a:lnTo>
                    <a:pt x="680393" y="940622"/>
                  </a:lnTo>
                  <a:lnTo>
                    <a:pt x="648628" y="953960"/>
                  </a:lnTo>
                  <a:lnTo>
                    <a:pt x="615911" y="967932"/>
                  </a:lnTo>
                  <a:lnTo>
                    <a:pt x="551747" y="995243"/>
                  </a:lnTo>
                  <a:lnTo>
                    <a:pt x="544123" y="998101"/>
                  </a:lnTo>
                  <a:lnTo>
                    <a:pt x="537135" y="1000641"/>
                  </a:lnTo>
                  <a:lnTo>
                    <a:pt x="522524" y="1006040"/>
                  </a:lnTo>
                  <a:lnTo>
                    <a:pt x="507912" y="1011121"/>
                  </a:lnTo>
                  <a:lnTo>
                    <a:pt x="500924" y="1013979"/>
                  </a:lnTo>
                  <a:lnTo>
                    <a:pt x="493936" y="1016837"/>
                  </a:lnTo>
                  <a:lnTo>
                    <a:pt x="487583" y="1020648"/>
                  </a:lnTo>
                  <a:lnTo>
                    <a:pt x="481548" y="1024141"/>
                  </a:lnTo>
                  <a:lnTo>
                    <a:pt x="475512" y="1027952"/>
                  </a:lnTo>
                  <a:lnTo>
                    <a:pt x="470430" y="1032398"/>
                  </a:lnTo>
                  <a:lnTo>
                    <a:pt x="467889" y="1034938"/>
                  </a:lnTo>
                  <a:lnTo>
                    <a:pt x="465665" y="1037796"/>
                  </a:lnTo>
                  <a:lnTo>
                    <a:pt x="463442" y="1040337"/>
                  </a:lnTo>
                  <a:lnTo>
                    <a:pt x="461218" y="1043195"/>
                  </a:lnTo>
                  <a:lnTo>
                    <a:pt x="459313" y="1046370"/>
                  </a:lnTo>
                  <a:lnTo>
                    <a:pt x="457407" y="1049546"/>
                  </a:lnTo>
                  <a:lnTo>
                    <a:pt x="456136" y="1052722"/>
                  </a:lnTo>
                  <a:lnTo>
                    <a:pt x="454548" y="1056850"/>
                  </a:lnTo>
                  <a:lnTo>
                    <a:pt x="454230" y="1082573"/>
                  </a:lnTo>
                  <a:lnTo>
                    <a:pt x="453595" y="1116234"/>
                  </a:lnTo>
                  <a:lnTo>
                    <a:pt x="452960" y="1151484"/>
                  </a:lnTo>
                  <a:lnTo>
                    <a:pt x="452642" y="1167997"/>
                  </a:lnTo>
                  <a:lnTo>
                    <a:pt x="452960" y="1182605"/>
                  </a:lnTo>
                  <a:lnTo>
                    <a:pt x="1276928" y="1182605"/>
                  </a:lnTo>
                  <a:lnTo>
                    <a:pt x="1277245" y="1167997"/>
                  </a:lnTo>
                  <a:lnTo>
                    <a:pt x="1276928" y="1151484"/>
                  </a:lnTo>
                  <a:lnTo>
                    <a:pt x="1276292" y="1116234"/>
                  </a:lnTo>
                  <a:lnTo>
                    <a:pt x="1275339" y="1082573"/>
                  </a:lnTo>
                  <a:lnTo>
                    <a:pt x="1275022" y="1056850"/>
                  </a:lnTo>
                  <a:lnTo>
                    <a:pt x="1273751" y="1052722"/>
                  </a:lnTo>
                  <a:lnTo>
                    <a:pt x="1272163" y="1049546"/>
                  </a:lnTo>
                  <a:lnTo>
                    <a:pt x="1270257" y="1046370"/>
                  </a:lnTo>
                  <a:lnTo>
                    <a:pt x="1268669" y="1043195"/>
                  </a:lnTo>
                  <a:lnTo>
                    <a:pt x="1266445" y="1040337"/>
                  </a:lnTo>
                  <a:lnTo>
                    <a:pt x="1264222" y="1037796"/>
                  </a:lnTo>
                  <a:lnTo>
                    <a:pt x="1261998" y="1034938"/>
                  </a:lnTo>
                  <a:lnTo>
                    <a:pt x="1259775" y="1032398"/>
                  </a:lnTo>
                  <a:lnTo>
                    <a:pt x="1254057" y="1027952"/>
                  </a:lnTo>
                  <a:lnTo>
                    <a:pt x="1248340" y="1024141"/>
                  </a:lnTo>
                  <a:lnTo>
                    <a:pt x="1242304" y="1020648"/>
                  </a:lnTo>
                  <a:lnTo>
                    <a:pt x="1235634" y="1016837"/>
                  </a:lnTo>
                  <a:lnTo>
                    <a:pt x="1228963" y="1013979"/>
                  </a:lnTo>
                  <a:lnTo>
                    <a:pt x="1221658" y="1011121"/>
                  </a:lnTo>
                  <a:lnTo>
                    <a:pt x="1207681" y="1006040"/>
                  </a:lnTo>
                  <a:lnTo>
                    <a:pt x="1192752" y="1000641"/>
                  </a:lnTo>
                  <a:lnTo>
                    <a:pt x="1185446" y="998101"/>
                  </a:lnTo>
                  <a:lnTo>
                    <a:pt x="1178458" y="995243"/>
                  </a:lnTo>
                  <a:lnTo>
                    <a:pt x="1113659" y="967932"/>
                  </a:lnTo>
                  <a:lnTo>
                    <a:pt x="1080941" y="953960"/>
                  </a:lnTo>
                  <a:lnTo>
                    <a:pt x="1049177" y="940622"/>
                  </a:lnTo>
                  <a:lnTo>
                    <a:pt x="1013601" y="930778"/>
                  </a:lnTo>
                  <a:lnTo>
                    <a:pt x="1011060" y="928555"/>
                  </a:lnTo>
                  <a:lnTo>
                    <a:pt x="1008519" y="926014"/>
                  </a:lnTo>
                  <a:lnTo>
                    <a:pt x="1005977" y="923156"/>
                  </a:lnTo>
                  <a:lnTo>
                    <a:pt x="1003436" y="919980"/>
                  </a:lnTo>
                  <a:lnTo>
                    <a:pt x="998036" y="912358"/>
                  </a:lnTo>
                  <a:lnTo>
                    <a:pt x="993589" y="904102"/>
                  </a:lnTo>
                  <a:lnTo>
                    <a:pt x="989142" y="895528"/>
                  </a:lnTo>
                  <a:lnTo>
                    <a:pt x="985013" y="887271"/>
                  </a:lnTo>
                  <a:lnTo>
                    <a:pt x="978025" y="872663"/>
                  </a:lnTo>
                  <a:lnTo>
                    <a:pt x="955790" y="869487"/>
                  </a:lnTo>
                  <a:lnTo>
                    <a:pt x="956107" y="865359"/>
                  </a:lnTo>
                  <a:lnTo>
                    <a:pt x="956743" y="861231"/>
                  </a:lnTo>
                  <a:lnTo>
                    <a:pt x="957696" y="857738"/>
                  </a:lnTo>
                  <a:lnTo>
                    <a:pt x="958649" y="854562"/>
                  </a:lnTo>
                  <a:lnTo>
                    <a:pt x="960237" y="852021"/>
                  </a:lnTo>
                  <a:lnTo>
                    <a:pt x="961507" y="849481"/>
                  </a:lnTo>
                  <a:lnTo>
                    <a:pt x="965319" y="845035"/>
                  </a:lnTo>
                  <a:lnTo>
                    <a:pt x="968813" y="840272"/>
                  </a:lnTo>
                  <a:lnTo>
                    <a:pt x="972307" y="835826"/>
                  </a:lnTo>
                  <a:lnTo>
                    <a:pt x="973895" y="833603"/>
                  </a:lnTo>
                  <a:lnTo>
                    <a:pt x="975484" y="830745"/>
                  </a:lnTo>
                  <a:lnTo>
                    <a:pt x="977072" y="827887"/>
                  </a:lnTo>
                  <a:lnTo>
                    <a:pt x="978025" y="824393"/>
                  </a:lnTo>
                  <a:lnTo>
                    <a:pt x="978978" y="821218"/>
                  </a:lnTo>
                  <a:lnTo>
                    <a:pt x="979613" y="818042"/>
                  </a:lnTo>
                  <a:lnTo>
                    <a:pt x="980566" y="811373"/>
                  </a:lnTo>
                  <a:lnTo>
                    <a:pt x="981201" y="804069"/>
                  </a:lnTo>
                  <a:lnTo>
                    <a:pt x="981837" y="797083"/>
                  </a:lnTo>
                  <a:lnTo>
                    <a:pt x="982154" y="789779"/>
                  </a:lnTo>
                  <a:lnTo>
                    <a:pt x="983107" y="783110"/>
                  </a:lnTo>
                  <a:lnTo>
                    <a:pt x="983742" y="779935"/>
                  </a:lnTo>
                  <a:lnTo>
                    <a:pt x="984695" y="776759"/>
                  </a:lnTo>
                  <a:lnTo>
                    <a:pt x="985966" y="773266"/>
                  </a:lnTo>
                  <a:lnTo>
                    <a:pt x="987236" y="770408"/>
                  </a:lnTo>
                  <a:lnTo>
                    <a:pt x="988507" y="768502"/>
                  </a:lnTo>
                  <a:lnTo>
                    <a:pt x="989778" y="766915"/>
                  </a:lnTo>
                  <a:lnTo>
                    <a:pt x="991366" y="765327"/>
                  </a:lnTo>
                  <a:lnTo>
                    <a:pt x="992636" y="764056"/>
                  </a:lnTo>
                  <a:lnTo>
                    <a:pt x="996131" y="761834"/>
                  </a:lnTo>
                  <a:lnTo>
                    <a:pt x="999942" y="759928"/>
                  </a:lnTo>
                  <a:lnTo>
                    <a:pt x="1003436" y="758023"/>
                  </a:lnTo>
                  <a:lnTo>
                    <a:pt x="1006930" y="755800"/>
                  </a:lnTo>
                  <a:lnTo>
                    <a:pt x="1010107" y="753259"/>
                  </a:lnTo>
                  <a:lnTo>
                    <a:pt x="1011695" y="751989"/>
                  </a:lnTo>
                  <a:lnTo>
                    <a:pt x="1012966" y="750401"/>
                  </a:lnTo>
                  <a:lnTo>
                    <a:pt x="1014871" y="746908"/>
                  </a:lnTo>
                  <a:lnTo>
                    <a:pt x="1017095" y="743097"/>
                  </a:lnTo>
                  <a:lnTo>
                    <a:pt x="1019001" y="738651"/>
                  </a:lnTo>
                  <a:lnTo>
                    <a:pt x="1020589" y="734523"/>
                  </a:lnTo>
                  <a:lnTo>
                    <a:pt x="1023130" y="725631"/>
                  </a:lnTo>
                  <a:lnTo>
                    <a:pt x="1024718" y="717057"/>
                  </a:lnTo>
                  <a:lnTo>
                    <a:pt x="1025989" y="709753"/>
                  </a:lnTo>
                  <a:lnTo>
                    <a:pt x="1026942" y="701814"/>
                  </a:lnTo>
                  <a:lnTo>
                    <a:pt x="1027895" y="693875"/>
                  </a:lnTo>
                  <a:lnTo>
                    <a:pt x="1028213" y="685618"/>
                  </a:lnTo>
                  <a:lnTo>
                    <a:pt x="1027895" y="677362"/>
                  </a:lnTo>
                  <a:lnTo>
                    <a:pt x="1027577" y="673233"/>
                  </a:lnTo>
                  <a:lnTo>
                    <a:pt x="1026942" y="669105"/>
                  </a:lnTo>
                  <a:lnTo>
                    <a:pt x="1025989" y="665294"/>
                  </a:lnTo>
                  <a:lnTo>
                    <a:pt x="1025036" y="661484"/>
                  </a:lnTo>
                  <a:lnTo>
                    <a:pt x="1023766" y="657673"/>
                  </a:lnTo>
                  <a:lnTo>
                    <a:pt x="1022177" y="654180"/>
                  </a:lnTo>
                  <a:lnTo>
                    <a:pt x="1019001" y="647511"/>
                  </a:lnTo>
                  <a:lnTo>
                    <a:pt x="1015824" y="642747"/>
                  </a:lnTo>
                  <a:lnTo>
                    <a:pt x="1014871" y="640207"/>
                  </a:lnTo>
                  <a:lnTo>
                    <a:pt x="1013919" y="637349"/>
                  </a:lnTo>
                  <a:lnTo>
                    <a:pt x="1012966" y="633856"/>
                  </a:lnTo>
                  <a:lnTo>
                    <a:pt x="1012330" y="629410"/>
                  </a:lnTo>
                  <a:lnTo>
                    <a:pt x="1012013" y="626234"/>
                  </a:lnTo>
                  <a:lnTo>
                    <a:pt x="1012013" y="622106"/>
                  </a:lnTo>
                  <a:lnTo>
                    <a:pt x="1012330" y="612261"/>
                  </a:lnTo>
                  <a:lnTo>
                    <a:pt x="1012966" y="601147"/>
                  </a:lnTo>
                  <a:lnTo>
                    <a:pt x="1013919" y="588762"/>
                  </a:lnTo>
                  <a:lnTo>
                    <a:pt x="1016460" y="566215"/>
                  </a:lnTo>
                  <a:lnTo>
                    <a:pt x="1017095" y="557323"/>
                  </a:lnTo>
                  <a:lnTo>
                    <a:pt x="1017413" y="551607"/>
                  </a:lnTo>
                  <a:lnTo>
                    <a:pt x="1017730" y="534141"/>
                  </a:lnTo>
                  <a:lnTo>
                    <a:pt x="1017413" y="527472"/>
                  </a:lnTo>
                  <a:lnTo>
                    <a:pt x="1016777" y="521756"/>
                  </a:lnTo>
                  <a:lnTo>
                    <a:pt x="1015824" y="516040"/>
                  </a:lnTo>
                  <a:lnTo>
                    <a:pt x="1014236" y="509371"/>
                  </a:lnTo>
                  <a:lnTo>
                    <a:pt x="1010424" y="492222"/>
                  </a:lnTo>
                  <a:lnTo>
                    <a:pt x="1008836" y="488412"/>
                  </a:lnTo>
                  <a:lnTo>
                    <a:pt x="1006930" y="483966"/>
                  </a:lnTo>
                  <a:lnTo>
                    <a:pt x="1004707" y="478567"/>
                  </a:lnTo>
                  <a:lnTo>
                    <a:pt x="1001530" y="473169"/>
                  </a:lnTo>
                  <a:lnTo>
                    <a:pt x="997401" y="467770"/>
                  </a:lnTo>
                  <a:lnTo>
                    <a:pt x="995495" y="465547"/>
                  </a:lnTo>
                  <a:lnTo>
                    <a:pt x="993272" y="463324"/>
                  </a:lnTo>
                  <a:lnTo>
                    <a:pt x="991048" y="460784"/>
                  </a:lnTo>
                  <a:lnTo>
                    <a:pt x="988825" y="459196"/>
                  </a:lnTo>
                  <a:lnTo>
                    <a:pt x="962143" y="454750"/>
                  </a:lnTo>
                  <a:lnTo>
                    <a:pt x="945943" y="439825"/>
                  </a:lnTo>
                  <a:lnTo>
                    <a:pt x="939908" y="436331"/>
                  </a:lnTo>
                  <a:lnTo>
                    <a:pt x="933555" y="433156"/>
                  </a:lnTo>
                  <a:lnTo>
                    <a:pt x="927202" y="430298"/>
                  </a:lnTo>
                  <a:lnTo>
                    <a:pt x="921167" y="427757"/>
                  </a:lnTo>
                  <a:lnTo>
                    <a:pt x="915131" y="425534"/>
                  </a:lnTo>
                  <a:lnTo>
                    <a:pt x="908778" y="423629"/>
                  </a:lnTo>
                  <a:lnTo>
                    <a:pt x="902426" y="422041"/>
                  </a:lnTo>
                  <a:lnTo>
                    <a:pt x="896390" y="421088"/>
                  </a:lnTo>
                  <a:lnTo>
                    <a:pt x="890038" y="420136"/>
                  </a:lnTo>
                  <a:lnTo>
                    <a:pt x="884002" y="419501"/>
                  </a:lnTo>
                  <a:lnTo>
                    <a:pt x="878285" y="419183"/>
                  </a:lnTo>
                  <a:lnTo>
                    <a:pt x="871932" y="418865"/>
                  </a:lnTo>
                  <a:close/>
                  <a:moveTo>
                    <a:pt x="1477962" y="0"/>
                  </a:moveTo>
                  <a:lnTo>
                    <a:pt x="1622425" y="0"/>
                  </a:lnTo>
                  <a:lnTo>
                    <a:pt x="1622425" y="366713"/>
                  </a:lnTo>
                  <a:lnTo>
                    <a:pt x="1477962" y="366713"/>
                  </a:lnTo>
                  <a:lnTo>
                    <a:pt x="1477962" y="0"/>
                  </a:lnTo>
                  <a:close/>
                  <a:moveTo>
                    <a:pt x="326855" y="0"/>
                  </a:moveTo>
                  <a:lnTo>
                    <a:pt x="1403350" y="0"/>
                  </a:lnTo>
                  <a:lnTo>
                    <a:pt x="1403350" y="1601788"/>
                  </a:lnTo>
                  <a:lnTo>
                    <a:pt x="326855" y="1601788"/>
                  </a:lnTo>
                  <a:lnTo>
                    <a:pt x="326855" y="0"/>
                  </a:lnTo>
                  <a:close/>
                  <a:moveTo>
                    <a:pt x="90211" y="0"/>
                  </a:moveTo>
                  <a:lnTo>
                    <a:pt x="94975" y="0"/>
                  </a:lnTo>
                  <a:lnTo>
                    <a:pt x="212503" y="0"/>
                  </a:lnTo>
                  <a:lnTo>
                    <a:pt x="212503" y="1601788"/>
                  </a:lnTo>
                  <a:lnTo>
                    <a:pt x="94975" y="1601788"/>
                  </a:lnTo>
                  <a:lnTo>
                    <a:pt x="90211" y="1601788"/>
                  </a:lnTo>
                  <a:lnTo>
                    <a:pt x="85446" y="1601471"/>
                  </a:lnTo>
                  <a:lnTo>
                    <a:pt x="80681" y="1600835"/>
                  </a:lnTo>
                  <a:lnTo>
                    <a:pt x="75917" y="1599883"/>
                  </a:lnTo>
                  <a:lnTo>
                    <a:pt x="71470" y="1598930"/>
                  </a:lnTo>
                  <a:lnTo>
                    <a:pt x="67023" y="1597660"/>
                  </a:lnTo>
                  <a:lnTo>
                    <a:pt x="62258" y="1596072"/>
                  </a:lnTo>
                  <a:lnTo>
                    <a:pt x="58129" y="1594484"/>
                  </a:lnTo>
                  <a:lnTo>
                    <a:pt x="53999" y="1592261"/>
                  </a:lnTo>
                  <a:lnTo>
                    <a:pt x="49870" y="1590356"/>
                  </a:lnTo>
                  <a:lnTo>
                    <a:pt x="45740" y="1587815"/>
                  </a:lnTo>
                  <a:lnTo>
                    <a:pt x="41929" y="1585592"/>
                  </a:lnTo>
                  <a:lnTo>
                    <a:pt x="38117" y="1583052"/>
                  </a:lnTo>
                  <a:lnTo>
                    <a:pt x="34623" y="1580194"/>
                  </a:lnTo>
                  <a:lnTo>
                    <a:pt x="31446" y="1577336"/>
                  </a:lnTo>
                  <a:lnTo>
                    <a:pt x="27635" y="1573843"/>
                  </a:lnTo>
                  <a:lnTo>
                    <a:pt x="24776" y="1570667"/>
                  </a:lnTo>
                  <a:lnTo>
                    <a:pt x="21917" y="1567174"/>
                  </a:lnTo>
                  <a:lnTo>
                    <a:pt x="19058" y="1563681"/>
                  </a:lnTo>
                  <a:lnTo>
                    <a:pt x="16517" y="1559870"/>
                  </a:lnTo>
                  <a:lnTo>
                    <a:pt x="13976" y="1556059"/>
                  </a:lnTo>
                  <a:lnTo>
                    <a:pt x="11435" y="1551931"/>
                  </a:lnTo>
                  <a:lnTo>
                    <a:pt x="9211" y="1548120"/>
                  </a:lnTo>
                  <a:lnTo>
                    <a:pt x="7306" y="1543992"/>
                  </a:lnTo>
                  <a:lnTo>
                    <a:pt x="5717" y="1539228"/>
                  </a:lnTo>
                  <a:lnTo>
                    <a:pt x="4447" y="1535100"/>
                  </a:lnTo>
                  <a:lnTo>
                    <a:pt x="3176" y="1530654"/>
                  </a:lnTo>
                  <a:lnTo>
                    <a:pt x="1906" y="1525891"/>
                  </a:lnTo>
                  <a:lnTo>
                    <a:pt x="1270" y="1521127"/>
                  </a:lnTo>
                  <a:lnTo>
                    <a:pt x="635" y="1516364"/>
                  </a:lnTo>
                  <a:lnTo>
                    <a:pt x="317" y="1511600"/>
                  </a:lnTo>
                  <a:lnTo>
                    <a:pt x="0" y="1506837"/>
                  </a:lnTo>
                  <a:lnTo>
                    <a:pt x="0" y="94951"/>
                  </a:lnTo>
                  <a:lnTo>
                    <a:pt x="317" y="90188"/>
                  </a:lnTo>
                  <a:lnTo>
                    <a:pt x="635" y="85424"/>
                  </a:lnTo>
                  <a:lnTo>
                    <a:pt x="1270" y="80661"/>
                  </a:lnTo>
                  <a:lnTo>
                    <a:pt x="1906" y="75580"/>
                  </a:lnTo>
                  <a:lnTo>
                    <a:pt x="3176" y="71134"/>
                  </a:lnTo>
                  <a:lnTo>
                    <a:pt x="4447" y="66688"/>
                  </a:lnTo>
                  <a:lnTo>
                    <a:pt x="5717" y="62560"/>
                  </a:lnTo>
                  <a:lnTo>
                    <a:pt x="7306" y="57796"/>
                  </a:lnTo>
                  <a:lnTo>
                    <a:pt x="9211" y="53668"/>
                  </a:lnTo>
                  <a:lnTo>
                    <a:pt x="11435" y="49857"/>
                  </a:lnTo>
                  <a:lnTo>
                    <a:pt x="13976" y="45729"/>
                  </a:lnTo>
                  <a:lnTo>
                    <a:pt x="16517" y="41601"/>
                  </a:lnTo>
                  <a:lnTo>
                    <a:pt x="19058" y="38107"/>
                  </a:lnTo>
                  <a:lnTo>
                    <a:pt x="21917" y="34614"/>
                  </a:lnTo>
                  <a:lnTo>
                    <a:pt x="24776" y="31121"/>
                  </a:lnTo>
                  <a:lnTo>
                    <a:pt x="27635" y="27945"/>
                  </a:lnTo>
                  <a:lnTo>
                    <a:pt x="31446" y="24452"/>
                  </a:lnTo>
                  <a:lnTo>
                    <a:pt x="34623" y="21594"/>
                  </a:lnTo>
                  <a:lnTo>
                    <a:pt x="38117" y="18736"/>
                  </a:lnTo>
                  <a:lnTo>
                    <a:pt x="41929" y="16195"/>
                  </a:lnTo>
                  <a:lnTo>
                    <a:pt x="45740" y="13655"/>
                  </a:lnTo>
                  <a:lnTo>
                    <a:pt x="49870" y="11432"/>
                  </a:lnTo>
                  <a:lnTo>
                    <a:pt x="53999" y="9527"/>
                  </a:lnTo>
                  <a:lnTo>
                    <a:pt x="58129" y="7304"/>
                  </a:lnTo>
                  <a:lnTo>
                    <a:pt x="62258" y="5716"/>
                  </a:lnTo>
                  <a:lnTo>
                    <a:pt x="67023" y="4128"/>
                  </a:lnTo>
                  <a:lnTo>
                    <a:pt x="71470" y="2858"/>
                  </a:lnTo>
                  <a:lnTo>
                    <a:pt x="75917" y="1905"/>
                  </a:lnTo>
                  <a:lnTo>
                    <a:pt x="80681" y="952"/>
                  </a:lnTo>
                  <a:lnTo>
                    <a:pt x="85446" y="317"/>
                  </a:lnTo>
                  <a:lnTo>
                    <a:pt x="9021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normAutofit fontScale="92500" lnSpcReduction="10000"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3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Content Placeholder 2"/>
          <p:cNvSpPr txBox="1">
            <a:spLocks/>
          </p:cNvSpPr>
          <p:nvPr/>
        </p:nvSpPr>
        <p:spPr>
          <a:xfrm>
            <a:off x="2771800" y="1353956"/>
            <a:ext cx="5472608" cy="41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</a:t>
            </a:r>
          </a:p>
        </p:txBody>
      </p:sp>
    </p:spTree>
    <p:extLst>
      <p:ext uri="{BB962C8B-B14F-4D97-AF65-F5344CB8AC3E}">
        <p14:creationId xmlns:p14="http://schemas.microsoft.com/office/powerpoint/2010/main" val="116093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8" grpId="0"/>
      <p:bldP spid="9" grpId="0"/>
      <p:bldP spid="10" grpId="0"/>
      <p:bldP spid="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04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KSO_Shape"/>
          <p:cNvGrpSpPr>
            <a:grpSpLocks/>
          </p:cNvGrpSpPr>
          <p:nvPr/>
        </p:nvGrpSpPr>
        <p:grpSpPr bwMode="auto">
          <a:xfrm>
            <a:off x="204989" y="958466"/>
            <a:ext cx="4560882" cy="3770329"/>
            <a:chOff x="1595438" y="968375"/>
            <a:chExt cx="5953125" cy="4921250"/>
          </a:xfrm>
          <a:solidFill>
            <a:schemeClr val="bg1">
              <a:lumMod val="85000"/>
            </a:schemeClr>
          </a:solidFill>
        </p:grpSpPr>
        <p:sp>
          <p:nvSpPr>
            <p:cNvPr id="9" name="内蒙古"/>
            <p:cNvSpPr>
              <a:spLocks/>
            </p:cNvSpPr>
            <p:nvPr/>
          </p:nvSpPr>
          <p:spPr bwMode="auto">
            <a:xfrm>
              <a:off x="4095750" y="1023938"/>
              <a:ext cx="2608263" cy="2225675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甘肃"/>
            <p:cNvSpPr>
              <a:spLocks/>
            </p:cNvSpPr>
            <p:nvPr/>
          </p:nvSpPr>
          <p:spPr bwMode="auto">
            <a:xfrm>
              <a:off x="3594100" y="2528888"/>
              <a:ext cx="1666875" cy="1411287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宁夏"/>
            <p:cNvSpPr>
              <a:spLocks/>
            </p:cNvSpPr>
            <p:nvPr/>
          </p:nvSpPr>
          <p:spPr bwMode="auto">
            <a:xfrm>
              <a:off x="4778375" y="3019425"/>
              <a:ext cx="336550" cy="555625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新疆"/>
            <p:cNvSpPr>
              <a:spLocks/>
            </p:cNvSpPr>
            <p:nvPr/>
          </p:nvSpPr>
          <p:spPr bwMode="auto">
            <a:xfrm>
              <a:off x="1595438" y="1557338"/>
              <a:ext cx="2382837" cy="1801812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青海"/>
            <p:cNvSpPr>
              <a:spLocks/>
            </p:cNvSpPr>
            <p:nvPr/>
          </p:nvSpPr>
          <p:spPr bwMode="auto">
            <a:xfrm>
              <a:off x="3141663" y="2971800"/>
              <a:ext cx="1482725" cy="1063625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四川"/>
            <p:cNvSpPr>
              <a:spLocks/>
            </p:cNvSpPr>
            <p:nvPr/>
          </p:nvSpPr>
          <p:spPr bwMode="auto">
            <a:xfrm>
              <a:off x="3992563" y="3717925"/>
              <a:ext cx="1282700" cy="1125538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西藏"/>
            <p:cNvSpPr>
              <a:spLocks/>
            </p:cNvSpPr>
            <p:nvPr/>
          </p:nvSpPr>
          <p:spPr bwMode="auto">
            <a:xfrm>
              <a:off x="1862138" y="3260725"/>
              <a:ext cx="2295525" cy="1397000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云南"/>
            <p:cNvSpPr>
              <a:spLocks/>
            </p:cNvSpPr>
            <p:nvPr/>
          </p:nvSpPr>
          <p:spPr bwMode="auto">
            <a:xfrm>
              <a:off x="3952875" y="4422775"/>
              <a:ext cx="1038225" cy="1082675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贵州"/>
            <p:cNvSpPr>
              <a:spLocks/>
            </p:cNvSpPr>
            <p:nvPr/>
          </p:nvSpPr>
          <p:spPr bwMode="auto">
            <a:xfrm>
              <a:off x="4697413" y="4408488"/>
              <a:ext cx="701675" cy="608012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广西"/>
            <p:cNvSpPr>
              <a:spLocks/>
            </p:cNvSpPr>
            <p:nvPr/>
          </p:nvSpPr>
          <p:spPr bwMode="auto">
            <a:xfrm>
              <a:off x="4811713" y="4781550"/>
              <a:ext cx="917575" cy="698500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重庆"/>
            <p:cNvSpPr>
              <a:spLocks/>
            </p:cNvSpPr>
            <p:nvPr/>
          </p:nvSpPr>
          <p:spPr bwMode="auto">
            <a:xfrm>
              <a:off x="4938713" y="4013200"/>
              <a:ext cx="519112" cy="527050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陕西"/>
            <p:cNvSpPr>
              <a:spLocks/>
            </p:cNvSpPr>
            <p:nvPr/>
          </p:nvSpPr>
          <p:spPr bwMode="auto">
            <a:xfrm>
              <a:off x="4938713" y="2990850"/>
              <a:ext cx="592137" cy="1055688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山西"/>
            <p:cNvSpPr>
              <a:spLocks/>
            </p:cNvSpPr>
            <p:nvPr/>
          </p:nvSpPr>
          <p:spPr bwMode="auto">
            <a:xfrm>
              <a:off x="5451475" y="2792413"/>
              <a:ext cx="393700" cy="866775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湖南"/>
            <p:cNvSpPr>
              <a:spLocks/>
            </p:cNvSpPr>
            <p:nvPr/>
          </p:nvSpPr>
          <p:spPr bwMode="auto">
            <a:xfrm>
              <a:off x="5348288" y="4270375"/>
              <a:ext cx="628650" cy="730250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湖北"/>
            <p:cNvSpPr>
              <a:spLocks/>
            </p:cNvSpPr>
            <p:nvPr/>
          </p:nvSpPr>
          <p:spPr bwMode="auto">
            <a:xfrm>
              <a:off x="5275263" y="3849688"/>
              <a:ext cx="892175" cy="558800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广东"/>
            <p:cNvSpPr>
              <a:spLocks/>
            </p:cNvSpPr>
            <p:nvPr/>
          </p:nvSpPr>
          <p:spPr bwMode="auto">
            <a:xfrm>
              <a:off x="5472113" y="4876800"/>
              <a:ext cx="928687" cy="735013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江西"/>
            <p:cNvSpPr>
              <a:spLocks/>
            </p:cNvSpPr>
            <p:nvPr/>
          </p:nvSpPr>
          <p:spPr bwMode="auto">
            <a:xfrm>
              <a:off x="5911850" y="4240213"/>
              <a:ext cx="555625" cy="757237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福建"/>
            <p:cNvSpPr>
              <a:spLocks/>
            </p:cNvSpPr>
            <p:nvPr/>
          </p:nvSpPr>
          <p:spPr bwMode="auto">
            <a:xfrm>
              <a:off x="6200775" y="4441825"/>
              <a:ext cx="514350" cy="628650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浙江"/>
            <p:cNvSpPr>
              <a:spLocks/>
            </p:cNvSpPr>
            <p:nvPr/>
          </p:nvSpPr>
          <p:spPr bwMode="auto">
            <a:xfrm>
              <a:off x="6430963" y="4043363"/>
              <a:ext cx="441325" cy="511175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安徽"/>
            <p:cNvSpPr>
              <a:spLocks/>
            </p:cNvSpPr>
            <p:nvPr/>
          </p:nvSpPr>
          <p:spPr bwMode="auto">
            <a:xfrm>
              <a:off x="5999163" y="3600450"/>
              <a:ext cx="558800" cy="684213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天津"/>
            <p:cNvSpPr>
              <a:spLocks/>
            </p:cNvSpPr>
            <p:nvPr/>
          </p:nvSpPr>
          <p:spPr bwMode="auto">
            <a:xfrm>
              <a:off x="6108700" y="2811463"/>
              <a:ext cx="146050" cy="211137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北京"/>
            <p:cNvSpPr>
              <a:spLocks/>
            </p:cNvSpPr>
            <p:nvPr/>
          </p:nvSpPr>
          <p:spPr bwMode="auto">
            <a:xfrm>
              <a:off x="5962650" y="2716213"/>
              <a:ext cx="193675" cy="207962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辽宁"/>
            <p:cNvSpPr>
              <a:spLocks/>
            </p:cNvSpPr>
            <p:nvPr/>
          </p:nvSpPr>
          <p:spPr bwMode="auto">
            <a:xfrm>
              <a:off x="6291263" y="2303463"/>
              <a:ext cx="687387" cy="654050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吉林"/>
            <p:cNvSpPr>
              <a:spLocks/>
            </p:cNvSpPr>
            <p:nvPr/>
          </p:nvSpPr>
          <p:spPr bwMode="auto">
            <a:xfrm>
              <a:off x="6445250" y="1908175"/>
              <a:ext cx="979488" cy="665163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黑龙江"/>
            <p:cNvSpPr>
              <a:spLocks/>
            </p:cNvSpPr>
            <p:nvPr/>
          </p:nvSpPr>
          <p:spPr bwMode="auto">
            <a:xfrm>
              <a:off x="6237288" y="968375"/>
              <a:ext cx="1311275" cy="1192213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山东"/>
            <p:cNvSpPr>
              <a:spLocks/>
            </p:cNvSpPr>
            <p:nvPr/>
          </p:nvSpPr>
          <p:spPr bwMode="auto">
            <a:xfrm>
              <a:off x="5976938" y="3106738"/>
              <a:ext cx="793750" cy="498475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上海"/>
            <p:cNvSpPr>
              <a:spLocks/>
            </p:cNvSpPr>
            <p:nvPr/>
          </p:nvSpPr>
          <p:spPr bwMode="auto">
            <a:xfrm>
              <a:off x="6718300" y="3933825"/>
              <a:ext cx="125413" cy="109538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江苏"/>
            <p:cNvSpPr>
              <a:spLocks/>
            </p:cNvSpPr>
            <p:nvPr/>
          </p:nvSpPr>
          <p:spPr bwMode="auto">
            <a:xfrm>
              <a:off x="6137275" y="3513138"/>
              <a:ext cx="692150" cy="533400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河北"/>
            <p:cNvSpPr>
              <a:spLocks/>
            </p:cNvSpPr>
            <p:nvPr/>
          </p:nvSpPr>
          <p:spPr bwMode="auto">
            <a:xfrm>
              <a:off x="5776913" y="2492375"/>
              <a:ext cx="642937" cy="917575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河南"/>
            <p:cNvSpPr>
              <a:spLocks/>
            </p:cNvSpPr>
            <p:nvPr/>
          </p:nvSpPr>
          <p:spPr bwMode="auto">
            <a:xfrm>
              <a:off x="5483225" y="3373438"/>
              <a:ext cx="676275" cy="669925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台湾"/>
            <p:cNvSpPr>
              <a:spLocks/>
            </p:cNvSpPr>
            <p:nvPr/>
          </p:nvSpPr>
          <p:spPr bwMode="auto">
            <a:xfrm>
              <a:off x="6754813" y="4803775"/>
              <a:ext cx="193675" cy="468313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海南"/>
            <p:cNvSpPr>
              <a:spLocks/>
            </p:cNvSpPr>
            <p:nvPr/>
          </p:nvSpPr>
          <p:spPr bwMode="auto">
            <a:xfrm>
              <a:off x="5330825" y="5634038"/>
              <a:ext cx="292100" cy="255587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1" name="Straight Connector 363"/>
          <p:cNvCxnSpPr/>
          <p:nvPr/>
        </p:nvCxnSpPr>
        <p:spPr>
          <a:xfrm rot="5400000">
            <a:off x="3543384" y="2954730"/>
            <a:ext cx="3643338" cy="1588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370"/>
          <p:cNvCxnSpPr/>
          <p:nvPr/>
        </p:nvCxnSpPr>
        <p:spPr>
          <a:xfrm rot="10800000">
            <a:off x="6001896" y="2215989"/>
            <a:ext cx="2571768" cy="1588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371"/>
          <p:cNvCxnSpPr/>
          <p:nvPr/>
        </p:nvCxnSpPr>
        <p:spPr>
          <a:xfrm rot="10800000">
            <a:off x="6001896" y="3501873"/>
            <a:ext cx="2571768" cy="1588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组合 43"/>
          <p:cNvGrpSpPr/>
          <p:nvPr/>
        </p:nvGrpSpPr>
        <p:grpSpPr>
          <a:xfrm>
            <a:off x="7111054" y="1148902"/>
            <a:ext cx="1685490" cy="823501"/>
            <a:chOff x="7147541" y="1318217"/>
            <a:chExt cx="1685490" cy="823501"/>
          </a:xfrm>
        </p:grpSpPr>
        <p:sp>
          <p:nvSpPr>
            <p:cNvPr id="45" name="Rectangle 364"/>
            <p:cNvSpPr/>
            <p:nvPr/>
          </p:nvSpPr>
          <p:spPr>
            <a:xfrm>
              <a:off x="7147541" y="1318217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广东</a:t>
              </a:r>
              <a:endPara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  <p:sp>
          <p:nvSpPr>
            <p:cNvPr id="46" name="Rectangle 373"/>
            <p:cNvSpPr/>
            <p:nvPr/>
          </p:nvSpPr>
          <p:spPr>
            <a:xfrm>
              <a:off x="7175249" y="1618883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id-ID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itchFamily="34" charset="0"/>
              </a:endParaRPr>
            </a:p>
          </p:txBody>
        </p:sp>
      </p:grpSp>
      <p:sp>
        <p:nvSpPr>
          <p:cNvPr id="47" name="广东"/>
          <p:cNvSpPr>
            <a:spLocks/>
          </p:cNvSpPr>
          <p:nvPr/>
        </p:nvSpPr>
        <p:spPr bwMode="auto">
          <a:xfrm>
            <a:off x="5960214" y="1241634"/>
            <a:ext cx="903053" cy="714725"/>
          </a:xfrm>
          <a:custGeom>
            <a:avLst/>
            <a:gdLst>
              <a:gd name="T0" fmla="*/ 2147483646 w 508"/>
              <a:gd name="T1" fmla="*/ 2147483646 h 402"/>
              <a:gd name="T2" fmla="*/ 2147483646 w 508"/>
              <a:gd name="T3" fmla="*/ 2147483646 h 402"/>
              <a:gd name="T4" fmla="*/ 2147483646 w 508"/>
              <a:gd name="T5" fmla="*/ 2147483646 h 402"/>
              <a:gd name="T6" fmla="*/ 2147483646 w 508"/>
              <a:gd name="T7" fmla="*/ 2147483646 h 402"/>
              <a:gd name="T8" fmla="*/ 2147483646 w 508"/>
              <a:gd name="T9" fmla="*/ 2147483646 h 402"/>
              <a:gd name="T10" fmla="*/ 2147483646 w 508"/>
              <a:gd name="T11" fmla="*/ 2147483646 h 402"/>
              <a:gd name="T12" fmla="*/ 2147483646 w 508"/>
              <a:gd name="T13" fmla="*/ 2147483646 h 402"/>
              <a:gd name="T14" fmla="*/ 2147483646 w 508"/>
              <a:gd name="T15" fmla="*/ 2147483646 h 402"/>
              <a:gd name="T16" fmla="*/ 2147483646 w 508"/>
              <a:gd name="T17" fmla="*/ 2147483646 h 402"/>
              <a:gd name="T18" fmla="*/ 2147483646 w 508"/>
              <a:gd name="T19" fmla="*/ 2147483646 h 402"/>
              <a:gd name="T20" fmla="*/ 2147483646 w 508"/>
              <a:gd name="T21" fmla="*/ 2147483646 h 402"/>
              <a:gd name="T22" fmla="*/ 2147483646 w 508"/>
              <a:gd name="T23" fmla="*/ 2147483646 h 402"/>
              <a:gd name="T24" fmla="*/ 2147483646 w 508"/>
              <a:gd name="T25" fmla="*/ 2147483646 h 402"/>
              <a:gd name="T26" fmla="*/ 2147483646 w 508"/>
              <a:gd name="T27" fmla="*/ 2147483646 h 402"/>
              <a:gd name="T28" fmla="*/ 2147483646 w 508"/>
              <a:gd name="T29" fmla="*/ 2147483646 h 402"/>
              <a:gd name="T30" fmla="*/ 2147483646 w 508"/>
              <a:gd name="T31" fmla="*/ 2147483646 h 402"/>
              <a:gd name="T32" fmla="*/ 2147483646 w 508"/>
              <a:gd name="T33" fmla="*/ 2147483646 h 402"/>
              <a:gd name="T34" fmla="*/ 2147483646 w 508"/>
              <a:gd name="T35" fmla="*/ 2147483646 h 402"/>
              <a:gd name="T36" fmla="*/ 2147483646 w 508"/>
              <a:gd name="T37" fmla="*/ 2147483646 h 402"/>
              <a:gd name="T38" fmla="*/ 2147483646 w 508"/>
              <a:gd name="T39" fmla="*/ 2147483646 h 402"/>
              <a:gd name="T40" fmla="*/ 2147483646 w 508"/>
              <a:gd name="T41" fmla="*/ 2147483646 h 402"/>
              <a:gd name="T42" fmla="*/ 2147483646 w 508"/>
              <a:gd name="T43" fmla="*/ 2147483646 h 402"/>
              <a:gd name="T44" fmla="*/ 2147483646 w 508"/>
              <a:gd name="T45" fmla="*/ 2147483646 h 402"/>
              <a:gd name="T46" fmla="*/ 2147483646 w 508"/>
              <a:gd name="T47" fmla="*/ 2147483646 h 402"/>
              <a:gd name="T48" fmla="*/ 2147483646 w 508"/>
              <a:gd name="T49" fmla="*/ 2147483646 h 402"/>
              <a:gd name="T50" fmla="*/ 2147483646 w 508"/>
              <a:gd name="T51" fmla="*/ 2147483646 h 402"/>
              <a:gd name="T52" fmla="*/ 2147483646 w 508"/>
              <a:gd name="T53" fmla="*/ 2147483646 h 402"/>
              <a:gd name="T54" fmla="*/ 2147483646 w 508"/>
              <a:gd name="T55" fmla="*/ 2147483646 h 402"/>
              <a:gd name="T56" fmla="*/ 2147483646 w 508"/>
              <a:gd name="T57" fmla="*/ 2147483646 h 402"/>
              <a:gd name="T58" fmla="*/ 2147483646 w 508"/>
              <a:gd name="T59" fmla="*/ 2147483646 h 402"/>
              <a:gd name="T60" fmla="*/ 2147483646 w 508"/>
              <a:gd name="T61" fmla="*/ 2147483646 h 402"/>
              <a:gd name="T62" fmla="*/ 2147483646 w 508"/>
              <a:gd name="T63" fmla="*/ 2147483646 h 402"/>
              <a:gd name="T64" fmla="*/ 2147483646 w 508"/>
              <a:gd name="T65" fmla="*/ 2147483646 h 402"/>
              <a:gd name="T66" fmla="*/ 2147483646 w 508"/>
              <a:gd name="T67" fmla="*/ 2147483646 h 402"/>
              <a:gd name="T68" fmla="*/ 2147483646 w 508"/>
              <a:gd name="T69" fmla="*/ 2147483646 h 402"/>
              <a:gd name="T70" fmla="*/ 2147483646 w 508"/>
              <a:gd name="T71" fmla="*/ 2147483646 h 402"/>
              <a:gd name="T72" fmla="*/ 2147483646 w 508"/>
              <a:gd name="T73" fmla="*/ 2147483646 h 402"/>
              <a:gd name="T74" fmla="*/ 2147483646 w 508"/>
              <a:gd name="T75" fmla="*/ 2147483646 h 402"/>
              <a:gd name="T76" fmla="*/ 2147483646 w 508"/>
              <a:gd name="T77" fmla="*/ 2147483646 h 402"/>
              <a:gd name="T78" fmla="*/ 2147483646 w 508"/>
              <a:gd name="T79" fmla="*/ 2147483646 h 402"/>
              <a:gd name="T80" fmla="*/ 2147483646 w 508"/>
              <a:gd name="T81" fmla="*/ 2147483646 h 402"/>
              <a:gd name="T82" fmla="*/ 2147483646 w 508"/>
              <a:gd name="T83" fmla="*/ 2147483646 h 402"/>
              <a:gd name="T84" fmla="*/ 2147483646 w 508"/>
              <a:gd name="T85" fmla="*/ 2147483646 h 402"/>
              <a:gd name="T86" fmla="*/ 2147483646 w 508"/>
              <a:gd name="T87" fmla="*/ 2147483646 h 402"/>
              <a:gd name="T88" fmla="*/ 2147483646 w 508"/>
              <a:gd name="T89" fmla="*/ 2147483646 h 402"/>
              <a:gd name="T90" fmla="*/ 2147483646 w 508"/>
              <a:gd name="T91" fmla="*/ 2147483646 h 402"/>
              <a:gd name="T92" fmla="*/ 2147483646 w 508"/>
              <a:gd name="T93" fmla="*/ 2147483646 h 402"/>
              <a:gd name="T94" fmla="*/ 2147483646 w 508"/>
              <a:gd name="T95" fmla="*/ 2147483646 h 402"/>
              <a:gd name="T96" fmla="*/ 2147483646 w 508"/>
              <a:gd name="T97" fmla="*/ 2147483646 h 402"/>
              <a:gd name="T98" fmla="*/ 2147483646 w 508"/>
              <a:gd name="T99" fmla="*/ 2147483646 h 402"/>
              <a:gd name="T100" fmla="*/ 2147483646 w 508"/>
              <a:gd name="T101" fmla="*/ 2147483646 h 40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08" h="402">
                <a:moveTo>
                  <a:pt x="476" y="138"/>
                </a:moveTo>
                <a:lnTo>
                  <a:pt x="476" y="138"/>
                </a:lnTo>
                <a:lnTo>
                  <a:pt x="484" y="134"/>
                </a:lnTo>
                <a:lnTo>
                  <a:pt x="488" y="130"/>
                </a:lnTo>
                <a:lnTo>
                  <a:pt x="488" y="128"/>
                </a:lnTo>
                <a:lnTo>
                  <a:pt x="490" y="126"/>
                </a:lnTo>
                <a:lnTo>
                  <a:pt x="492" y="126"/>
                </a:lnTo>
                <a:lnTo>
                  <a:pt x="508" y="126"/>
                </a:lnTo>
                <a:lnTo>
                  <a:pt x="508" y="116"/>
                </a:lnTo>
                <a:lnTo>
                  <a:pt x="502" y="114"/>
                </a:lnTo>
                <a:lnTo>
                  <a:pt x="496" y="110"/>
                </a:lnTo>
                <a:lnTo>
                  <a:pt x="472" y="88"/>
                </a:lnTo>
                <a:lnTo>
                  <a:pt x="460" y="58"/>
                </a:lnTo>
                <a:lnTo>
                  <a:pt x="446" y="44"/>
                </a:lnTo>
                <a:lnTo>
                  <a:pt x="424" y="42"/>
                </a:lnTo>
                <a:lnTo>
                  <a:pt x="406" y="44"/>
                </a:lnTo>
                <a:lnTo>
                  <a:pt x="402" y="44"/>
                </a:lnTo>
                <a:lnTo>
                  <a:pt x="404" y="54"/>
                </a:lnTo>
                <a:lnTo>
                  <a:pt x="404" y="56"/>
                </a:lnTo>
                <a:lnTo>
                  <a:pt x="404" y="58"/>
                </a:lnTo>
                <a:lnTo>
                  <a:pt x="400" y="58"/>
                </a:lnTo>
                <a:lnTo>
                  <a:pt x="388" y="64"/>
                </a:lnTo>
                <a:lnTo>
                  <a:pt x="386" y="62"/>
                </a:lnTo>
                <a:lnTo>
                  <a:pt x="372" y="50"/>
                </a:lnTo>
                <a:lnTo>
                  <a:pt x="368" y="50"/>
                </a:lnTo>
                <a:lnTo>
                  <a:pt x="364" y="50"/>
                </a:lnTo>
                <a:lnTo>
                  <a:pt x="332" y="64"/>
                </a:lnTo>
                <a:lnTo>
                  <a:pt x="322" y="68"/>
                </a:lnTo>
                <a:lnTo>
                  <a:pt x="316" y="66"/>
                </a:lnTo>
                <a:lnTo>
                  <a:pt x="310" y="70"/>
                </a:lnTo>
                <a:lnTo>
                  <a:pt x="304" y="76"/>
                </a:lnTo>
                <a:lnTo>
                  <a:pt x="300" y="80"/>
                </a:lnTo>
                <a:lnTo>
                  <a:pt x="298" y="76"/>
                </a:lnTo>
                <a:lnTo>
                  <a:pt x="288" y="66"/>
                </a:lnTo>
                <a:lnTo>
                  <a:pt x="286" y="62"/>
                </a:lnTo>
                <a:lnTo>
                  <a:pt x="286" y="58"/>
                </a:lnTo>
                <a:lnTo>
                  <a:pt x="290" y="50"/>
                </a:lnTo>
                <a:lnTo>
                  <a:pt x="300" y="38"/>
                </a:lnTo>
                <a:lnTo>
                  <a:pt x="314" y="22"/>
                </a:lnTo>
                <a:lnTo>
                  <a:pt x="318" y="16"/>
                </a:lnTo>
                <a:lnTo>
                  <a:pt x="316" y="12"/>
                </a:lnTo>
                <a:lnTo>
                  <a:pt x="312" y="12"/>
                </a:lnTo>
                <a:lnTo>
                  <a:pt x="308" y="14"/>
                </a:lnTo>
                <a:lnTo>
                  <a:pt x="298" y="20"/>
                </a:lnTo>
                <a:lnTo>
                  <a:pt x="288" y="26"/>
                </a:lnTo>
                <a:lnTo>
                  <a:pt x="282" y="28"/>
                </a:lnTo>
                <a:lnTo>
                  <a:pt x="280" y="26"/>
                </a:lnTo>
                <a:lnTo>
                  <a:pt x="278" y="20"/>
                </a:lnTo>
                <a:lnTo>
                  <a:pt x="276" y="20"/>
                </a:lnTo>
                <a:lnTo>
                  <a:pt x="270" y="6"/>
                </a:lnTo>
                <a:lnTo>
                  <a:pt x="254" y="16"/>
                </a:lnTo>
                <a:lnTo>
                  <a:pt x="252" y="18"/>
                </a:lnTo>
                <a:lnTo>
                  <a:pt x="252" y="16"/>
                </a:lnTo>
                <a:lnTo>
                  <a:pt x="236" y="8"/>
                </a:lnTo>
                <a:lnTo>
                  <a:pt x="220" y="2"/>
                </a:lnTo>
                <a:lnTo>
                  <a:pt x="214" y="0"/>
                </a:lnTo>
                <a:lnTo>
                  <a:pt x="208" y="2"/>
                </a:lnTo>
                <a:lnTo>
                  <a:pt x="204" y="6"/>
                </a:lnTo>
                <a:lnTo>
                  <a:pt x="198" y="12"/>
                </a:lnTo>
                <a:lnTo>
                  <a:pt x="204" y="24"/>
                </a:lnTo>
                <a:lnTo>
                  <a:pt x="210" y="38"/>
                </a:lnTo>
                <a:lnTo>
                  <a:pt x="210" y="44"/>
                </a:lnTo>
                <a:lnTo>
                  <a:pt x="210" y="48"/>
                </a:lnTo>
                <a:lnTo>
                  <a:pt x="208" y="52"/>
                </a:lnTo>
                <a:lnTo>
                  <a:pt x="204" y="54"/>
                </a:lnTo>
                <a:lnTo>
                  <a:pt x="200" y="54"/>
                </a:lnTo>
                <a:lnTo>
                  <a:pt x="194" y="54"/>
                </a:lnTo>
                <a:lnTo>
                  <a:pt x="188" y="50"/>
                </a:lnTo>
                <a:lnTo>
                  <a:pt x="182" y="46"/>
                </a:lnTo>
                <a:lnTo>
                  <a:pt x="164" y="36"/>
                </a:lnTo>
                <a:lnTo>
                  <a:pt x="156" y="32"/>
                </a:lnTo>
                <a:lnTo>
                  <a:pt x="156" y="34"/>
                </a:lnTo>
                <a:lnTo>
                  <a:pt x="156" y="52"/>
                </a:lnTo>
                <a:lnTo>
                  <a:pt x="144" y="66"/>
                </a:lnTo>
                <a:lnTo>
                  <a:pt x="144" y="80"/>
                </a:lnTo>
                <a:lnTo>
                  <a:pt x="148" y="94"/>
                </a:lnTo>
                <a:lnTo>
                  <a:pt x="150" y="94"/>
                </a:lnTo>
                <a:lnTo>
                  <a:pt x="140" y="108"/>
                </a:lnTo>
                <a:lnTo>
                  <a:pt x="136" y="120"/>
                </a:lnTo>
                <a:lnTo>
                  <a:pt x="136" y="122"/>
                </a:lnTo>
                <a:lnTo>
                  <a:pt x="124" y="134"/>
                </a:lnTo>
                <a:lnTo>
                  <a:pt x="104" y="180"/>
                </a:lnTo>
                <a:lnTo>
                  <a:pt x="104" y="204"/>
                </a:lnTo>
                <a:lnTo>
                  <a:pt x="60" y="230"/>
                </a:lnTo>
                <a:lnTo>
                  <a:pt x="58" y="234"/>
                </a:lnTo>
                <a:lnTo>
                  <a:pt x="64" y="248"/>
                </a:lnTo>
                <a:lnTo>
                  <a:pt x="60" y="266"/>
                </a:lnTo>
                <a:lnTo>
                  <a:pt x="42" y="264"/>
                </a:lnTo>
                <a:lnTo>
                  <a:pt x="38" y="284"/>
                </a:lnTo>
                <a:lnTo>
                  <a:pt x="16" y="284"/>
                </a:lnTo>
                <a:lnTo>
                  <a:pt x="10" y="292"/>
                </a:lnTo>
                <a:lnTo>
                  <a:pt x="4" y="306"/>
                </a:lnTo>
                <a:lnTo>
                  <a:pt x="0" y="356"/>
                </a:lnTo>
                <a:lnTo>
                  <a:pt x="4" y="368"/>
                </a:lnTo>
                <a:lnTo>
                  <a:pt x="6" y="368"/>
                </a:lnTo>
                <a:lnTo>
                  <a:pt x="6" y="380"/>
                </a:lnTo>
                <a:lnTo>
                  <a:pt x="16" y="392"/>
                </a:lnTo>
                <a:lnTo>
                  <a:pt x="16" y="402"/>
                </a:lnTo>
                <a:lnTo>
                  <a:pt x="42" y="400"/>
                </a:lnTo>
                <a:lnTo>
                  <a:pt x="44" y="398"/>
                </a:lnTo>
                <a:lnTo>
                  <a:pt x="44" y="396"/>
                </a:lnTo>
                <a:lnTo>
                  <a:pt x="52" y="388"/>
                </a:lnTo>
                <a:lnTo>
                  <a:pt x="36" y="372"/>
                </a:lnTo>
                <a:lnTo>
                  <a:pt x="34" y="372"/>
                </a:lnTo>
                <a:lnTo>
                  <a:pt x="24" y="364"/>
                </a:lnTo>
                <a:lnTo>
                  <a:pt x="24" y="362"/>
                </a:lnTo>
                <a:lnTo>
                  <a:pt x="24" y="346"/>
                </a:lnTo>
                <a:lnTo>
                  <a:pt x="36" y="346"/>
                </a:lnTo>
                <a:lnTo>
                  <a:pt x="38" y="340"/>
                </a:lnTo>
                <a:lnTo>
                  <a:pt x="32" y="324"/>
                </a:lnTo>
                <a:lnTo>
                  <a:pt x="64" y="324"/>
                </a:lnTo>
                <a:lnTo>
                  <a:pt x="120" y="298"/>
                </a:lnTo>
                <a:lnTo>
                  <a:pt x="126" y="286"/>
                </a:lnTo>
                <a:lnTo>
                  <a:pt x="128" y="282"/>
                </a:lnTo>
                <a:lnTo>
                  <a:pt x="140" y="288"/>
                </a:lnTo>
                <a:lnTo>
                  <a:pt x="140" y="290"/>
                </a:lnTo>
                <a:lnTo>
                  <a:pt x="146" y="296"/>
                </a:lnTo>
                <a:lnTo>
                  <a:pt x="152" y="294"/>
                </a:lnTo>
                <a:lnTo>
                  <a:pt x="150" y="282"/>
                </a:lnTo>
                <a:lnTo>
                  <a:pt x="168" y="282"/>
                </a:lnTo>
                <a:lnTo>
                  <a:pt x="186" y="286"/>
                </a:lnTo>
                <a:lnTo>
                  <a:pt x="192" y="274"/>
                </a:lnTo>
                <a:lnTo>
                  <a:pt x="194" y="272"/>
                </a:lnTo>
                <a:lnTo>
                  <a:pt x="196" y="272"/>
                </a:lnTo>
                <a:lnTo>
                  <a:pt x="214" y="266"/>
                </a:lnTo>
                <a:lnTo>
                  <a:pt x="218" y="238"/>
                </a:lnTo>
                <a:lnTo>
                  <a:pt x="238" y="256"/>
                </a:lnTo>
                <a:lnTo>
                  <a:pt x="246" y="256"/>
                </a:lnTo>
                <a:lnTo>
                  <a:pt x="250" y="252"/>
                </a:lnTo>
                <a:lnTo>
                  <a:pt x="248" y="192"/>
                </a:lnTo>
                <a:lnTo>
                  <a:pt x="248" y="190"/>
                </a:lnTo>
                <a:lnTo>
                  <a:pt x="248" y="186"/>
                </a:lnTo>
                <a:lnTo>
                  <a:pt x="260" y="188"/>
                </a:lnTo>
                <a:lnTo>
                  <a:pt x="262" y="188"/>
                </a:lnTo>
                <a:lnTo>
                  <a:pt x="264" y="190"/>
                </a:lnTo>
                <a:lnTo>
                  <a:pt x="286" y="230"/>
                </a:lnTo>
                <a:lnTo>
                  <a:pt x="312" y="226"/>
                </a:lnTo>
                <a:lnTo>
                  <a:pt x="318" y="224"/>
                </a:lnTo>
                <a:lnTo>
                  <a:pt x="322" y="216"/>
                </a:lnTo>
                <a:lnTo>
                  <a:pt x="314" y="208"/>
                </a:lnTo>
                <a:lnTo>
                  <a:pt x="312" y="206"/>
                </a:lnTo>
                <a:lnTo>
                  <a:pt x="330" y="200"/>
                </a:lnTo>
                <a:lnTo>
                  <a:pt x="332" y="198"/>
                </a:lnTo>
                <a:lnTo>
                  <a:pt x="340" y="206"/>
                </a:lnTo>
                <a:lnTo>
                  <a:pt x="346" y="202"/>
                </a:lnTo>
                <a:lnTo>
                  <a:pt x="346" y="190"/>
                </a:lnTo>
                <a:lnTo>
                  <a:pt x="350" y="190"/>
                </a:lnTo>
                <a:lnTo>
                  <a:pt x="364" y="190"/>
                </a:lnTo>
                <a:lnTo>
                  <a:pt x="370" y="192"/>
                </a:lnTo>
                <a:lnTo>
                  <a:pt x="376" y="194"/>
                </a:lnTo>
                <a:lnTo>
                  <a:pt x="382" y="198"/>
                </a:lnTo>
                <a:lnTo>
                  <a:pt x="386" y="202"/>
                </a:lnTo>
                <a:lnTo>
                  <a:pt x="388" y="206"/>
                </a:lnTo>
                <a:lnTo>
                  <a:pt x="392" y="186"/>
                </a:lnTo>
                <a:lnTo>
                  <a:pt x="396" y="184"/>
                </a:lnTo>
                <a:lnTo>
                  <a:pt x="400" y="182"/>
                </a:lnTo>
                <a:lnTo>
                  <a:pt x="406" y="182"/>
                </a:lnTo>
                <a:lnTo>
                  <a:pt x="412" y="184"/>
                </a:lnTo>
                <a:lnTo>
                  <a:pt x="414" y="186"/>
                </a:lnTo>
                <a:lnTo>
                  <a:pt x="414" y="188"/>
                </a:lnTo>
                <a:lnTo>
                  <a:pt x="418" y="188"/>
                </a:lnTo>
                <a:lnTo>
                  <a:pt x="432" y="180"/>
                </a:lnTo>
                <a:lnTo>
                  <a:pt x="460" y="160"/>
                </a:lnTo>
                <a:lnTo>
                  <a:pt x="460" y="152"/>
                </a:lnTo>
                <a:lnTo>
                  <a:pt x="464" y="146"/>
                </a:lnTo>
                <a:lnTo>
                  <a:pt x="470" y="140"/>
                </a:lnTo>
                <a:lnTo>
                  <a:pt x="476" y="138"/>
                </a:ln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四川"/>
          <p:cNvSpPr>
            <a:spLocks/>
          </p:cNvSpPr>
          <p:nvPr/>
        </p:nvSpPr>
        <p:spPr bwMode="auto">
          <a:xfrm>
            <a:off x="6033781" y="2487009"/>
            <a:ext cx="982718" cy="862311"/>
          </a:xfrm>
          <a:custGeom>
            <a:avLst/>
            <a:gdLst>
              <a:gd name="T0" fmla="*/ 2147483646 w 702"/>
              <a:gd name="T1" fmla="*/ 2147483646 h 616"/>
              <a:gd name="T2" fmla="*/ 2147483646 w 702"/>
              <a:gd name="T3" fmla="*/ 2147483646 h 616"/>
              <a:gd name="T4" fmla="*/ 2147483646 w 702"/>
              <a:gd name="T5" fmla="*/ 2147483646 h 616"/>
              <a:gd name="T6" fmla="*/ 2147483646 w 702"/>
              <a:gd name="T7" fmla="*/ 2147483646 h 616"/>
              <a:gd name="T8" fmla="*/ 2147483646 w 702"/>
              <a:gd name="T9" fmla="*/ 2147483646 h 616"/>
              <a:gd name="T10" fmla="*/ 2147483646 w 702"/>
              <a:gd name="T11" fmla="*/ 2147483646 h 616"/>
              <a:gd name="T12" fmla="*/ 2147483646 w 702"/>
              <a:gd name="T13" fmla="*/ 2147483646 h 616"/>
              <a:gd name="T14" fmla="*/ 2147483646 w 702"/>
              <a:gd name="T15" fmla="*/ 2147483646 h 616"/>
              <a:gd name="T16" fmla="*/ 2147483646 w 702"/>
              <a:gd name="T17" fmla="*/ 2147483646 h 616"/>
              <a:gd name="T18" fmla="*/ 2147483646 w 702"/>
              <a:gd name="T19" fmla="*/ 2147483646 h 616"/>
              <a:gd name="T20" fmla="*/ 2147483646 w 702"/>
              <a:gd name="T21" fmla="*/ 2147483646 h 616"/>
              <a:gd name="T22" fmla="*/ 2147483646 w 702"/>
              <a:gd name="T23" fmla="*/ 2147483646 h 616"/>
              <a:gd name="T24" fmla="*/ 2147483646 w 702"/>
              <a:gd name="T25" fmla="*/ 2147483646 h 616"/>
              <a:gd name="T26" fmla="*/ 2147483646 w 702"/>
              <a:gd name="T27" fmla="*/ 2147483646 h 616"/>
              <a:gd name="T28" fmla="*/ 2147483646 w 702"/>
              <a:gd name="T29" fmla="*/ 2147483646 h 616"/>
              <a:gd name="T30" fmla="*/ 2147483646 w 702"/>
              <a:gd name="T31" fmla="*/ 2147483646 h 616"/>
              <a:gd name="T32" fmla="*/ 2147483646 w 702"/>
              <a:gd name="T33" fmla="*/ 2147483646 h 616"/>
              <a:gd name="T34" fmla="*/ 2147483646 w 702"/>
              <a:gd name="T35" fmla="*/ 2147483646 h 616"/>
              <a:gd name="T36" fmla="*/ 2147483646 w 702"/>
              <a:gd name="T37" fmla="*/ 2147483646 h 616"/>
              <a:gd name="T38" fmla="*/ 2147483646 w 702"/>
              <a:gd name="T39" fmla="*/ 2147483646 h 616"/>
              <a:gd name="T40" fmla="*/ 2147483646 w 702"/>
              <a:gd name="T41" fmla="*/ 2147483646 h 616"/>
              <a:gd name="T42" fmla="*/ 2147483646 w 702"/>
              <a:gd name="T43" fmla="*/ 2147483646 h 616"/>
              <a:gd name="T44" fmla="*/ 2147483646 w 702"/>
              <a:gd name="T45" fmla="*/ 2147483646 h 616"/>
              <a:gd name="T46" fmla="*/ 2147483646 w 702"/>
              <a:gd name="T47" fmla="*/ 2147483646 h 616"/>
              <a:gd name="T48" fmla="*/ 2147483646 w 702"/>
              <a:gd name="T49" fmla="*/ 2147483646 h 616"/>
              <a:gd name="T50" fmla="*/ 2147483646 w 702"/>
              <a:gd name="T51" fmla="*/ 2147483646 h 616"/>
              <a:gd name="T52" fmla="*/ 2147483646 w 702"/>
              <a:gd name="T53" fmla="*/ 2147483646 h 616"/>
              <a:gd name="T54" fmla="*/ 2147483646 w 702"/>
              <a:gd name="T55" fmla="*/ 2147483646 h 616"/>
              <a:gd name="T56" fmla="*/ 2147483646 w 702"/>
              <a:gd name="T57" fmla="*/ 2147483646 h 616"/>
              <a:gd name="T58" fmla="*/ 2147483646 w 702"/>
              <a:gd name="T59" fmla="*/ 2147483646 h 616"/>
              <a:gd name="T60" fmla="*/ 2147483646 w 702"/>
              <a:gd name="T61" fmla="*/ 2147483646 h 616"/>
              <a:gd name="T62" fmla="*/ 2147483646 w 702"/>
              <a:gd name="T63" fmla="*/ 2147483646 h 616"/>
              <a:gd name="T64" fmla="*/ 2147483646 w 702"/>
              <a:gd name="T65" fmla="*/ 2147483646 h 616"/>
              <a:gd name="T66" fmla="*/ 2147483646 w 702"/>
              <a:gd name="T67" fmla="*/ 2147483646 h 616"/>
              <a:gd name="T68" fmla="*/ 2147483646 w 702"/>
              <a:gd name="T69" fmla="*/ 2147483646 h 616"/>
              <a:gd name="T70" fmla="*/ 2147483646 w 702"/>
              <a:gd name="T71" fmla="*/ 2147483646 h 616"/>
              <a:gd name="T72" fmla="*/ 2147483646 w 702"/>
              <a:gd name="T73" fmla="*/ 2147483646 h 616"/>
              <a:gd name="T74" fmla="*/ 2147483646 w 702"/>
              <a:gd name="T75" fmla="*/ 2147483646 h 616"/>
              <a:gd name="T76" fmla="*/ 2147483646 w 702"/>
              <a:gd name="T77" fmla="*/ 2147483646 h 616"/>
              <a:gd name="T78" fmla="*/ 2147483646 w 702"/>
              <a:gd name="T79" fmla="*/ 2147483646 h 616"/>
              <a:gd name="T80" fmla="*/ 2147483646 w 702"/>
              <a:gd name="T81" fmla="*/ 2147483646 h 616"/>
              <a:gd name="T82" fmla="*/ 2147483646 w 702"/>
              <a:gd name="T83" fmla="*/ 2147483646 h 616"/>
              <a:gd name="T84" fmla="*/ 2147483646 w 702"/>
              <a:gd name="T85" fmla="*/ 2147483646 h 616"/>
              <a:gd name="T86" fmla="*/ 2147483646 w 702"/>
              <a:gd name="T87" fmla="*/ 2147483646 h 616"/>
              <a:gd name="T88" fmla="*/ 2147483646 w 702"/>
              <a:gd name="T89" fmla="*/ 2147483646 h 616"/>
              <a:gd name="T90" fmla="*/ 2147483646 w 702"/>
              <a:gd name="T91" fmla="*/ 2147483646 h 616"/>
              <a:gd name="T92" fmla="*/ 2147483646 w 702"/>
              <a:gd name="T93" fmla="*/ 2147483646 h 616"/>
              <a:gd name="T94" fmla="*/ 2147483646 w 702"/>
              <a:gd name="T95" fmla="*/ 2147483646 h 616"/>
              <a:gd name="T96" fmla="*/ 2147483646 w 702"/>
              <a:gd name="T97" fmla="*/ 2147483646 h 616"/>
              <a:gd name="T98" fmla="*/ 2147483646 w 702"/>
              <a:gd name="T99" fmla="*/ 0 h 616"/>
              <a:gd name="T100" fmla="*/ 2147483646 w 702"/>
              <a:gd name="T101" fmla="*/ 2147483646 h 616"/>
              <a:gd name="T102" fmla="*/ 2147483646 w 702"/>
              <a:gd name="T103" fmla="*/ 2147483646 h 616"/>
              <a:gd name="T104" fmla="*/ 2147483646 w 702"/>
              <a:gd name="T105" fmla="*/ 2147483646 h 616"/>
              <a:gd name="T106" fmla="*/ 2147483646 w 702"/>
              <a:gd name="T107" fmla="*/ 2147483646 h 616"/>
              <a:gd name="T108" fmla="*/ 2147483646 w 702"/>
              <a:gd name="T109" fmla="*/ 2147483646 h 616"/>
              <a:gd name="T110" fmla="*/ 2147483646 w 702"/>
              <a:gd name="T111" fmla="*/ 2147483646 h 616"/>
              <a:gd name="T112" fmla="*/ 2147483646 w 702"/>
              <a:gd name="T113" fmla="*/ 2147483646 h 616"/>
              <a:gd name="T114" fmla="*/ 2147483646 w 702"/>
              <a:gd name="T115" fmla="*/ 2147483646 h 616"/>
              <a:gd name="T116" fmla="*/ 2147483646 w 702"/>
              <a:gd name="T117" fmla="*/ 2147483646 h 616"/>
              <a:gd name="T118" fmla="*/ 2147483646 w 702"/>
              <a:gd name="T119" fmla="*/ 2147483646 h 61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702" h="616">
                <a:moveTo>
                  <a:pt x="66" y="14"/>
                </a:moveTo>
                <a:lnTo>
                  <a:pt x="46" y="10"/>
                </a:lnTo>
                <a:lnTo>
                  <a:pt x="28" y="6"/>
                </a:lnTo>
                <a:lnTo>
                  <a:pt x="22" y="14"/>
                </a:lnTo>
                <a:lnTo>
                  <a:pt x="20" y="28"/>
                </a:lnTo>
                <a:lnTo>
                  <a:pt x="26" y="50"/>
                </a:lnTo>
                <a:lnTo>
                  <a:pt x="26" y="66"/>
                </a:lnTo>
                <a:lnTo>
                  <a:pt x="26" y="70"/>
                </a:lnTo>
                <a:lnTo>
                  <a:pt x="18" y="70"/>
                </a:lnTo>
                <a:lnTo>
                  <a:pt x="22" y="90"/>
                </a:lnTo>
                <a:lnTo>
                  <a:pt x="6" y="94"/>
                </a:lnTo>
                <a:lnTo>
                  <a:pt x="0" y="106"/>
                </a:lnTo>
                <a:lnTo>
                  <a:pt x="8" y="114"/>
                </a:lnTo>
                <a:lnTo>
                  <a:pt x="10" y="114"/>
                </a:lnTo>
                <a:lnTo>
                  <a:pt x="38" y="136"/>
                </a:lnTo>
                <a:lnTo>
                  <a:pt x="38" y="138"/>
                </a:lnTo>
                <a:lnTo>
                  <a:pt x="42" y="158"/>
                </a:lnTo>
                <a:lnTo>
                  <a:pt x="56" y="178"/>
                </a:lnTo>
                <a:lnTo>
                  <a:pt x="62" y="184"/>
                </a:lnTo>
                <a:lnTo>
                  <a:pt x="70" y="194"/>
                </a:lnTo>
                <a:lnTo>
                  <a:pt x="72" y="194"/>
                </a:lnTo>
                <a:lnTo>
                  <a:pt x="70" y="196"/>
                </a:lnTo>
                <a:lnTo>
                  <a:pt x="70" y="214"/>
                </a:lnTo>
                <a:lnTo>
                  <a:pt x="74" y="226"/>
                </a:lnTo>
                <a:lnTo>
                  <a:pt x="74" y="244"/>
                </a:lnTo>
                <a:lnTo>
                  <a:pt x="82" y="258"/>
                </a:lnTo>
                <a:lnTo>
                  <a:pt x="84" y="266"/>
                </a:lnTo>
                <a:lnTo>
                  <a:pt x="86" y="274"/>
                </a:lnTo>
                <a:lnTo>
                  <a:pt x="90" y="286"/>
                </a:lnTo>
                <a:lnTo>
                  <a:pt x="92" y="302"/>
                </a:lnTo>
                <a:lnTo>
                  <a:pt x="90" y="314"/>
                </a:lnTo>
                <a:lnTo>
                  <a:pt x="88" y="320"/>
                </a:lnTo>
                <a:lnTo>
                  <a:pt x="90" y="326"/>
                </a:lnTo>
                <a:lnTo>
                  <a:pt x="94" y="336"/>
                </a:lnTo>
                <a:lnTo>
                  <a:pt x="98" y="346"/>
                </a:lnTo>
                <a:lnTo>
                  <a:pt x="100" y="346"/>
                </a:lnTo>
                <a:lnTo>
                  <a:pt x="100" y="348"/>
                </a:lnTo>
                <a:lnTo>
                  <a:pt x="100" y="350"/>
                </a:lnTo>
                <a:lnTo>
                  <a:pt x="86" y="378"/>
                </a:lnTo>
                <a:lnTo>
                  <a:pt x="90" y="386"/>
                </a:lnTo>
                <a:lnTo>
                  <a:pt x="90" y="392"/>
                </a:lnTo>
                <a:lnTo>
                  <a:pt x="86" y="418"/>
                </a:lnTo>
                <a:lnTo>
                  <a:pt x="86" y="428"/>
                </a:lnTo>
                <a:lnTo>
                  <a:pt x="88" y="432"/>
                </a:lnTo>
                <a:lnTo>
                  <a:pt x="90" y="434"/>
                </a:lnTo>
                <a:lnTo>
                  <a:pt x="94" y="436"/>
                </a:lnTo>
                <a:lnTo>
                  <a:pt x="102" y="442"/>
                </a:lnTo>
                <a:lnTo>
                  <a:pt x="104" y="448"/>
                </a:lnTo>
                <a:lnTo>
                  <a:pt x="102" y="462"/>
                </a:lnTo>
                <a:lnTo>
                  <a:pt x="106" y="462"/>
                </a:lnTo>
                <a:lnTo>
                  <a:pt x="108" y="464"/>
                </a:lnTo>
                <a:lnTo>
                  <a:pt x="110" y="462"/>
                </a:lnTo>
                <a:lnTo>
                  <a:pt x="114" y="458"/>
                </a:lnTo>
                <a:lnTo>
                  <a:pt x="116" y="452"/>
                </a:lnTo>
                <a:lnTo>
                  <a:pt x="118" y="450"/>
                </a:lnTo>
                <a:lnTo>
                  <a:pt x="118" y="448"/>
                </a:lnTo>
                <a:lnTo>
                  <a:pt x="122" y="444"/>
                </a:lnTo>
                <a:lnTo>
                  <a:pt x="126" y="440"/>
                </a:lnTo>
                <a:lnTo>
                  <a:pt x="126" y="434"/>
                </a:lnTo>
                <a:lnTo>
                  <a:pt x="124" y="426"/>
                </a:lnTo>
                <a:lnTo>
                  <a:pt x="122" y="422"/>
                </a:lnTo>
                <a:lnTo>
                  <a:pt x="126" y="420"/>
                </a:lnTo>
                <a:lnTo>
                  <a:pt x="136" y="418"/>
                </a:lnTo>
                <a:lnTo>
                  <a:pt x="142" y="418"/>
                </a:lnTo>
                <a:lnTo>
                  <a:pt x="146" y="420"/>
                </a:lnTo>
                <a:lnTo>
                  <a:pt x="150" y="424"/>
                </a:lnTo>
                <a:lnTo>
                  <a:pt x="156" y="440"/>
                </a:lnTo>
                <a:lnTo>
                  <a:pt x="156" y="442"/>
                </a:lnTo>
                <a:lnTo>
                  <a:pt x="158" y="468"/>
                </a:lnTo>
                <a:lnTo>
                  <a:pt x="170" y="474"/>
                </a:lnTo>
                <a:lnTo>
                  <a:pt x="178" y="478"/>
                </a:lnTo>
                <a:lnTo>
                  <a:pt x="184" y="472"/>
                </a:lnTo>
                <a:lnTo>
                  <a:pt x="190" y="466"/>
                </a:lnTo>
                <a:lnTo>
                  <a:pt x="194" y="466"/>
                </a:lnTo>
                <a:lnTo>
                  <a:pt x="200" y="470"/>
                </a:lnTo>
                <a:lnTo>
                  <a:pt x="204" y="478"/>
                </a:lnTo>
                <a:lnTo>
                  <a:pt x="206" y="498"/>
                </a:lnTo>
                <a:lnTo>
                  <a:pt x="208" y="502"/>
                </a:lnTo>
                <a:lnTo>
                  <a:pt x="230" y="548"/>
                </a:lnTo>
                <a:lnTo>
                  <a:pt x="238" y="556"/>
                </a:lnTo>
                <a:lnTo>
                  <a:pt x="238" y="558"/>
                </a:lnTo>
                <a:lnTo>
                  <a:pt x="242" y="578"/>
                </a:lnTo>
                <a:lnTo>
                  <a:pt x="244" y="596"/>
                </a:lnTo>
                <a:lnTo>
                  <a:pt x="246" y="598"/>
                </a:lnTo>
                <a:lnTo>
                  <a:pt x="254" y="588"/>
                </a:lnTo>
                <a:lnTo>
                  <a:pt x="256" y="586"/>
                </a:lnTo>
                <a:lnTo>
                  <a:pt x="258" y="586"/>
                </a:lnTo>
                <a:lnTo>
                  <a:pt x="262" y="588"/>
                </a:lnTo>
                <a:lnTo>
                  <a:pt x="262" y="592"/>
                </a:lnTo>
                <a:lnTo>
                  <a:pt x="262" y="598"/>
                </a:lnTo>
                <a:lnTo>
                  <a:pt x="262" y="612"/>
                </a:lnTo>
                <a:lnTo>
                  <a:pt x="262" y="616"/>
                </a:lnTo>
                <a:lnTo>
                  <a:pt x="268" y="616"/>
                </a:lnTo>
                <a:lnTo>
                  <a:pt x="270" y="614"/>
                </a:lnTo>
                <a:lnTo>
                  <a:pt x="278" y="602"/>
                </a:lnTo>
                <a:lnTo>
                  <a:pt x="288" y="594"/>
                </a:lnTo>
                <a:lnTo>
                  <a:pt x="296" y="588"/>
                </a:lnTo>
                <a:lnTo>
                  <a:pt x="306" y="586"/>
                </a:lnTo>
                <a:lnTo>
                  <a:pt x="322" y="590"/>
                </a:lnTo>
                <a:lnTo>
                  <a:pt x="328" y="588"/>
                </a:lnTo>
                <a:lnTo>
                  <a:pt x="336" y="576"/>
                </a:lnTo>
                <a:lnTo>
                  <a:pt x="334" y="558"/>
                </a:lnTo>
                <a:lnTo>
                  <a:pt x="330" y="546"/>
                </a:lnTo>
                <a:lnTo>
                  <a:pt x="328" y="540"/>
                </a:lnTo>
                <a:lnTo>
                  <a:pt x="328" y="536"/>
                </a:lnTo>
                <a:lnTo>
                  <a:pt x="330" y="522"/>
                </a:lnTo>
                <a:lnTo>
                  <a:pt x="330" y="520"/>
                </a:lnTo>
                <a:lnTo>
                  <a:pt x="332" y="518"/>
                </a:lnTo>
                <a:lnTo>
                  <a:pt x="346" y="510"/>
                </a:lnTo>
                <a:lnTo>
                  <a:pt x="348" y="510"/>
                </a:lnTo>
                <a:lnTo>
                  <a:pt x="358" y="502"/>
                </a:lnTo>
                <a:lnTo>
                  <a:pt x="372" y="484"/>
                </a:lnTo>
                <a:lnTo>
                  <a:pt x="374" y="470"/>
                </a:lnTo>
                <a:lnTo>
                  <a:pt x="358" y="436"/>
                </a:lnTo>
                <a:lnTo>
                  <a:pt x="390" y="450"/>
                </a:lnTo>
                <a:lnTo>
                  <a:pt x="390" y="438"/>
                </a:lnTo>
                <a:lnTo>
                  <a:pt x="390" y="436"/>
                </a:lnTo>
                <a:lnTo>
                  <a:pt x="402" y="426"/>
                </a:lnTo>
                <a:lnTo>
                  <a:pt x="426" y="420"/>
                </a:lnTo>
                <a:lnTo>
                  <a:pt x="428" y="420"/>
                </a:lnTo>
                <a:lnTo>
                  <a:pt x="442" y="450"/>
                </a:lnTo>
                <a:lnTo>
                  <a:pt x="440" y="462"/>
                </a:lnTo>
                <a:lnTo>
                  <a:pt x="442" y="472"/>
                </a:lnTo>
                <a:lnTo>
                  <a:pt x="444" y="478"/>
                </a:lnTo>
                <a:lnTo>
                  <a:pt x="448" y="480"/>
                </a:lnTo>
                <a:lnTo>
                  <a:pt x="454" y="478"/>
                </a:lnTo>
                <a:lnTo>
                  <a:pt x="458" y="474"/>
                </a:lnTo>
                <a:lnTo>
                  <a:pt x="458" y="472"/>
                </a:lnTo>
                <a:lnTo>
                  <a:pt x="460" y="472"/>
                </a:lnTo>
                <a:lnTo>
                  <a:pt x="478" y="466"/>
                </a:lnTo>
                <a:lnTo>
                  <a:pt x="480" y="466"/>
                </a:lnTo>
                <a:lnTo>
                  <a:pt x="492" y="468"/>
                </a:lnTo>
                <a:lnTo>
                  <a:pt x="496" y="470"/>
                </a:lnTo>
                <a:lnTo>
                  <a:pt x="498" y="472"/>
                </a:lnTo>
                <a:lnTo>
                  <a:pt x="498" y="494"/>
                </a:lnTo>
                <a:lnTo>
                  <a:pt x="502" y="496"/>
                </a:lnTo>
                <a:lnTo>
                  <a:pt x="510" y="498"/>
                </a:lnTo>
                <a:lnTo>
                  <a:pt x="522" y="498"/>
                </a:lnTo>
                <a:lnTo>
                  <a:pt x="542" y="492"/>
                </a:lnTo>
                <a:lnTo>
                  <a:pt x="554" y="482"/>
                </a:lnTo>
                <a:lnTo>
                  <a:pt x="556" y="472"/>
                </a:lnTo>
                <a:lnTo>
                  <a:pt x="550" y="466"/>
                </a:lnTo>
                <a:lnTo>
                  <a:pt x="530" y="458"/>
                </a:lnTo>
                <a:lnTo>
                  <a:pt x="528" y="458"/>
                </a:lnTo>
                <a:lnTo>
                  <a:pt x="504" y="434"/>
                </a:lnTo>
                <a:lnTo>
                  <a:pt x="506" y="432"/>
                </a:lnTo>
                <a:lnTo>
                  <a:pt x="518" y="422"/>
                </a:lnTo>
                <a:lnTo>
                  <a:pt x="518" y="420"/>
                </a:lnTo>
                <a:lnTo>
                  <a:pt x="530" y="416"/>
                </a:lnTo>
                <a:lnTo>
                  <a:pt x="534" y="416"/>
                </a:lnTo>
                <a:lnTo>
                  <a:pt x="550" y="418"/>
                </a:lnTo>
                <a:lnTo>
                  <a:pt x="550" y="420"/>
                </a:lnTo>
                <a:lnTo>
                  <a:pt x="550" y="414"/>
                </a:lnTo>
                <a:lnTo>
                  <a:pt x="544" y="402"/>
                </a:lnTo>
                <a:lnTo>
                  <a:pt x="532" y="396"/>
                </a:lnTo>
                <a:lnTo>
                  <a:pt x="518" y="374"/>
                </a:lnTo>
                <a:lnTo>
                  <a:pt x="516" y="372"/>
                </a:lnTo>
                <a:lnTo>
                  <a:pt x="510" y="346"/>
                </a:lnTo>
                <a:lnTo>
                  <a:pt x="510" y="326"/>
                </a:lnTo>
                <a:lnTo>
                  <a:pt x="522" y="314"/>
                </a:lnTo>
                <a:lnTo>
                  <a:pt x="542" y="314"/>
                </a:lnTo>
                <a:lnTo>
                  <a:pt x="586" y="318"/>
                </a:lnTo>
                <a:lnTo>
                  <a:pt x="606" y="288"/>
                </a:lnTo>
                <a:lnTo>
                  <a:pt x="606" y="286"/>
                </a:lnTo>
                <a:lnTo>
                  <a:pt x="608" y="286"/>
                </a:lnTo>
                <a:lnTo>
                  <a:pt x="626" y="278"/>
                </a:lnTo>
                <a:lnTo>
                  <a:pt x="634" y="260"/>
                </a:lnTo>
                <a:lnTo>
                  <a:pt x="634" y="258"/>
                </a:lnTo>
                <a:lnTo>
                  <a:pt x="654" y="242"/>
                </a:lnTo>
                <a:lnTo>
                  <a:pt x="664" y="224"/>
                </a:lnTo>
                <a:lnTo>
                  <a:pt x="666" y="224"/>
                </a:lnTo>
                <a:lnTo>
                  <a:pt x="666" y="222"/>
                </a:lnTo>
                <a:lnTo>
                  <a:pt x="674" y="214"/>
                </a:lnTo>
                <a:lnTo>
                  <a:pt x="682" y="198"/>
                </a:lnTo>
                <a:lnTo>
                  <a:pt x="686" y="174"/>
                </a:lnTo>
                <a:lnTo>
                  <a:pt x="686" y="172"/>
                </a:lnTo>
                <a:lnTo>
                  <a:pt x="686" y="170"/>
                </a:lnTo>
                <a:lnTo>
                  <a:pt x="700" y="162"/>
                </a:lnTo>
                <a:lnTo>
                  <a:pt x="702" y="158"/>
                </a:lnTo>
                <a:lnTo>
                  <a:pt x="684" y="156"/>
                </a:lnTo>
                <a:lnTo>
                  <a:pt x="652" y="158"/>
                </a:lnTo>
                <a:lnTo>
                  <a:pt x="650" y="156"/>
                </a:lnTo>
                <a:lnTo>
                  <a:pt x="638" y="146"/>
                </a:lnTo>
                <a:lnTo>
                  <a:pt x="630" y="136"/>
                </a:lnTo>
                <a:lnTo>
                  <a:pt x="630" y="138"/>
                </a:lnTo>
                <a:lnTo>
                  <a:pt x="628" y="138"/>
                </a:lnTo>
                <a:lnTo>
                  <a:pt x="624" y="142"/>
                </a:lnTo>
                <a:lnTo>
                  <a:pt x="618" y="142"/>
                </a:lnTo>
                <a:lnTo>
                  <a:pt x="614" y="144"/>
                </a:lnTo>
                <a:lnTo>
                  <a:pt x="612" y="146"/>
                </a:lnTo>
                <a:lnTo>
                  <a:pt x="608" y="146"/>
                </a:lnTo>
                <a:lnTo>
                  <a:pt x="606" y="144"/>
                </a:lnTo>
                <a:lnTo>
                  <a:pt x="604" y="138"/>
                </a:lnTo>
                <a:lnTo>
                  <a:pt x="602" y="132"/>
                </a:lnTo>
                <a:lnTo>
                  <a:pt x="598" y="126"/>
                </a:lnTo>
                <a:lnTo>
                  <a:pt x="596" y="126"/>
                </a:lnTo>
                <a:lnTo>
                  <a:pt x="592" y="114"/>
                </a:lnTo>
                <a:lnTo>
                  <a:pt x="588" y="114"/>
                </a:lnTo>
                <a:lnTo>
                  <a:pt x="576" y="122"/>
                </a:lnTo>
                <a:lnTo>
                  <a:pt x="576" y="124"/>
                </a:lnTo>
                <a:lnTo>
                  <a:pt x="574" y="124"/>
                </a:lnTo>
                <a:lnTo>
                  <a:pt x="546" y="130"/>
                </a:lnTo>
                <a:lnTo>
                  <a:pt x="544" y="128"/>
                </a:lnTo>
                <a:lnTo>
                  <a:pt x="526" y="116"/>
                </a:lnTo>
                <a:lnTo>
                  <a:pt x="524" y="114"/>
                </a:lnTo>
                <a:lnTo>
                  <a:pt x="518" y="104"/>
                </a:lnTo>
                <a:lnTo>
                  <a:pt x="506" y="118"/>
                </a:lnTo>
                <a:lnTo>
                  <a:pt x="498" y="126"/>
                </a:lnTo>
                <a:lnTo>
                  <a:pt x="492" y="130"/>
                </a:lnTo>
                <a:lnTo>
                  <a:pt x="488" y="132"/>
                </a:lnTo>
                <a:lnTo>
                  <a:pt x="484" y="130"/>
                </a:lnTo>
                <a:lnTo>
                  <a:pt x="466" y="120"/>
                </a:lnTo>
                <a:lnTo>
                  <a:pt x="452" y="118"/>
                </a:lnTo>
                <a:lnTo>
                  <a:pt x="450" y="120"/>
                </a:lnTo>
                <a:lnTo>
                  <a:pt x="438" y="110"/>
                </a:lnTo>
                <a:lnTo>
                  <a:pt x="436" y="110"/>
                </a:lnTo>
                <a:lnTo>
                  <a:pt x="442" y="88"/>
                </a:lnTo>
                <a:lnTo>
                  <a:pt x="442" y="80"/>
                </a:lnTo>
                <a:lnTo>
                  <a:pt x="434" y="78"/>
                </a:lnTo>
                <a:lnTo>
                  <a:pt x="416" y="58"/>
                </a:lnTo>
                <a:lnTo>
                  <a:pt x="418" y="46"/>
                </a:lnTo>
                <a:lnTo>
                  <a:pt x="376" y="42"/>
                </a:lnTo>
                <a:lnTo>
                  <a:pt x="360" y="32"/>
                </a:lnTo>
                <a:lnTo>
                  <a:pt x="354" y="28"/>
                </a:lnTo>
                <a:lnTo>
                  <a:pt x="350" y="18"/>
                </a:lnTo>
                <a:lnTo>
                  <a:pt x="348" y="12"/>
                </a:lnTo>
                <a:lnTo>
                  <a:pt x="344" y="0"/>
                </a:lnTo>
                <a:lnTo>
                  <a:pt x="338" y="0"/>
                </a:lnTo>
                <a:lnTo>
                  <a:pt x="326" y="10"/>
                </a:lnTo>
                <a:lnTo>
                  <a:pt x="310" y="30"/>
                </a:lnTo>
                <a:lnTo>
                  <a:pt x="314" y="42"/>
                </a:lnTo>
                <a:lnTo>
                  <a:pt x="318" y="60"/>
                </a:lnTo>
                <a:lnTo>
                  <a:pt x="318" y="62"/>
                </a:lnTo>
                <a:lnTo>
                  <a:pt x="320" y="62"/>
                </a:lnTo>
                <a:lnTo>
                  <a:pt x="318" y="62"/>
                </a:lnTo>
                <a:lnTo>
                  <a:pt x="318" y="66"/>
                </a:lnTo>
                <a:lnTo>
                  <a:pt x="314" y="68"/>
                </a:lnTo>
                <a:lnTo>
                  <a:pt x="306" y="70"/>
                </a:lnTo>
                <a:lnTo>
                  <a:pt x="290" y="70"/>
                </a:lnTo>
                <a:lnTo>
                  <a:pt x="280" y="66"/>
                </a:lnTo>
                <a:lnTo>
                  <a:pt x="268" y="70"/>
                </a:lnTo>
                <a:lnTo>
                  <a:pt x="266" y="70"/>
                </a:lnTo>
                <a:lnTo>
                  <a:pt x="264" y="70"/>
                </a:lnTo>
                <a:lnTo>
                  <a:pt x="262" y="82"/>
                </a:lnTo>
                <a:lnTo>
                  <a:pt x="262" y="86"/>
                </a:lnTo>
                <a:lnTo>
                  <a:pt x="258" y="86"/>
                </a:lnTo>
                <a:lnTo>
                  <a:pt x="238" y="78"/>
                </a:lnTo>
                <a:lnTo>
                  <a:pt x="240" y="88"/>
                </a:lnTo>
                <a:lnTo>
                  <a:pt x="242" y="96"/>
                </a:lnTo>
                <a:lnTo>
                  <a:pt x="246" y="104"/>
                </a:lnTo>
                <a:lnTo>
                  <a:pt x="244" y="110"/>
                </a:lnTo>
                <a:lnTo>
                  <a:pt x="242" y="116"/>
                </a:lnTo>
                <a:lnTo>
                  <a:pt x="234" y="118"/>
                </a:lnTo>
                <a:lnTo>
                  <a:pt x="222" y="118"/>
                </a:lnTo>
                <a:lnTo>
                  <a:pt x="208" y="118"/>
                </a:lnTo>
                <a:lnTo>
                  <a:pt x="206" y="142"/>
                </a:lnTo>
                <a:lnTo>
                  <a:pt x="190" y="134"/>
                </a:lnTo>
                <a:lnTo>
                  <a:pt x="188" y="134"/>
                </a:lnTo>
                <a:lnTo>
                  <a:pt x="178" y="118"/>
                </a:lnTo>
                <a:lnTo>
                  <a:pt x="160" y="110"/>
                </a:lnTo>
                <a:lnTo>
                  <a:pt x="154" y="100"/>
                </a:lnTo>
                <a:lnTo>
                  <a:pt x="148" y="106"/>
                </a:lnTo>
                <a:lnTo>
                  <a:pt x="146" y="106"/>
                </a:lnTo>
                <a:lnTo>
                  <a:pt x="134" y="108"/>
                </a:lnTo>
                <a:lnTo>
                  <a:pt x="132" y="108"/>
                </a:lnTo>
                <a:lnTo>
                  <a:pt x="126" y="94"/>
                </a:lnTo>
                <a:lnTo>
                  <a:pt x="118" y="86"/>
                </a:lnTo>
                <a:lnTo>
                  <a:pt x="118" y="84"/>
                </a:lnTo>
                <a:lnTo>
                  <a:pt x="110" y="74"/>
                </a:lnTo>
                <a:lnTo>
                  <a:pt x="106" y="66"/>
                </a:lnTo>
                <a:lnTo>
                  <a:pt x="106" y="64"/>
                </a:lnTo>
                <a:lnTo>
                  <a:pt x="102" y="62"/>
                </a:lnTo>
                <a:lnTo>
                  <a:pt x="98" y="62"/>
                </a:lnTo>
                <a:lnTo>
                  <a:pt x="90" y="56"/>
                </a:lnTo>
                <a:lnTo>
                  <a:pt x="86" y="46"/>
                </a:lnTo>
                <a:lnTo>
                  <a:pt x="82" y="34"/>
                </a:lnTo>
                <a:lnTo>
                  <a:pt x="82" y="22"/>
                </a:lnTo>
                <a:lnTo>
                  <a:pt x="78" y="12"/>
                </a:lnTo>
                <a:lnTo>
                  <a:pt x="68" y="14"/>
                </a:lnTo>
                <a:lnTo>
                  <a:pt x="66" y="14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浙江"/>
          <p:cNvSpPr>
            <a:spLocks/>
          </p:cNvSpPr>
          <p:nvPr/>
        </p:nvSpPr>
        <p:spPr bwMode="auto">
          <a:xfrm>
            <a:off x="6054034" y="3681441"/>
            <a:ext cx="856635" cy="992219"/>
          </a:xfrm>
          <a:custGeom>
            <a:avLst/>
            <a:gdLst>
              <a:gd name="T0" fmla="*/ 2147483646 w 242"/>
              <a:gd name="T1" fmla="*/ 2147483646 h 280"/>
              <a:gd name="T2" fmla="*/ 2147483646 w 242"/>
              <a:gd name="T3" fmla="*/ 2147483646 h 280"/>
              <a:gd name="T4" fmla="*/ 2147483646 w 242"/>
              <a:gd name="T5" fmla="*/ 2147483646 h 280"/>
              <a:gd name="T6" fmla="*/ 2147483646 w 242"/>
              <a:gd name="T7" fmla="*/ 2147483646 h 280"/>
              <a:gd name="T8" fmla="*/ 2147483646 w 242"/>
              <a:gd name="T9" fmla="*/ 2147483646 h 280"/>
              <a:gd name="T10" fmla="*/ 2147483646 w 242"/>
              <a:gd name="T11" fmla="*/ 2147483646 h 280"/>
              <a:gd name="T12" fmla="*/ 2147483646 w 242"/>
              <a:gd name="T13" fmla="*/ 2147483646 h 280"/>
              <a:gd name="T14" fmla="*/ 2147483646 w 242"/>
              <a:gd name="T15" fmla="*/ 2147483646 h 280"/>
              <a:gd name="T16" fmla="*/ 2147483646 w 242"/>
              <a:gd name="T17" fmla="*/ 2147483646 h 280"/>
              <a:gd name="T18" fmla="*/ 0 w 242"/>
              <a:gd name="T19" fmla="*/ 2147483646 h 280"/>
              <a:gd name="T20" fmla="*/ 2147483646 w 242"/>
              <a:gd name="T21" fmla="*/ 2147483646 h 280"/>
              <a:gd name="T22" fmla="*/ 2147483646 w 242"/>
              <a:gd name="T23" fmla="*/ 2147483646 h 280"/>
              <a:gd name="T24" fmla="*/ 2147483646 w 242"/>
              <a:gd name="T25" fmla="*/ 2147483646 h 280"/>
              <a:gd name="T26" fmla="*/ 2147483646 w 242"/>
              <a:gd name="T27" fmla="*/ 2147483646 h 280"/>
              <a:gd name="T28" fmla="*/ 2147483646 w 242"/>
              <a:gd name="T29" fmla="*/ 2147483646 h 280"/>
              <a:gd name="T30" fmla="*/ 2147483646 w 242"/>
              <a:gd name="T31" fmla="*/ 2147483646 h 280"/>
              <a:gd name="T32" fmla="*/ 2147483646 w 242"/>
              <a:gd name="T33" fmla="*/ 2147483646 h 280"/>
              <a:gd name="T34" fmla="*/ 2147483646 w 242"/>
              <a:gd name="T35" fmla="*/ 2147483646 h 280"/>
              <a:gd name="T36" fmla="*/ 2147483646 w 242"/>
              <a:gd name="T37" fmla="*/ 2147483646 h 280"/>
              <a:gd name="T38" fmla="*/ 2147483646 w 242"/>
              <a:gd name="T39" fmla="*/ 2147483646 h 280"/>
              <a:gd name="T40" fmla="*/ 2147483646 w 242"/>
              <a:gd name="T41" fmla="*/ 2147483646 h 280"/>
              <a:gd name="T42" fmla="*/ 2147483646 w 242"/>
              <a:gd name="T43" fmla="*/ 2147483646 h 280"/>
              <a:gd name="T44" fmla="*/ 2147483646 w 242"/>
              <a:gd name="T45" fmla="*/ 2147483646 h 280"/>
              <a:gd name="T46" fmla="*/ 2147483646 w 242"/>
              <a:gd name="T47" fmla="*/ 2147483646 h 280"/>
              <a:gd name="T48" fmla="*/ 2147483646 w 242"/>
              <a:gd name="T49" fmla="*/ 2147483646 h 280"/>
              <a:gd name="T50" fmla="*/ 2147483646 w 242"/>
              <a:gd name="T51" fmla="*/ 2147483646 h 280"/>
              <a:gd name="T52" fmla="*/ 2147483646 w 242"/>
              <a:gd name="T53" fmla="*/ 2147483646 h 280"/>
              <a:gd name="T54" fmla="*/ 2147483646 w 242"/>
              <a:gd name="T55" fmla="*/ 2147483646 h 280"/>
              <a:gd name="T56" fmla="*/ 2147483646 w 242"/>
              <a:gd name="T57" fmla="*/ 2147483646 h 280"/>
              <a:gd name="T58" fmla="*/ 2147483646 w 242"/>
              <a:gd name="T59" fmla="*/ 2147483646 h 280"/>
              <a:gd name="T60" fmla="*/ 2147483646 w 242"/>
              <a:gd name="T61" fmla="*/ 2147483646 h 280"/>
              <a:gd name="T62" fmla="*/ 2147483646 w 242"/>
              <a:gd name="T63" fmla="*/ 2147483646 h 280"/>
              <a:gd name="T64" fmla="*/ 2147483646 w 242"/>
              <a:gd name="T65" fmla="*/ 2147483646 h 280"/>
              <a:gd name="T66" fmla="*/ 2147483646 w 242"/>
              <a:gd name="T67" fmla="*/ 2147483646 h 280"/>
              <a:gd name="T68" fmla="*/ 2147483646 w 242"/>
              <a:gd name="T69" fmla="*/ 2147483646 h 280"/>
              <a:gd name="T70" fmla="*/ 2147483646 w 242"/>
              <a:gd name="T71" fmla="*/ 2147483646 h 280"/>
              <a:gd name="T72" fmla="*/ 2147483646 w 242"/>
              <a:gd name="T73" fmla="*/ 2147483646 h 280"/>
              <a:gd name="T74" fmla="*/ 2147483646 w 242"/>
              <a:gd name="T75" fmla="*/ 2147483646 h 280"/>
              <a:gd name="T76" fmla="*/ 2147483646 w 242"/>
              <a:gd name="T77" fmla="*/ 2147483646 h 280"/>
              <a:gd name="T78" fmla="*/ 2147483646 w 242"/>
              <a:gd name="T79" fmla="*/ 2147483646 h 280"/>
              <a:gd name="T80" fmla="*/ 2147483646 w 242"/>
              <a:gd name="T81" fmla="*/ 2147483646 h 280"/>
              <a:gd name="T82" fmla="*/ 2147483646 w 242"/>
              <a:gd name="T83" fmla="*/ 2147483646 h 280"/>
              <a:gd name="T84" fmla="*/ 2147483646 w 242"/>
              <a:gd name="T85" fmla="*/ 2147483646 h 280"/>
              <a:gd name="T86" fmla="*/ 2147483646 w 242"/>
              <a:gd name="T87" fmla="*/ 2147483646 h 280"/>
              <a:gd name="T88" fmla="*/ 2147483646 w 242"/>
              <a:gd name="T89" fmla="*/ 2147483646 h 280"/>
              <a:gd name="T90" fmla="*/ 2147483646 w 242"/>
              <a:gd name="T91" fmla="*/ 2147483646 h 28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7148647" y="2528370"/>
            <a:ext cx="1685490" cy="823501"/>
            <a:chOff x="7185134" y="2697685"/>
            <a:chExt cx="1685490" cy="823501"/>
          </a:xfrm>
        </p:grpSpPr>
        <p:sp>
          <p:nvSpPr>
            <p:cNvPr id="57" name="Rectangle 364"/>
            <p:cNvSpPr/>
            <p:nvPr/>
          </p:nvSpPr>
          <p:spPr>
            <a:xfrm>
              <a:off x="7185134" y="2697685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四川</a:t>
              </a:r>
              <a:endPara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  <p:sp>
          <p:nvSpPr>
            <p:cNvPr id="58" name="Rectangle 373"/>
            <p:cNvSpPr/>
            <p:nvPr/>
          </p:nvSpPr>
          <p:spPr>
            <a:xfrm>
              <a:off x="7212842" y="2998351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id-ID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148647" y="3712494"/>
            <a:ext cx="1685490" cy="823501"/>
            <a:chOff x="7185134" y="3881809"/>
            <a:chExt cx="1685490" cy="823501"/>
          </a:xfrm>
        </p:grpSpPr>
        <p:sp>
          <p:nvSpPr>
            <p:cNvPr id="60" name="Rectangle 364"/>
            <p:cNvSpPr/>
            <p:nvPr/>
          </p:nvSpPr>
          <p:spPr>
            <a:xfrm>
              <a:off x="7185134" y="3881809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浙江</a:t>
              </a:r>
              <a:endPara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  <p:sp>
          <p:nvSpPr>
            <p:cNvPr id="61" name="Rectangle 373"/>
            <p:cNvSpPr/>
            <p:nvPr/>
          </p:nvSpPr>
          <p:spPr>
            <a:xfrm>
              <a:off x="7212842" y="4182475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id-ID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6093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2" dur="2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4" dur="250" fill="hold"/>
                                        <p:tgtEl>
                                          <p:spTgt spid="47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50"/>
                            </p:stCondLst>
                            <p:childTnLst>
                              <p:par>
                                <p:cTn id="36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1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3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600"/>
                            </p:stCondLst>
                            <p:childTnLst>
                              <p:par>
                                <p:cTn id="5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1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6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0" dur="2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2" dur="250" fill="hold"/>
                                        <p:tgtEl>
                                          <p:spTgt spid="4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150"/>
                            </p:stCondLst>
                            <p:childTnLst>
                              <p:par>
                                <p:cTn id="7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47" grpId="0" animBg="1"/>
      <p:bldP spid="47" grpId="1" animBg="1"/>
      <p:bldP spid="47" grpId="2" animBg="1"/>
      <p:bldP spid="48" grpId="0" animBg="1"/>
      <p:bldP spid="48" grpId="1" animBg="1"/>
      <p:bldP spid="48" grpId="2" animBg="1"/>
      <p:bldP spid="49" grpId="0" animBg="1"/>
      <p:bldP spid="49" grpId="1" animBg="1"/>
      <p:bldP spid="49" grpId="2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04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723" y="4239828"/>
            <a:ext cx="9108000" cy="1816"/>
          </a:xfrm>
          <a:prstGeom prst="line">
            <a:avLst/>
          </a:prstGeom>
          <a:ln w="12700" cap="flat">
            <a:solidFill>
              <a:schemeClr val="bg1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12"/>
          <p:cNvSpPr/>
          <p:nvPr/>
        </p:nvSpPr>
        <p:spPr>
          <a:xfrm>
            <a:off x="1143148" y="4120788"/>
            <a:ext cx="238080" cy="238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grpSp>
        <p:nvGrpSpPr>
          <p:cNvPr id="10" name="Group 66"/>
          <p:cNvGrpSpPr/>
          <p:nvPr/>
        </p:nvGrpSpPr>
        <p:grpSpPr>
          <a:xfrm>
            <a:off x="1342912" y="2042956"/>
            <a:ext cx="1529055" cy="1240104"/>
            <a:chOff x="2285984" y="2232596"/>
            <a:chExt cx="1337190" cy="1084497"/>
          </a:xfrm>
        </p:grpSpPr>
        <p:sp>
          <p:nvSpPr>
            <p:cNvPr id="11" name="Rectangle 43"/>
            <p:cNvSpPr/>
            <p:nvPr/>
          </p:nvSpPr>
          <p:spPr>
            <a:xfrm>
              <a:off x="2285984" y="2428874"/>
              <a:ext cx="1337190" cy="888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232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您的内容打在这里，或者通过复制您的文本后，在此框中选择粘贴，并选择只保留文字；您的内容打在这里或者通过复制您的文本后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12" name="Rectangle 44"/>
            <p:cNvSpPr/>
            <p:nvPr/>
          </p:nvSpPr>
          <p:spPr>
            <a:xfrm>
              <a:off x="2285984" y="2232596"/>
              <a:ext cx="632519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3" name="Straight Connector 26"/>
          <p:cNvCxnSpPr/>
          <p:nvPr/>
        </p:nvCxnSpPr>
        <p:spPr>
          <a:xfrm rot="16200000" flipH="1">
            <a:off x="258077" y="3107169"/>
            <a:ext cx="2016369" cy="1007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59"/>
          <p:cNvGrpSpPr/>
          <p:nvPr/>
        </p:nvGrpSpPr>
        <p:grpSpPr>
          <a:xfrm>
            <a:off x="1022657" y="1362603"/>
            <a:ext cx="478297" cy="478297"/>
            <a:chOff x="2005914" y="1637612"/>
            <a:chExt cx="418280" cy="418280"/>
          </a:xfrm>
        </p:grpSpPr>
        <p:sp>
          <p:nvSpPr>
            <p:cNvPr id="15" name="Teardrop 25"/>
            <p:cNvSpPr/>
            <p:nvPr/>
          </p:nvSpPr>
          <p:spPr>
            <a:xfrm rot="8100000">
              <a:off x="2005914" y="1637612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6" name="Freeform 63"/>
            <p:cNvSpPr>
              <a:spLocks noEditPoints="1"/>
            </p:cNvSpPr>
            <p:nvPr/>
          </p:nvSpPr>
          <p:spPr bwMode="auto">
            <a:xfrm>
              <a:off x="2115407" y="1762183"/>
              <a:ext cx="199914" cy="171356"/>
            </a:xfrm>
            <a:custGeom>
              <a:avLst/>
              <a:gdLst/>
              <a:ahLst/>
              <a:cxnLst>
                <a:cxn ang="0">
                  <a:pos x="15" y="2"/>
                </a:cxn>
                <a:cxn ang="0">
                  <a:pos x="0" y="4"/>
                </a:cxn>
                <a:cxn ang="0">
                  <a:pos x="0" y="62"/>
                </a:cxn>
                <a:cxn ang="0">
                  <a:pos x="9" y="71"/>
                </a:cxn>
                <a:cxn ang="0">
                  <a:pos x="53" y="45"/>
                </a:cxn>
                <a:cxn ang="0">
                  <a:pos x="58" y="31"/>
                </a:cxn>
                <a:cxn ang="0">
                  <a:pos x="307" y="11"/>
                </a:cxn>
                <a:cxn ang="0">
                  <a:pos x="95" y="11"/>
                </a:cxn>
                <a:cxn ang="0">
                  <a:pos x="85" y="27"/>
                </a:cxn>
                <a:cxn ang="0">
                  <a:pos x="85" y="51"/>
                </a:cxn>
                <a:cxn ang="0">
                  <a:pos x="102" y="62"/>
                </a:cxn>
                <a:cxn ang="0">
                  <a:pos x="314" y="60"/>
                </a:cxn>
                <a:cxn ang="0">
                  <a:pos x="323" y="43"/>
                </a:cxn>
                <a:cxn ang="0">
                  <a:pos x="323" y="20"/>
                </a:cxn>
                <a:cxn ang="0">
                  <a:pos x="307" y="11"/>
                </a:cxn>
                <a:cxn ang="0">
                  <a:pos x="53" y="147"/>
                </a:cxn>
                <a:cxn ang="0">
                  <a:pos x="60" y="138"/>
                </a:cxn>
                <a:cxn ang="0">
                  <a:pos x="15" y="112"/>
                </a:cxn>
                <a:cxn ang="0">
                  <a:pos x="4" y="111"/>
                </a:cxn>
                <a:cxn ang="0">
                  <a:pos x="0" y="163"/>
                </a:cxn>
                <a:cxn ang="0">
                  <a:pos x="4" y="172"/>
                </a:cxn>
                <a:cxn ang="0">
                  <a:pos x="15" y="172"/>
                </a:cxn>
                <a:cxn ang="0">
                  <a:pos x="102" y="112"/>
                </a:cxn>
                <a:cxn ang="0">
                  <a:pos x="85" y="123"/>
                </a:cxn>
                <a:cxn ang="0">
                  <a:pos x="85" y="147"/>
                </a:cxn>
                <a:cxn ang="0">
                  <a:pos x="95" y="163"/>
                </a:cxn>
                <a:cxn ang="0">
                  <a:pos x="307" y="163"/>
                </a:cxn>
                <a:cxn ang="0">
                  <a:pos x="323" y="154"/>
                </a:cxn>
                <a:cxn ang="0">
                  <a:pos x="323" y="129"/>
                </a:cxn>
                <a:cxn ang="0">
                  <a:pos x="314" y="114"/>
                </a:cxn>
                <a:cxn ang="0">
                  <a:pos x="53" y="232"/>
                </a:cxn>
                <a:cxn ang="0">
                  <a:pos x="9" y="205"/>
                </a:cxn>
                <a:cxn ang="0">
                  <a:pos x="0" y="214"/>
                </a:cxn>
                <a:cxn ang="0">
                  <a:pos x="0" y="272"/>
                </a:cxn>
                <a:cxn ang="0">
                  <a:pos x="15" y="274"/>
                </a:cxn>
                <a:cxn ang="0">
                  <a:pos x="58" y="245"/>
                </a:cxn>
                <a:cxn ang="0">
                  <a:pos x="53" y="232"/>
                </a:cxn>
                <a:cxn ang="0">
                  <a:pos x="102" y="214"/>
                </a:cxn>
                <a:cxn ang="0">
                  <a:pos x="91" y="219"/>
                </a:cxn>
                <a:cxn ang="0">
                  <a:pos x="85" y="248"/>
                </a:cxn>
                <a:cxn ang="0">
                  <a:pos x="91" y="261"/>
                </a:cxn>
                <a:cxn ang="0">
                  <a:pos x="307" y="266"/>
                </a:cxn>
                <a:cxn ang="0">
                  <a:pos x="319" y="261"/>
                </a:cxn>
                <a:cxn ang="0">
                  <a:pos x="323" y="232"/>
                </a:cxn>
                <a:cxn ang="0">
                  <a:pos x="319" y="219"/>
                </a:cxn>
                <a:cxn ang="0">
                  <a:pos x="307" y="214"/>
                </a:cxn>
              </a:cxnLst>
              <a:rect l="0" t="0" r="r" b="b"/>
              <a:pathLst>
                <a:path w="323" h="275">
                  <a:moveTo>
                    <a:pt x="53" y="27"/>
                  </a:moveTo>
                  <a:lnTo>
                    <a:pt x="15" y="2"/>
                  </a:lnTo>
                  <a:lnTo>
                    <a:pt x="15" y="2"/>
                  </a:lnTo>
                  <a:lnTo>
                    <a:pt x="9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11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7"/>
                  </a:lnTo>
                  <a:lnTo>
                    <a:pt x="4" y="71"/>
                  </a:lnTo>
                  <a:lnTo>
                    <a:pt x="9" y="71"/>
                  </a:lnTo>
                  <a:lnTo>
                    <a:pt x="15" y="69"/>
                  </a:lnTo>
                  <a:lnTo>
                    <a:pt x="53" y="45"/>
                  </a:lnTo>
                  <a:lnTo>
                    <a:pt x="53" y="45"/>
                  </a:lnTo>
                  <a:lnTo>
                    <a:pt x="58" y="40"/>
                  </a:lnTo>
                  <a:lnTo>
                    <a:pt x="60" y="36"/>
                  </a:lnTo>
                  <a:lnTo>
                    <a:pt x="58" y="31"/>
                  </a:lnTo>
                  <a:lnTo>
                    <a:pt x="53" y="27"/>
                  </a:lnTo>
                  <a:lnTo>
                    <a:pt x="53" y="27"/>
                  </a:lnTo>
                  <a:close/>
                  <a:moveTo>
                    <a:pt x="307" y="11"/>
                  </a:moveTo>
                  <a:lnTo>
                    <a:pt x="102" y="11"/>
                  </a:lnTo>
                  <a:lnTo>
                    <a:pt x="102" y="11"/>
                  </a:lnTo>
                  <a:lnTo>
                    <a:pt x="95" y="11"/>
                  </a:lnTo>
                  <a:lnTo>
                    <a:pt x="91" y="14"/>
                  </a:lnTo>
                  <a:lnTo>
                    <a:pt x="85" y="20"/>
                  </a:lnTo>
                  <a:lnTo>
                    <a:pt x="85" y="27"/>
                  </a:lnTo>
                  <a:lnTo>
                    <a:pt x="85" y="43"/>
                  </a:lnTo>
                  <a:lnTo>
                    <a:pt x="85" y="43"/>
                  </a:lnTo>
                  <a:lnTo>
                    <a:pt x="85" y="51"/>
                  </a:lnTo>
                  <a:lnTo>
                    <a:pt x="91" y="56"/>
                  </a:lnTo>
                  <a:lnTo>
                    <a:pt x="95" y="60"/>
                  </a:lnTo>
                  <a:lnTo>
                    <a:pt x="102" y="62"/>
                  </a:lnTo>
                  <a:lnTo>
                    <a:pt x="307" y="62"/>
                  </a:lnTo>
                  <a:lnTo>
                    <a:pt x="307" y="62"/>
                  </a:lnTo>
                  <a:lnTo>
                    <a:pt x="314" y="60"/>
                  </a:lnTo>
                  <a:lnTo>
                    <a:pt x="319" y="56"/>
                  </a:lnTo>
                  <a:lnTo>
                    <a:pt x="323" y="51"/>
                  </a:lnTo>
                  <a:lnTo>
                    <a:pt x="323" y="43"/>
                  </a:lnTo>
                  <a:lnTo>
                    <a:pt x="323" y="27"/>
                  </a:lnTo>
                  <a:lnTo>
                    <a:pt x="323" y="27"/>
                  </a:lnTo>
                  <a:lnTo>
                    <a:pt x="323" y="20"/>
                  </a:lnTo>
                  <a:lnTo>
                    <a:pt x="319" y="14"/>
                  </a:lnTo>
                  <a:lnTo>
                    <a:pt x="314" y="11"/>
                  </a:lnTo>
                  <a:lnTo>
                    <a:pt x="307" y="11"/>
                  </a:lnTo>
                  <a:lnTo>
                    <a:pt x="307" y="11"/>
                  </a:lnTo>
                  <a:close/>
                  <a:moveTo>
                    <a:pt x="15" y="172"/>
                  </a:moveTo>
                  <a:lnTo>
                    <a:pt x="53" y="147"/>
                  </a:lnTo>
                  <a:lnTo>
                    <a:pt x="53" y="147"/>
                  </a:lnTo>
                  <a:lnTo>
                    <a:pt x="58" y="143"/>
                  </a:lnTo>
                  <a:lnTo>
                    <a:pt x="60" y="138"/>
                  </a:lnTo>
                  <a:lnTo>
                    <a:pt x="58" y="134"/>
                  </a:lnTo>
                  <a:lnTo>
                    <a:pt x="53" y="130"/>
                  </a:lnTo>
                  <a:lnTo>
                    <a:pt x="15" y="112"/>
                  </a:lnTo>
                  <a:lnTo>
                    <a:pt x="15" y="112"/>
                  </a:lnTo>
                  <a:lnTo>
                    <a:pt x="9" y="111"/>
                  </a:lnTo>
                  <a:lnTo>
                    <a:pt x="4" y="111"/>
                  </a:lnTo>
                  <a:lnTo>
                    <a:pt x="0" y="114"/>
                  </a:lnTo>
                  <a:lnTo>
                    <a:pt x="0" y="121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70"/>
                  </a:lnTo>
                  <a:lnTo>
                    <a:pt x="4" y="172"/>
                  </a:lnTo>
                  <a:lnTo>
                    <a:pt x="9" y="174"/>
                  </a:lnTo>
                  <a:lnTo>
                    <a:pt x="15" y="172"/>
                  </a:lnTo>
                  <a:lnTo>
                    <a:pt x="15" y="172"/>
                  </a:lnTo>
                  <a:close/>
                  <a:moveTo>
                    <a:pt x="307" y="112"/>
                  </a:moveTo>
                  <a:lnTo>
                    <a:pt x="102" y="112"/>
                  </a:lnTo>
                  <a:lnTo>
                    <a:pt x="102" y="112"/>
                  </a:lnTo>
                  <a:lnTo>
                    <a:pt x="95" y="114"/>
                  </a:lnTo>
                  <a:lnTo>
                    <a:pt x="91" y="118"/>
                  </a:lnTo>
                  <a:lnTo>
                    <a:pt x="85" y="123"/>
                  </a:lnTo>
                  <a:lnTo>
                    <a:pt x="85" y="129"/>
                  </a:lnTo>
                  <a:lnTo>
                    <a:pt x="85" y="147"/>
                  </a:lnTo>
                  <a:lnTo>
                    <a:pt x="85" y="147"/>
                  </a:lnTo>
                  <a:lnTo>
                    <a:pt x="85" y="154"/>
                  </a:lnTo>
                  <a:lnTo>
                    <a:pt x="91" y="159"/>
                  </a:lnTo>
                  <a:lnTo>
                    <a:pt x="95" y="163"/>
                  </a:lnTo>
                  <a:lnTo>
                    <a:pt x="102" y="163"/>
                  </a:lnTo>
                  <a:lnTo>
                    <a:pt x="307" y="163"/>
                  </a:lnTo>
                  <a:lnTo>
                    <a:pt x="307" y="163"/>
                  </a:lnTo>
                  <a:lnTo>
                    <a:pt x="314" y="163"/>
                  </a:lnTo>
                  <a:lnTo>
                    <a:pt x="319" y="159"/>
                  </a:lnTo>
                  <a:lnTo>
                    <a:pt x="323" y="154"/>
                  </a:lnTo>
                  <a:lnTo>
                    <a:pt x="323" y="147"/>
                  </a:lnTo>
                  <a:lnTo>
                    <a:pt x="323" y="129"/>
                  </a:lnTo>
                  <a:lnTo>
                    <a:pt x="323" y="129"/>
                  </a:lnTo>
                  <a:lnTo>
                    <a:pt x="323" y="123"/>
                  </a:lnTo>
                  <a:lnTo>
                    <a:pt x="319" y="118"/>
                  </a:lnTo>
                  <a:lnTo>
                    <a:pt x="314" y="114"/>
                  </a:lnTo>
                  <a:lnTo>
                    <a:pt x="307" y="112"/>
                  </a:lnTo>
                  <a:lnTo>
                    <a:pt x="307" y="112"/>
                  </a:lnTo>
                  <a:close/>
                  <a:moveTo>
                    <a:pt x="53" y="232"/>
                  </a:moveTo>
                  <a:lnTo>
                    <a:pt x="15" y="207"/>
                  </a:lnTo>
                  <a:lnTo>
                    <a:pt x="15" y="207"/>
                  </a:lnTo>
                  <a:lnTo>
                    <a:pt x="9" y="205"/>
                  </a:lnTo>
                  <a:lnTo>
                    <a:pt x="4" y="205"/>
                  </a:lnTo>
                  <a:lnTo>
                    <a:pt x="0" y="208"/>
                  </a:lnTo>
                  <a:lnTo>
                    <a:pt x="0" y="214"/>
                  </a:lnTo>
                  <a:lnTo>
                    <a:pt x="0" y="266"/>
                  </a:lnTo>
                  <a:lnTo>
                    <a:pt x="0" y="266"/>
                  </a:lnTo>
                  <a:lnTo>
                    <a:pt x="0" y="272"/>
                  </a:lnTo>
                  <a:lnTo>
                    <a:pt x="4" y="275"/>
                  </a:lnTo>
                  <a:lnTo>
                    <a:pt x="9" y="275"/>
                  </a:lnTo>
                  <a:lnTo>
                    <a:pt x="15" y="274"/>
                  </a:lnTo>
                  <a:lnTo>
                    <a:pt x="53" y="250"/>
                  </a:lnTo>
                  <a:lnTo>
                    <a:pt x="53" y="250"/>
                  </a:lnTo>
                  <a:lnTo>
                    <a:pt x="58" y="245"/>
                  </a:lnTo>
                  <a:lnTo>
                    <a:pt x="60" y="241"/>
                  </a:lnTo>
                  <a:lnTo>
                    <a:pt x="58" y="236"/>
                  </a:lnTo>
                  <a:lnTo>
                    <a:pt x="53" y="232"/>
                  </a:lnTo>
                  <a:lnTo>
                    <a:pt x="53" y="232"/>
                  </a:lnTo>
                  <a:close/>
                  <a:moveTo>
                    <a:pt x="307" y="214"/>
                  </a:moveTo>
                  <a:lnTo>
                    <a:pt x="102" y="214"/>
                  </a:lnTo>
                  <a:lnTo>
                    <a:pt x="102" y="214"/>
                  </a:lnTo>
                  <a:lnTo>
                    <a:pt x="95" y="216"/>
                  </a:lnTo>
                  <a:lnTo>
                    <a:pt x="91" y="219"/>
                  </a:lnTo>
                  <a:lnTo>
                    <a:pt x="85" y="225"/>
                  </a:lnTo>
                  <a:lnTo>
                    <a:pt x="85" y="232"/>
                  </a:lnTo>
                  <a:lnTo>
                    <a:pt x="85" y="248"/>
                  </a:lnTo>
                  <a:lnTo>
                    <a:pt x="85" y="248"/>
                  </a:lnTo>
                  <a:lnTo>
                    <a:pt x="85" y="256"/>
                  </a:lnTo>
                  <a:lnTo>
                    <a:pt x="91" y="261"/>
                  </a:lnTo>
                  <a:lnTo>
                    <a:pt x="95" y="265"/>
                  </a:lnTo>
                  <a:lnTo>
                    <a:pt x="102" y="266"/>
                  </a:lnTo>
                  <a:lnTo>
                    <a:pt x="307" y="266"/>
                  </a:lnTo>
                  <a:lnTo>
                    <a:pt x="307" y="266"/>
                  </a:lnTo>
                  <a:lnTo>
                    <a:pt x="314" y="265"/>
                  </a:lnTo>
                  <a:lnTo>
                    <a:pt x="319" y="261"/>
                  </a:lnTo>
                  <a:lnTo>
                    <a:pt x="323" y="256"/>
                  </a:lnTo>
                  <a:lnTo>
                    <a:pt x="323" y="248"/>
                  </a:lnTo>
                  <a:lnTo>
                    <a:pt x="323" y="232"/>
                  </a:lnTo>
                  <a:lnTo>
                    <a:pt x="323" y="232"/>
                  </a:lnTo>
                  <a:lnTo>
                    <a:pt x="323" y="225"/>
                  </a:lnTo>
                  <a:lnTo>
                    <a:pt x="319" y="219"/>
                  </a:lnTo>
                  <a:lnTo>
                    <a:pt x="314" y="216"/>
                  </a:lnTo>
                  <a:lnTo>
                    <a:pt x="307" y="214"/>
                  </a:lnTo>
                  <a:lnTo>
                    <a:pt x="307" y="2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17" name="Oval 16"/>
          <p:cNvSpPr/>
          <p:nvPr/>
        </p:nvSpPr>
        <p:spPr>
          <a:xfrm>
            <a:off x="5288797" y="4120788"/>
            <a:ext cx="238080" cy="2380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cxnSp>
        <p:nvCxnSpPr>
          <p:cNvPr id="18" name="Straight Connector 38"/>
          <p:cNvCxnSpPr/>
          <p:nvPr/>
        </p:nvCxnSpPr>
        <p:spPr>
          <a:xfrm rot="16200000" flipH="1">
            <a:off x="4403726" y="3107169"/>
            <a:ext cx="2016369" cy="10073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67"/>
          <p:cNvGrpSpPr/>
          <p:nvPr/>
        </p:nvGrpSpPr>
        <p:grpSpPr>
          <a:xfrm>
            <a:off x="5570250" y="2022335"/>
            <a:ext cx="1535722" cy="1260728"/>
            <a:chOff x="5429256" y="2214560"/>
            <a:chExt cx="1343020" cy="1102532"/>
          </a:xfrm>
        </p:grpSpPr>
        <p:sp>
          <p:nvSpPr>
            <p:cNvPr id="20" name="Rectangle 49"/>
            <p:cNvSpPr/>
            <p:nvPr/>
          </p:nvSpPr>
          <p:spPr>
            <a:xfrm>
              <a:off x="5429256" y="2428874"/>
              <a:ext cx="1343020" cy="888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232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您的内容打在这里，或者通过复制您的文本后，在此框中选择粘贴，并选择只保留文字；您的内容打在这里或者通过复制您的文本后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21" name="Rectangle 50"/>
            <p:cNvSpPr/>
            <p:nvPr/>
          </p:nvSpPr>
          <p:spPr>
            <a:xfrm>
              <a:off x="5429256" y="2214560"/>
              <a:ext cx="632519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63"/>
          <p:cNvGrpSpPr/>
          <p:nvPr/>
        </p:nvGrpSpPr>
        <p:grpSpPr>
          <a:xfrm>
            <a:off x="5168306" y="1362603"/>
            <a:ext cx="478297" cy="478297"/>
            <a:chOff x="5077748" y="1637612"/>
            <a:chExt cx="418280" cy="418280"/>
          </a:xfrm>
        </p:grpSpPr>
        <p:sp>
          <p:nvSpPr>
            <p:cNvPr id="23" name="Teardrop 37"/>
            <p:cNvSpPr/>
            <p:nvPr/>
          </p:nvSpPr>
          <p:spPr>
            <a:xfrm rot="8100000">
              <a:off x="5077748" y="1637612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4" name="Freeform 100"/>
            <p:cNvSpPr>
              <a:spLocks/>
            </p:cNvSpPr>
            <p:nvPr/>
          </p:nvSpPr>
          <p:spPr bwMode="auto">
            <a:xfrm>
              <a:off x="5169641" y="1770740"/>
              <a:ext cx="176324" cy="198674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25" name="Oval 14"/>
          <p:cNvSpPr/>
          <p:nvPr/>
        </p:nvSpPr>
        <p:spPr>
          <a:xfrm>
            <a:off x="3215573" y="4120788"/>
            <a:ext cx="238080" cy="2380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cxnSp>
        <p:nvCxnSpPr>
          <p:cNvPr id="26" name="Straight Connector 34"/>
          <p:cNvCxnSpPr/>
          <p:nvPr/>
        </p:nvCxnSpPr>
        <p:spPr>
          <a:xfrm rot="5400000">
            <a:off x="2803584" y="3588509"/>
            <a:ext cx="1061947" cy="1816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65"/>
          <p:cNvGrpSpPr/>
          <p:nvPr/>
        </p:nvGrpSpPr>
        <p:grpSpPr>
          <a:xfrm>
            <a:off x="3415334" y="2920904"/>
            <a:ext cx="1409051" cy="1076062"/>
            <a:chOff x="3786181" y="3000378"/>
            <a:chExt cx="1232243" cy="941038"/>
          </a:xfrm>
        </p:grpSpPr>
        <p:sp>
          <p:nvSpPr>
            <p:cNvPr id="28" name="Rectangle 47"/>
            <p:cNvSpPr/>
            <p:nvPr/>
          </p:nvSpPr>
          <p:spPr>
            <a:xfrm>
              <a:off x="3786181" y="3214692"/>
              <a:ext cx="1232243" cy="7267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232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您的内容打在这里，或者通过复制您的文本后，在此框中选择粘贴，并选择只保留文字；您的内容打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29" name="Rectangle 48"/>
            <p:cNvSpPr/>
            <p:nvPr/>
          </p:nvSpPr>
          <p:spPr>
            <a:xfrm>
              <a:off x="3786182" y="3000378"/>
              <a:ext cx="632518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Group 62"/>
          <p:cNvGrpSpPr/>
          <p:nvPr/>
        </p:nvGrpSpPr>
        <p:grpSpPr>
          <a:xfrm>
            <a:off x="3095881" y="2284769"/>
            <a:ext cx="478297" cy="478297"/>
            <a:chOff x="3506811" y="2444065"/>
            <a:chExt cx="418280" cy="418280"/>
          </a:xfrm>
        </p:grpSpPr>
        <p:sp>
          <p:nvSpPr>
            <p:cNvPr id="31" name="Teardrop 33"/>
            <p:cNvSpPr/>
            <p:nvPr/>
          </p:nvSpPr>
          <p:spPr>
            <a:xfrm rot="8100000">
              <a:off x="3506811" y="2444065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2" name="Freeform 103"/>
            <p:cNvSpPr>
              <a:spLocks/>
            </p:cNvSpPr>
            <p:nvPr/>
          </p:nvSpPr>
          <p:spPr bwMode="auto">
            <a:xfrm>
              <a:off x="3628143" y="2604458"/>
              <a:ext cx="187500" cy="166390"/>
            </a:xfrm>
            <a:custGeom>
              <a:avLst/>
              <a:gdLst/>
              <a:ahLst/>
              <a:cxnLst>
                <a:cxn ang="0">
                  <a:pos x="300" y="79"/>
                </a:cxn>
                <a:cxn ang="0">
                  <a:pos x="220" y="1"/>
                </a:cxn>
                <a:cxn ang="0">
                  <a:pos x="220" y="1"/>
                </a:cxn>
                <a:cxn ang="0">
                  <a:pos x="218" y="0"/>
                </a:cxn>
                <a:cxn ang="0">
                  <a:pos x="218" y="0"/>
                </a:cxn>
                <a:cxn ang="0">
                  <a:pos x="216" y="3"/>
                </a:cxn>
                <a:cxn ang="0">
                  <a:pos x="216" y="47"/>
                </a:cxn>
                <a:cxn ang="0">
                  <a:pos x="216" y="47"/>
                </a:cxn>
                <a:cxn ang="0">
                  <a:pos x="200" y="49"/>
                </a:cxn>
                <a:cxn ang="0">
                  <a:pos x="185" y="50"/>
                </a:cxn>
                <a:cxn ang="0">
                  <a:pos x="155" y="56"/>
                </a:cxn>
                <a:cxn ang="0">
                  <a:pos x="127" y="67"/>
                </a:cxn>
                <a:cxn ang="0">
                  <a:pos x="102" y="81"/>
                </a:cxn>
                <a:cxn ang="0">
                  <a:pos x="102" y="81"/>
                </a:cxn>
                <a:cxn ang="0">
                  <a:pos x="87" y="90"/>
                </a:cxn>
                <a:cxn ang="0">
                  <a:pos x="75" y="101"/>
                </a:cxn>
                <a:cxn ang="0">
                  <a:pos x="62" y="114"/>
                </a:cxn>
                <a:cxn ang="0">
                  <a:pos x="49" y="127"/>
                </a:cxn>
                <a:cxn ang="0">
                  <a:pos x="49" y="127"/>
                </a:cxn>
                <a:cxn ang="0">
                  <a:pos x="39" y="141"/>
                </a:cxn>
                <a:cxn ang="0">
                  <a:pos x="29" y="157"/>
                </a:cxn>
                <a:cxn ang="0">
                  <a:pos x="20" y="172"/>
                </a:cxn>
                <a:cxn ang="0">
                  <a:pos x="15" y="190"/>
                </a:cxn>
                <a:cxn ang="0">
                  <a:pos x="10" y="206"/>
                </a:cxn>
                <a:cxn ang="0">
                  <a:pos x="4" y="224"/>
                </a:cxn>
                <a:cxn ang="0">
                  <a:pos x="2" y="244"/>
                </a:cxn>
                <a:cxn ang="0">
                  <a:pos x="0" y="263"/>
                </a:cxn>
                <a:cxn ang="0">
                  <a:pos x="0" y="263"/>
                </a:cxn>
                <a:cxn ang="0">
                  <a:pos x="2" y="266"/>
                </a:cxn>
                <a:cxn ang="0">
                  <a:pos x="4" y="266"/>
                </a:cxn>
                <a:cxn ang="0">
                  <a:pos x="64" y="266"/>
                </a:cxn>
                <a:cxn ang="0">
                  <a:pos x="64" y="266"/>
                </a:cxn>
                <a:cxn ang="0">
                  <a:pos x="66" y="266"/>
                </a:cxn>
                <a:cxn ang="0">
                  <a:pos x="66" y="266"/>
                </a:cxn>
                <a:cxn ang="0">
                  <a:pos x="66" y="263"/>
                </a:cxn>
                <a:cxn ang="0">
                  <a:pos x="66" y="263"/>
                </a:cxn>
                <a:cxn ang="0">
                  <a:pos x="68" y="250"/>
                </a:cxn>
                <a:cxn ang="0">
                  <a:pos x="69" y="237"/>
                </a:cxn>
                <a:cxn ang="0">
                  <a:pos x="71" y="223"/>
                </a:cxn>
                <a:cxn ang="0">
                  <a:pos x="77" y="212"/>
                </a:cxn>
                <a:cxn ang="0">
                  <a:pos x="80" y="199"/>
                </a:cxn>
                <a:cxn ang="0">
                  <a:pos x="87" y="188"/>
                </a:cxn>
                <a:cxn ang="0">
                  <a:pos x="102" y="166"/>
                </a:cxn>
                <a:cxn ang="0">
                  <a:pos x="102" y="166"/>
                </a:cxn>
                <a:cxn ang="0">
                  <a:pos x="113" y="154"/>
                </a:cxn>
                <a:cxn ang="0">
                  <a:pos x="126" y="145"/>
                </a:cxn>
                <a:cxn ang="0">
                  <a:pos x="138" y="134"/>
                </a:cxn>
                <a:cxn ang="0">
                  <a:pos x="153" y="127"/>
                </a:cxn>
                <a:cxn ang="0">
                  <a:pos x="153" y="127"/>
                </a:cxn>
                <a:cxn ang="0">
                  <a:pos x="167" y="121"/>
                </a:cxn>
                <a:cxn ang="0">
                  <a:pos x="184" y="116"/>
                </a:cxn>
                <a:cxn ang="0">
                  <a:pos x="198" y="114"/>
                </a:cxn>
                <a:cxn ang="0">
                  <a:pos x="216" y="112"/>
                </a:cxn>
                <a:cxn ang="0">
                  <a:pos x="216" y="161"/>
                </a:cxn>
                <a:cxn ang="0">
                  <a:pos x="216" y="161"/>
                </a:cxn>
                <a:cxn ang="0">
                  <a:pos x="218" y="165"/>
                </a:cxn>
                <a:cxn ang="0">
                  <a:pos x="218" y="165"/>
                </a:cxn>
                <a:cxn ang="0">
                  <a:pos x="220" y="165"/>
                </a:cxn>
                <a:cxn ang="0">
                  <a:pos x="300" y="85"/>
                </a:cxn>
                <a:cxn ang="0">
                  <a:pos x="300" y="85"/>
                </a:cxn>
                <a:cxn ang="0">
                  <a:pos x="301" y="83"/>
                </a:cxn>
                <a:cxn ang="0">
                  <a:pos x="300" y="79"/>
                </a:cxn>
                <a:cxn ang="0">
                  <a:pos x="300" y="79"/>
                </a:cxn>
              </a:cxnLst>
              <a:rect l="0" t="0" r="r" b="b"/>
              <a:pathLst>
                <a:path w="301" h="266">
                  <a:moveTo>
                    <a:pt x="300" y="79"/>
                  </a:moveTo>
                  <a:lnTo>
                    <a:pt x="220" y="1"/>
                  </a:lnTo>
                  <a:lnTo>
                    <a:pt x="220" y="1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6" y="3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00" y="49"/>
                  </a:lnTo>
                  <a:lnTo>
                    <a:pt x="185" y="50"/>
                  </a:lnTo>
                  <a:lnTo>
                    <a:pt x="155" y="56"/>
                  </a:lnTo>
                  <a:lnTo>
                    <a:pt x="127" y="67"/>
                  </a:lnTo>
                  <a:lnTo>
                    <a:pt x="102" y="81"/>
                  </a:lnTo>
                  <a:lnTo>
                    <a:pt x="102" y="81"/>
                  </a:lnTo>
                  <a:lnTo>
                    <a:pt x="87" y="90"/>
                  </a:lnTo>
                  <a:lnTo>
                    <a:pt x="75" y="101"/>
                  </a:lnTo>
                  <a:lnTo>
                    <a:pt x="62" y="114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39" y="141"/>
                  </a:lnTo>
                  <a:lnTo>
                    <a:pt x="29" y="157"/>
                  </a:lnTo>
                  <a:lnTo>
                    <a:pt x="20" y="172"/>
                  </a:lnTo>
                  <a:lnTo>
                    <a:pt x="15" y="190"/>
                  </a:lnTo>
                  <a:lnTo>
                    <a:pt x="10" y="206"/>
                  </a:lnTo>
                  <a:lnTo>
                    <a:pt x="4" y="224"/>
                  </a:lnTo>
                  <a:lnTo>
                    <a:pt x="2" y="244"/>
                  </a:lnTo>
                  <a:lnTo>
                    <a:pt x="0" y="263"/>
                  </a:lnTo>
                  <a:lnTo>
                    <a:pt x="0" y="263"/>
                  </a:lnTo>
                  <a:lnTo>
                    <a:pt x="2" y="266"/>
                  </a:lnTo>
                  <a:lnTo>
                    <a:pt x="4" y="266"/>
                  </a:lnTo>
                  <a:lnTo>
                    <a:pt x="64" y="266"/>
                  </a:lnTo>
                  <a:lnTo>
                    <a:pt x="64" y="266"/>
                  </a:lnTo>
                  <a:lnTo>
                    <a:pt x="66" y="266"/>
                  </a:lnTo>
                  <a:lnTo>
                    <a:pt x="66" y="266"/>
                  </a:lnTo>
                  <a:lnTo>
                    <a:pt x="66" y="263"/>
                  </a:lnTo>
                  <a:lnTo>
                    <a:pt x="66" y="263"/>
                  </a:lnTo>
                  <a:lnTo>
                    <a:pt x="68" y="250"/>
                  </a:lnTo>
                  <a:lnTo>
                    <a:pt x="69" y="237"/>
                  </a:lnTo>
                  <a:lnTo>
                    <a:pt x="71" y="223"/>
                  </a:lnTo>
                  <a:lnTo>
                    <a:pt x="77" y="212"/>
                  </a:lnTo>
                  <a:lnTo>
                    <a:pt x="80" y="199"/>
                  </a:lnTo>
                  <a:lnTo>
                    <a:pt x="87" y="188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113" y="154"/>
                  </a:lnTo>
                  <a:lnTo>
                    <a:pt x="126" y="145"/>
                  </a:lnTo>
                  <a:lnTo>
                    <a:pt x="138" y="134"/>
                  </a:lnTo>
                  <a:lnTo>
                    <a:pt x="153" y="127"/>
                  </a:lnTo>
                  <a:lnTo>
                    <a:pt x="153" y="127"/>
                  </a:lnTo>
                  <a:lnTo>
                    <a:pt x="167" y="121"/>
                  </a:lnTo>
                  <a:lnTo>
                    <a:pt x="184" y="116"/>
                  </a:lnTo>
                  <a:lnTo>
                    <a:pt x="198" y="114"/>
                  </a:lnTo>
                  <a:lnTo>
                    <a:pt x="216" y="112"/>
                  </a:lnTo>
                  <a:lnTo>
                    <a:pt x="216" y="161"/>
                  </a:lnTo>
                  <a:lnTo>
                    <a:pt x="216" y="161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20" y="165"/>
                  </a:lnTo>
                  <a:lnTo>
                    <a:pt x="300" y="85"/>
                  </a:lnTo>
                  <a:lnTo>
                    <a:pt x="300" y="85"/>
                  </a:lnTo>
                  <a:lnTo>
                    <a:pt x="301" y="83"/>
                  </a:lnTo>
                  <a:lnTo>
                    <a:pt x="300" y="79"/>
                  </a:lnTo>
                  <a:lnTo>
                    <a:pt x="300" y="7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33" name="Oval 18"/>
          <p:cNvSpPr/>
          <p:nvPr/>
        </p:nvSpPr>
        <p:spPr>
          <a:xfrm>
            <a:off x="7442910" y="4120788"/>
            <a:ext cx="238080" cy="238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cxnSp>
        <p:nvCxnSpPr>
          <p:cNvPr id="34" name="Straight Connector 24"/>
          <p:cNvCxnSpPr/>
          <p:nvPr/>
        </p:nvCxnSpPr>
        <p:spPr>
          <a:xfrm rot="5400000">
            <a:off x="7030921" y="3588509"/>
            <a:ext cx="1061947" cy="1816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68"/>
          <p:cNvGrpSpPr/>
          <p:nvPr/>
        </p:nvGrpSpPr>
        <p:grpSpPr>
          <a:xfrm>
            <a:off x="7642673" y="2920903"/>
            <a:ext cx="1407231" cy="1054068"/>
            <a:chOff x="6929453" y="3000378"/>
            <a:chExt cx="1230651" cy="921804"/>
          </a:xfrm>
        </p:grpSpPr>
        <p:sp>
          <p:nvSpPr>
            <p:cNvPr id="36" name="Rectangle 51"/>
            <p:cNvSpPr/>
            <p:nvPr/>
          </p:nvSpPr>
          <p:spPr>
            <a:xfrm>
              <a:off x="6929453" y="3214692"/>
              <a:ext cx="1230651" cy="7074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</a:t>
              </a:r>
              <a:endParaRPr lang="ms-MY" sz="800" dirty="0">
                <a:solidFill>
                  <a:schemeClr val="bg1"/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37" name="Rectangle 52"/>
            <p:cNvSpPr/>
            <p:nvPr/>
          </p:nvSpPr>
          <p:spPr>
            <a:xfrm>
              <a:off x="6929454" y="3000378"/>
              <a:ext cx="632518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Group 64"/>
          <p:cNvGrpSpPr/>
          <p:nvPr/>
        </p:nvGrpSpPr>
        <p:grpSpPr>
          <a:xfrm>
            <a:off x="7323218" y="2284769"/>
            <a:ext cx="478297" cy="478297"/>
            <a:chOff x="6650083" y="2444065"/>
            <a:chExt cx="418280" cy="418280"/>
          </a:xfrm>
        </p:grpSpPr>
        <p:sp>
          <p:nvSpPr>
            <p:cNvPr id="39" name="Teardrop 21"/>
            <p:cNvSpPr/>
            <p:nvPr/>
          </p:nvSpPr>
          <p:spPr>
            <a:xfrm rot="8100000">
              <a:off x="6650083" y="2444065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40" name="Group 58"/>
            <p:cNvGrpSpPr/>
            <p:nvPr/>
          </p:nvGrpSpPr>
          <p:grpSpPr>
            <a:xfrm>
              <a:off x="6760454" y="2563811"/>
              <a:ext cx="188740" cy="250826"/>
              <a:chOff x="8429652" y="3143254"/>
              <a:chExt cx="241300" cy="320675"/>
            </a:xfrm>
            <a:solidFill>
              <a:schemeClr val="bg1"/>
            </a:solidFill>
          </p:grpSpPr>
          <p:sp>
            <p:nvSpPr>
              <p:cNvPr id="41" name="Freeform 108"/>
              <p:cNvSpPr>
                <a:spLocks noEditPoints="1"/>
              </p:cNvSpPr>
              <p:nvPr/>
            </p:nvSpPr>
            <p:spPr bwMode="auto">
              <a:xfrm>
                <a:off x="8429652" y="3143254"/>
                <a:ext cx="241300" cy="320675"/>
              </a:xfrm>
              <a:custGeom>
                <a:avLst/>
                <a:gdLst/>
                <a:ahLst/>
                <a:cxnLst>
                  <a:cxn ang="0">
                    <a:pos x="136" y="2"/>
                  </a:cxn>
                  <a:cxn ang="0">
                    <a:pos x="92" y="13"/>
                  </a:cxn>
                  <a:cxn ang="0">
                    <a:pos x="56" y="35"/>
                  </a:cxn>
                  <a:cxn ang="0">
                    <a:pos x="25" y="67"/>
                  </a:cxn>
                  <a:cxn ang="0">
                    <a:pos x="7" y="107"/>
                  </a:cxn>
                  <a:cxn ang="0">
                    <a:pos x="0" y="153"/>
                  </a:cxn>
                  <a:cxn ang="0">
                    <a:pos x="5" y="187"/>
                  </a:cxn>
                  <a:cxn ang="0">
                    <a:pos x="25" y="236"/>
                  </a:cxn>
                  <a:cxn ang="0">
                    <a:pos x="63" y="274"/>
                  </a:cxn>
                  <a:cxn ang="0">
                    <a:pos x="69" y="278"/>
                  </a:cxn>
                  <a:cxn ang="0">
                    <a:pos x="76" y="301"/>
                  </a:cxn>
                  <a:cxn ang="0">
                    <a:pos x="76" y="354"/>
                  </a:cxn>
                  <a:cxn ang="0">
                    <a:pos x="83" y="372"/>
                  </a:cxn>
                  <a:cxn ang="0">
                    <a:pos x="140" y="401"/>
                  </a:cxn>
                  <a:cxn ang="0">
                    <a:pos x="150" y="405"/>
                  </a:cxn>
                  <a:cxn ang="0">
                    <a:pos x="214" y="376"/>
                  </a:cxn>
                  <a:cxn ang="0">
                    <a:pos x="225" y="367"/>
                  </a:cxn>
                  <a:cxn ang="0">
                    <a:pos x="228" y="303"/>
                  </a:cxn>
                  <a:cxn ang="0">
                    <a:pos x="230" y="289"/>
                  </a:cxn>
                  <a:cxn ang="0">
                    <a:pos x="243" y="270"/>
                  </a:cxn>
                  <a:cxn ang="0">
                    <a:pos x="261" y="256"/>
                  </a:cxn>
                  <a:cxn ang="0">
                    <a:pos x="288" y="216"/>
                  </a:cxn>
                  <a:cxn ang="0">
                    <a:pos x="301" y="169"/>
                  </a:cxn>
                  <a:cxn ang="0">
                    <a:pos x="301" y="136"/>
                  </a:cxn>
                  <a:cxn ang="0">
                    <a:pos x="290" y="93"/>
                  </a:cxn>
                  <a:cxn ang="0">
                    <a:pos x="268" y="57"/>
                  </a:cxn>
                  <a:cxn ang="0">
                    <a:pos x="236" y="28"/>
                  </a:cxn>
                  <a:cxn ang="0">
                    <a:pos x="196" y="8"/>
                  </a:cxn>
                  <a:cxn ang="0">
                    <a:pos x="150" y="0"/>
                  </a:cxn>
                  <a:cxn ang="0">
                    <a:pos x="100" y="354"/>
                  </a:cxn>
                  <a:cxn ang="0">
                    <a:pos x="203" y="303"/>
                  </a:cxn>
                  <a:cxn ang="0">
                    <a:pos x="100" y="303"/>
                  </a:cxn>
                  <a:cxn ang="0">
                    <a:pos x="203" y="303"/>
                  </a:cxn>
                  <a:cxn ang="0">
                    <a:pos x="230" y="249"/>
                  </a:cxn>
                  <a:cxn ang="0">
                    <a:pos x="210" y="270"/>
                  </a:cxn>
                  <a:cxn ang="0">
                    <a:pos x="96" y="278"/>
                  </a:cxn>
                  <a:cxn ang="0">
                    <a:pos x="85" y="260"/>
                  </a:cxn>
                  <a:cxn ang="0">
                    <a:pos x="67" y="245"/>
                  </a:cxn>
                  <a:cxn ang="0">
                    <a:pos x="40" y="211"/>
                  </a:cxn>
                  <a:cxn ang="0">
                    <a:pos x="27" y="167"/>
                  </a:cxn>
                  <a:cxn ang="0">
                    <a:pos x="25" y="140"/>
                  </a:cxn>
                  <a:cxn ang="0">
                    <a:pos x="36" y="104"/>
                  </a:cxn>
                  <a:cxn ang="0">
                    <a:pos x="54" y="71"/>
                  </a:cxn>
                  <a:cxn ang="0">
                    <a:pos x="82" y="47"/>
                  </a:cxn>
                  <a:cxn ang="0">
                    <a:pos x="114" y="31"/>
                  </a:cxn>
                  <a:cxn ang="0">
                    <a:pos x="150" y="26"/>
                  </a:cxn>
                  <a:cxn ang="0">
                    <a:pos x="176" y="29"/>
                  </a:cxn>
                  <a:cxn ang="0">
                    <a:pos x="212" y="42"/>
                  </a:cxn>
                  <a:cxn ang="0">
                    <a:pos x="239" y="64"/>
                  </a:cxn>
                  <a:cxn ang="0">
                    <a:pos x="261" y="93"/>
                  </a:cxn>
                  <a:cxn ang="0">
                    <a:pos x="274" y="127"/>
                  </a:cxn>
                  <a:cxn ang="0">
                    <a:pos x="277" y="153"/>
                  </a:cxn>
                  <a:cxn ang="0">
                    <a:pos x="270" y="192"/>
                  </a:cxn>
                  <a:cxn ang="0">
                    <a:pos x="250" y="229"/>
                  </a:cxn>
                  <a:cxn ang="0">
                    <a:pos x="232" y="249"/>
                  </a:cxn>
                </a:cxnLst>
                <a:rect l="0" t="0" r="r" b="b"/>
                <a:pathLst>
                  <a:path w="303" h="405">
                    <a:moveTo>
                      <a:pt x="150" y="0"/>
                    </a:moveTo>
                    <a:lnTo>
                      <a:pt x="150" y="0"/>
                    </a:lnTo>
                    <a:lnTo>
                      <a:pt x="136" y="2"/>
                    </a:lnTo>
                    <a:lnTo>
                      <a:pt x="121" y="4"/>
                    </a:lnTo>
                    <a:lnTo>
                      <a:pt x="107" y="8"/>
                    </a:lnTo>
                    <a:lnTo>
                      <a:pt x="92" y="13"/>
                    </a:lnTo>
                    <a:lnTo>
                      <a:pt x="80" y="18"/>
                    </a:lnTo>
                    <a:lnTo>
                      <a:pt x="67" y="28"/>
                    </a:lnTo>
                    <a:lnTo>
                      <a:pt x="56" y="35"/>
                    </a:lnTo>
                    <a:lnTo>
                      <a:pt x="45" y="46"/>
                    </a:lnTo>
                    <a:lnTo>
                      <a:pt x="34" y="57"/>
                    </a:lnTo>
                    <a:lnTo>
                      <a:pt x="25" y="67"/>
                    </a:lnTo>
                    <a:lnTo>
                      <a:pt x="18" y="80"/>
                    </a:lnTo>
                    <a:lnTo>
                      <a:pt x="13" y="93"/>
                    </a:lnTo>
                    <a:lnTo>
                      <a:pt x="7" y="107"/>
                    </a:lnTo>
                    <a:lnTo>
                      <a:pt x="4" y="122"/>
                    </a:lnTo>
                    <a:lnTo>
                      <a:pt x="2" y="136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2" y="171"/>
                    </a:lnTo>
                    <a:lnTo>
                      <a:pt x="5" y="187"/>
                    </a:lnTo>
                    <a:lnTo>
                      <a:pt x="9" y="205"/>
                    </a:lnTo>
                    <a:lnTo>
                      <a:pt x="16" y="221"/>
                    </a:lnTo>
                    <a:lnTo>
                      <a:pt x="25" y="236"/>
                    </a:lnTo>
                    <a:lnTo>
                      <a:pt x="36" y="251"/>
                    </a:lnTo>
                    <a:lnTo>
                      <a:pt x="49" y="263"/>
                    </a:lnTo>
                    <a:lnTo>
                      <a:pt x="63" y="274"/>
                    </a:lnTo>
                    <a:lnTo>
                      <a:pt x="65" y="276"/>
                    </a:lnTo>
                    <a:lnTo>
                      <a:pt x="65" y="276"/>
                    </a:lnTo>
                    <a:lnTo>
                      <a:pt x="69" y="278"/>
                    </a:lnTo>
                    <a:lnTo>
                      <a:pt x="71" y="281"/>
                    </a:lnTo>
                    <a:lnTo>
                      <a:pt x="74" y="290"/>
                    </a:lnTo>
                    <a:lnTo>
                      <a:pt x="76" y="301"/>
                    </a:lnTo>
                    <a:lnTo>
                      <a:pt x="76" y="303"/>
                    </a:lnTo>
                    <a:lnTo>
                      <a:pt x="76" y="354"/>
                    </a:lnTo>
                    <a:lnTo>
                      <a:pt x="76" y="354"/>
                    </a:lnTo>
                    <a:lnTo>
                      <a:pt x="76" y="359"/>
                    </a:lnTo>
                    <a:lnTo>
                      <a:pt x="80" y="367"/>
                    </a:lnTo>
                    <a:lnTo>
                      <a:pt x="83" y="372"/>
                    </a:lnTo>
                    <a:lnTo>
                      <a:pt x="89" y="376"/>
                    </a:lnTo>
                    <a:lnTo>
                      <a:pt x="140" y="401"/>
                    </a:lnTo>
                    <a:lnTo>
                      <a:pt x="140" y="401"/>
                    </a:lnTo>
                    <a:lnTo>
                      <a:pt x="145" y="403"/>
                    </a:lnTo>
                    <a:lnTo>
                      <a:pt x="150" y="405"/>
                    </a:lnTo>
                    <a:lnTo>
                      <a:pt x="150" y="405"/>
                    </a:lnTo>
                    <a:lnTo>
                      <a:pt x="158" y="403"/>
                    </a:lnTo>
                    <a:lnTo>
                      <a:pt x="163" y="401"/>
                    </a:lnTo>
                    <a:lnTo>
                      <a:pt x="214" y="376"/>
                    </a:lnTo>
                    <a:lnTo>
                      <a:pt x="214" y="376"/>
                    </a:lnTo>
                    <a:lnTo>
                      <a:pt x="219" y="372"/>
                    </a:lnTo>
                    <a:lnTo>
                      <a:pt x="225" y="367"/>
                    </a:lnTo>
                    <a:lnTo>
                      <a:pt x="227" y="359"/>
                    </a:lnTo>
                    <a:lnTo>
                      <a:pt x="228" y="354"/>
                    </a:lnTo>
                    <a:lnTo>
                      <a:pt x="228" y="303"/>
                    </a:lnTo>
                    <a:lnTo>
                      <a:pt x="228" y="303"/>
                    </a:lnTo>
                    <a:lnTo>
                      <a:pt x="228" y="296"/>
                    </a:lnTo>
                    <a:lnTo>
                      <a:pt x="230" y="289"/>
                    </a:lnTo>
                    <a:lnTo>
                      <a:pt x="236" y="278"/>
                    </a:lnTo>
                    <a:lnTo>
                      <a:pt x="241" y="272"/>
                    </a:lnTo>
                    <a:lnTo>
                      <a:pt x="243" y="270"/>
                    </a:lnTo>
                    <a:lnTo>
                      <a:pt x="248" y="267"/>
                    </a:lnTo>
                    <a:lnTo>
                      <a:pt x="248" y="267"/>
                    </a:lnTo>
                    <a:lnTo>
                      <a:pt x="261" y="256"/>
                    </a:lnTo>
                    <a:lnTo>
                      <a:pt x="272" y="243"/>
                    </a:lnTo>
                    <a:lnTo>
                      <a:pt x="281" y="231"/>
                    </a:lnTo>
                    <a:lnTo>
                      <a:pt x="288" y="216"/>
                    </a:lnTo>
                    <a:lnTo>
                      <a:pt x="294" y="200"/>
                    </a:lnTo>
                    <a:lnTo>
                      <a:pt x="299" y="185"/>
                    </a:lnTo>
                    <a:lnTo>
                      <a:pt x="301" y="169"/>
                    </a:lnTo>
                    <a:lnTo>
                      <a:pt x="303" y="153"/>
                    </a:lnTo>
                    <a:lnTo>
                      <a:pt x="303" y="153"/>
                    </a:lnTo>
                    <a:lnTo>
                      <a:pt x="301" y="136"/>
                    </a:lnTo>
                    <a:lnTo>
                      <a:pt x="299" y="122"/>
                    </a:lnTo>
                    <a:lnTo>
                      <a:pt x="295" y="107"/>
                    </a:lnTo>
                    <a:lnTo>
                      <a:pt x="290" y="93"/>
                    </a:lnTo>
                    <a:lnTo>
                      <a:pt x="285" y="80"/>
                    </a:lnTo>
                    <a:lnTo>
                      <a:pt x="275" y="67"/>
                    </a:lnTo>
                    <a:lnTo>
                      <a:pt x="268" y="57"/>
                    </a:lnTo>
                    <a:lnTo>
                      <a:pt x="257" y="46"/>
                    </a:lnTo>
                    <a:lnTo>
                      <a:pt x="246" y="35"/>
                    </a:lnTo>
                    <a:lnTo>
                      <a:pt x="236" y="28"/>
                    </a:lnTo>
                    <a:lnTo>
                      <a:pt x="223" y="18"/>
                    </a:lnTo>
                    <a:lnTo>
                      <a:pt x="210" y="13"/>
                    </a:lnTo>
                    <a:lnTo>
                      <a:pt x="196" y="8"/>
                    </a:lnTo>
                    <a:lnTo>
                      <a:pt x="181" y="4"/>
                    </a:lnTo>
                    <a:lnTo>
                      <a:pt x="167" y="2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379"/>
                    </a:moveTo>
                    <a:lnTo>
                      <a:pt x="100" y="354"/>
                    </a:lnTo>
                    <a:lnTo>
                      <a:pt x="203" y="354"/>
                    </a:lnTo>
                    <a:lnTo>
                      <a:pt x="150" y="379"/>
                    </a:lnTo>
                    <a:close/>
                    <a:moveTo>
                      <a:pt x="203" y="303"/>
                    </a:moveTo>
                    <a:lnTo>
                      <a:pt x="203" y="328"/>
                    </a:lnTo>
                    <a:lnTo>
                      <a:pt x="100" y="328"/>
                    </a:lnTo>
                    <a:lnTo>
                      <a:pt x="100" y="303"/>
                    </a:lnTo>
                    <a:lnTo>
                      <a:pt x="100" y="303"/>
                    </a:lnTo>
                    <a:lnTo>
                      <a:pt x="203" y="303"/>
                    </a:lnTo>
                    <a:lnTo>
                      <a:pt x="203" y="303"/>
                    </a:lnTo>
                    <a:close/>
                    <a:moveTo>
                      <a:pt x="232" y="249"/>
                    </a:moveTo>
                    <a:lnTo>
                      <a:pt x="232" y="249"/>
                    </a:lnTo>
                    <a:lnTo>
                      <a:pt x="230" y="249"/>
                    </a:lnTo>
                    <a:lnTo>
                      <a:pt x="223" y="254"/>
                    </a:lnTo>
                    <a:lnTo>
                      <a:pt x="214" y="263"/>
                    </a:lnTo>
                    <a:lnTo>
                      <a:pt x="210" y="270"/>
                    </a:lnTo>
                    <a:lnTo>
                      <a:pt x="207" y="278"/>
                    </a:lnTo>
                    <a:lnTo>
                      <a:pt x="96" y="278"/>
                    </a:lnTo>
                    <a:lnTo>
                      <a:pt x="96" y="278"/>
                    </a:lnTo>
                    <a:lnTo>
                      <a:pt x="94" y="270"/>
                    </a:lnTo>
                    <a:lnTo>
                      <a:pt x="91" y="265"/>
                    </a:lnTo>
                    <a:lnTo>
                      <a:pt x="85" y="260"/>
                    </a:lnTo>
                    <a:lnTo>
                      <a:pt x="78" y="254"/>
                    </a:lnTo>
                    <a:lnTo>
                      <a:pt x="78" y="254"/>
                    </a:lnTo>
                    <a:lnTo>
                      <a:pt x="67" y="245"/>
                    </a:lnTo>
                    <a:lnTo>
                      <a:pt x="56" y="234"/>
                    </a:lnTo>
                    <a:lnTo>
                      <a:pt x="47" y="223"/>
                    </a:lnTo>
                    <a:lnTo>
                      <a:pt x="40" y="211"/>
                    </a:lnTo>
                    <a:lnTo>
                      <a:pt x="34" y="196"/>
                    </a:lnTo>
                    <a:lnTo>
                      <a:pt x="29" y="182"/>
                    </a:lnTo>
                    <a:lnTo>
                      <a:pt x="27" y="167"/>
                    </a:lnTo>
                    <a:lnTo>
                      <a:pt x="25" y="153"/>
                    </a:lnTo>
                    <a:lnTo>
                      <a:pt x="25" y="153"/>
                    </a:lnTo>
                    <a:lnTo>
                      <a:pt x="25" y="140"/>
                    </a:lnTo>
                    <a:lnTo>
                      <a:pt x="27" y="127"/>
                    </a:lnTo>
                    <a:lnTo>
                      <a:pt x="31" y="115"/>
                    </a:lnTo>
                    <a:lnTo>
                      <a:pt x="36" y="104"/>
                    </a:lnTo>
                    <a:lnTo>
                      <a:pt x="40" y="93"/>
                    </a:lnTo>
                    <a:lnTo>
                      <a:pt x="47" y="82"/>
                    </a:lnTo>
                    <a:lnTo>
                      <a:pt x="54" y="71"/>
                    </a:lnTo>
                    <a:lnTo>
                      <a:pt x="62" y="64"/>
                    </a:lnTo>
                    <a:lnTo>
                      <a:pt x="71" y="55"/>
                    </a:lnTo>
                    <a:lnTo>
                      <a:pt x="82" y="47"/>
                    </a:lnTo>
                    <a:lnTo>
                      <a:pt x="91" y="42"/>
                    </a:lnTo>
                    <a:lnTo>
                      <a:pt x="101" y="37"/>
                    </a:lnTo>
                    <a:lnTo>
                      <a:pt x="114" y="31"/>
                    </a:lnTo>
                    <a:lnTo>
                      <a:pt x="125" y="29"/>
                    </a:lnTo>
                    <a:lnTo>
                      <a:pt x="138" y="28"/>
                    </a:lnTo>
                    <a:lnTo>
                      <a:pt x="150" y="26"/>
                    </a:lnTo>
                    <a:lnTo>
                      <a:pt x="150" y="26"/>
                    </a:lnTo>
                    <a:lnTo>
                      <a:pt x="165" y="28"/>
                    </a:lnTo>
                    <a:lnTo>
                      <a:pt x="176" y="29"/>
                    </a:lnTo>
                    <a:lnTo>
                      <a:pt x="188" y="31"/>
                    </a:lnTo>
                    <a:lnTo>
                      <a:pt x="199" y="37"/>
                    </a:lnTo>
                    <a:lnTo>
                      <a:pt x="212" y="42"/>
                    </a:lnTo>
                    <a:lnTo>
                      <a:pt x="221" y="47"/>
                    </a:lnTo>
                    <a:lnTo>
                      <a:pt x="232" y="55"/>
                    </a:lnTo>
                    <a:lnTo>
                      <a:pt x="239" y="64"/>
                    </a:lnTo>
                    <a:lnTo>
                      <a:pt x="248" y="71"/>
                    </a:lnTo>
                    <a:lnTo>
                      <a:pt x="256" y="82"/>
                    </a:lnTo>
                    <a:lnTo>
                      <a:pt x="261" y="93"/>
                    </a:lnTo>
                    <a:lnTo>
                      <a:pt x="266" y="104"/>
                    </a:lnTo>
                    <a:lnTo>
                      <a:pt x="272" y="115"/>
                    </a:lnTo>
                    <a:lnTo>
                      <a:pt x="274" y="127"/>
                    </a:lnTo>
                    <a:lnTo>
                      <a:pt x="275" y="140"/>
                    </a:lnTo>
                    <a:lnTo>
                      <a:pt x="277" y="153"/>
                    </a:lnTo>
                    <a:lnTo>
                      <a:pt x="277" y="153"/>
                    </a:lnTo>
                    <a:lnTo>
                      <a:pt x="275" y="165"/>
                    </a:lnTo>
                    <a:lnTo>
                      <a:pt x="274" y="180"/>
                    </a:lnTo>
                    <a:lnTo>
                      <a:pt x="270" y="192"/>
                    </a:lnTo>
                    <a:lnTo>
                      <a:pt x="265" y="205"/>
                    </a:lnTo>
                    <a:lnTo>
                      <a:pt x="259" y="218"/>
                    </a:lnTo>
                    <a:lnTo>
                      <a:pt x="250" y="229"/>
                    </a:lnTo>
                    <a:lnTo>
                      <a:pt x="243" y="240"/>
                    </a:lnTo>
                    <a:lnTo>
                      <a:pt x="232" y="249"/>
                    </a:lnTo>
                    <a:lnTo>
                      <a:pt x="232" y="24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Freeform 109"/>
              <p:cNvSpPr>
                <a:spLocks/>
              </p:cNvSpPr>
              <p:nvPr/>
            </p:nvSpPr>
            <p:spPr bwMode="auto">
              <a:xfrm>
                <a:off x="8550302" y="3184529"/>
                <a:ext cx="79375" cy="79375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9" y="2"/>
                  </a:cxn>
                  <a:cxn ang="0">
                    <a:pos x="4" y="4"/>
                  </a:cxn>
                  <a:cxn ang="0">
                    <a:pos x="2" y="7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4" y="22"/>
                  </a:cxn>
                  <a:cxn ang="0">
                    <a:pos x="9" y="24"/>
                  </a:cxn>
                  <a:cxn ang="0">
                    <a:pos x="13" y="25"/>
                  </a:cxn>
                  <a:cxn ang="0">
                    <a:pos x="13" y="25"/>
                  </a:cxn>
                  <a:cxn ang="0">
                    <a:pos x="24" y="27"/>
                  </a:cxn>
                  <a:cxn ang="0">
                    <a:pos x="35" y="31"/>
                  </a:cxn>
                  <a:cxn ang="0">
                    <a:pos x="46" y="36"/>
                  </a:cxn>
                  <a:cxn ang="0">
                    <a:pos x="57" y="44"/>
                  </a:cxn>
                  <a:cxn ang="0">
                    <a:pos x="64" y="53"/>
                  </a:cxn>
                  <a:cxn ang="0">
                    <a:pos x="71" y="64"/>
                  </a:cxn>
                  <a:cxn ang="0">
                    <a:pos x="75" y="76"/>
                  </a:cxn>
                  <a:cxn ang="0">
                    <a:pos x="77" y="89"/>
                  </a:cxn>
                  <a:cxn ang="0">
                    <a:pos x="77" y="89"/>
                  </a:cxn>
                  <a:cxn ang="0">
                    <a:pos x="78" y="94"/>
                  </a:cxn>
                  <a:cxn ang="0">
                    <a:pos x="80" y="98"/>
                  </a:cxn>
                  <a:cxn ang="0">
                    <a:pos x="84" y="102"/>
                  </a:cxn>
                  <a:cxn ang="0">
                    <a:pos x="89" y="102"/>
                  </a:cxn>
                  <a:cxn ang="0">
                    <a:pos x="89" y="102"/>
                  </a:cxn>
                  <a:cxn ang="0">
                    <a:pos x="95" y="102"/>
                  </a:cxn>
                  <a:cxn ang="0">
                    <a:pos x="98" y="98"/>
                  </a:cxn>
                  <a:cxn ang="0">
                    <a:pos x="100" y="94"/>
                  </a:cxn>
                  <a:cxn ang="0">
                    <a:pos x="102" y="89"/>
                  </a:cxn>
                  <a:cxn ang="0">
                    <a:pos x="102" y="89"/>
                  </a:cxn>
                  <a:cxn ang="0">
                    <a:pos x="100" y="69"/>
                  </a:cxn>
                  <a:cxn ang="0">
                    <a:pos x="95" y="51"/>
                  </a:cxn>
                  <a:cxn ang="0">
                    <a:pos x="86" y="36"/>
                  </a:cxn>
                  <a:cxn ang="0">
                    <a:pos x="75" y="24"/>
                  </a:cxn>
                  <a:cxn ang="0">
                    <a:pos x="60" y="13"/>
                  </a:cxn>
                  <a:cxn ang="0">
                    <a:pos x="46" y="6"/>
                  </a:cxn>
                  <a:cxn ang="0">
                    <a:pos x="29" y="2"/>
                  </a:cxn>
                  <a:cxn ang="0">
                    <a:pos x="13" y="0"/>
                  </a:cxn>
                  <a:cxn ang="0">
                    <a:pos x="13" y="0"/>
                  </a:cxn>
                </a:cxnLst>
                <a:rect l="0" t="0" r="r" b="b"/>
                <a:pathLst>
                  <a:path w="102" h="102">
                    <a:moveTo>
                      <a:pt x="13" y="0"/>
                    </a:moveTo>
                    <a:lnTo>
                      <a:pt x="13" y="0"/>
                    </a:lnTo>
                    <a:lnTo>
                      <a:pt x="9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4" y="22"/>
                    </a:lnTo>
                    <a:lnTo>
                      <a:pt x="9" y="24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24" y="27"/>
                    </a:lnTo>
                    <a:lnTo>
                      <a:pt x="35" y="31"/>
                    </a:lnTo>
                    <a:lnTo>
                      <a:pt x="46" y="36"/>
                    </a:lnTo>
                    <a:lnTo>
                      <a:pt x="57" y="44"/>
                    </a:lnTo>
                    <a:lnTo>
                      <a:pt x="64" y="53"/>
                    </a:lnTo>
                    <a:lnTo>
                      <a:pt x="71" y="64"/>
                    </a:lnTo>
                    <a:lnTo>
                      <a:pt x="75" y="76"/>
                    </a:lnTo>
                    <a:lnTo>
                      <a:pt x="77" y="89"/>
                    </a:lnTo>
                    <a:lnTo>
                      <a:pt x="77" y="89"/>
                    </a:lnTo>
                    <a:lnTo>
                      <a:pt x="78" y="94"/>
                    </a:lnTo>
                    <a:lnTo>
                      <a:pt x="80" y="98"/>
                    </a:lnTo>
                    <a:lnTo>
                      <a:pt x="84" y="102"/>
                    </a:lnTo>
                    <a:lnTo>
                      <a:pt x="89" y="102"/>
                    </a:lnTo>
                    <a:lnTo>
                      <a:pt x="89" y="102"/>
                    </a:lnTo>
                    <a:lnTo>
                      <a:pt x="95" y="102"/>
                    </a:lnTo>
                    <a:lnTo>
                      <a:pt x="98" y="98"/>
                    </a:lnTo>
                    <a:lnTo>
                      <a:pt x="100" y="94"/>
                    </a:lnTo>
                    <a:lnTo>
                      <a:pt x="102" y="89"/>
                    </a:lnTo>
                    <a:lnTo>
                      <a:pt x="102" y="89"/>
                    </a:lnTo>
                    <a:lnTo>
                      <a:pt x="100" y="69"/>
                    </a:lnTo>
                    <a:lnTo>
                      <a:pt x="95" y="51"/>
                    </a:lnTo>
                    <a:lnTo>
                      <a:pt x="86" y="36"/>
                    </a:lnTo>
                    <a:lnTo>
                      <a:pt x="75" y="24"/>
                    </a:lnTo>
                    <a:lnTo>
                      <a:pt x="60" y="13"/>
                    </a:lnTo>
                    <a:lnTo>
                      <a:pt x="46" y="6"/>
                    </a:lnTo>
                    <a:lnTo>
                      <a:pt x="29" y="2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3" name="文本框 49"/>
          <p:cNvSpPr txBox="1"/>
          <p:nvPr/>
        </p:nvSpPr>
        <p:spPr>
          <a:xfrm>
            <a:off x="866853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</a:rPr>
              <a:t>2015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4" name="文本框 50"/>
          <p:cNvSpPr txBox="1"/>
          <p:nvPr/>
        </p:nvSpPr>
        <p:spPr>
          <a:xfrm>
            <a:off x="2939278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</a:rPr>
              <a:t>2016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5" name="文本框 51"/>
          <p:cNvSpPr txBox="1"/>
          <p:nvPr/>
        </p:nvSpPr>
        <p:spPr>
          <a:xfrm>
            <a:off x="5012503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</a:rPr>
              <a:t>2017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6" name="文本框 52"/>
          <p:cNvSpPr txBox="1"/>
          <p:nvPr/>
        </p:nvSpPr>
        <p:spPr>
          <a:xfrm>
            <a:off x="7198463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</a:rPr>
              <a:t>2018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093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00"/>
                            </p:stCondLst>
                            <p:childTnLst>
                              <p:par>
                                <p:cTn id="3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9" grpId="0" animBg="1"/>
      <p:bldP spid="17" grpId="0" animBg="1"/>
      <p:bldP spid="25" grpId="0" animBg="1"/>
      <p:bldP spid="33" grpId="0" animBg="1"/>
      <p:bldP spid="43" grpId="0"/>
      <p:bldP spid="44" grpId="0"/>
      <p:bldP spid="45" grpId="0"/>
      <p:bldP spid="4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04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4"/>
          <p:cNvSpPr/>
          <p:nvPr/>
        </p:nvSpPr>
        <p:spPr>
          <a:xfrm rot="2700000">
            <a:off x="2626213" y="2391109"/>
            <a:ext cx="3960440" cy="573977"/>
          </a:xfrm>
          <a:custGeom>
            <a:avLst/>
            <a:gdLst/>
            <a:ahLst/>
            <a:cxnLst/>
            <a:rect l="l" t="t" r="r" b="b"/>
            <a:pathLst>
              <a:path w="4968552" h="720080">
                <a:moveTo>
                  <a:pt x="3539923" y="0"/>
                </a:moveTo>
                <a:lnTo>
                  <a:pt x="4608512" y="0"/>
                </a:lnTo>
                <a:cubicBezTo>
                  <a:pt x="4807357" y="0"/>
                  <a:pt x="4968552" y="161195"/>
                  <a:pt x="4968552" y="360040"/>
                </a:cubicBezTo>
                <a:cubicBezTo>
                  <a:pt x="4968552" y="558885"/>
                  <a:pt x="4807357" y="720080"/>
                  <a:pt x="4608512" y="720080"/>
                </a:cubicBezTo>
                <a:lnTo>
                  <a:pt x="3539923" y="720080"/>
                </a:lnTo>
                <a:cubicBezTo>
                  <a:pt x="3579486" y="607368"/>
                  <a:pt x="3600400" y="486147"/>
                  <a:pt x="3600400" y="360040"/>
                </a:cubicBezTo>
                <a:cubicBezTo>
                  <a:pt x="3600400" y="233934"/>
                  <a:pt x="3579486" y="112712"/>
                  <a:pt x="3539923" y="0"/>
                </a:cubicBezTo>
                <a:close/>
                <a:moveTo>
                  <a:pt x="360040" y="0"/>
                </a:moveTo>
                <a:lnTo>
                  <a:pt x="1428630" y="0"/>
                </a:lnTo>
                <a:cubicBezTo>
                  <a:pt x="1389066" y="112712"/>
                  <a:pt x="1368152" y="233934"/>
                  <a:pt x="1368152" y="360040"/>
                </a:cubicBezTo>
                <a:cubicBezTo>
                  <a:pt x="1368152" y="486147"/>
                  <a:pt x="1389066" y="607368"/>
                  <a:pt x="1428630" y="720080"/>
                </a:cubicBezTo>
                <a:lnTo>
                  <a:pt x="360040" y="720080"/>
                </a:lnTo>
                <a:cubicBezTo>
                  <a:pt x="161195" y="720080"/>
                  <a:pt x="0" y="558885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4"/>
          <p:cNvSpPr/>
          <p:nvPr/>
        </p:nvSpPr>
        <p:spPr>
          <a:xfrm rot="8100000">
            <a:off x="2626214" y="2391109"/>
            <a:ext cx="3960440" cy="573977"/>
          </a:xfrm>
          <a:custGeom>
            <a:avLst/>
            <a:gdLst/>
            <a:ahLst/>
            <a:cxnLst/>
            <a:rect l="l" t="t" r="r" b="b"/>
            <a:pathLst>
              <a:path w="4968552" h="720080">
                <a:moveTo>
                  <a:pt x="3539923" y="0"/>
                </a:moveTo>
                <a:lnTo>
                  <a:pt x="4608512" y="0"/>
                </a:lnTo>
                <a:cubicBezTo>
                  <a:pt x="4807357" y="0"/>
                  <a:pt x="4968552" y="161195"/>
                  <a:pt x="4968552" y="360040"/>
                </a:cubicBezTo>
                <a:cubicBezTo>
                  <a:pt x="4968552" y="558885"/>
                  <a:pt x="4807357" y="720080"/>
                  <a:pt x="4608512" y="720080"/>
                </a:cubicBezTo>
                <a:lnTo>
                  <a:pt x="3539923" y="720080"/>
                </a:lnTo>
                <a:cubicBezTo>
                  <a:pt x="3579486" y="607368"/>
                  <a:pt x="3600400" y="486147"/>
                  <a:pt x="3600400" y="360040"/>
                </a:cubicBezTo>
                <a:cubicBezTo>
                  <a:pt x="3600400" y="233934"/>
                  <a:pt x="3579486" y="112712"/>
                  <a:pt x="3539923" y="0"/>
                </a:cubicBezTo>
                <a:close/>
                <a:moveTo>
                  <a:pt x="360040" y="0"/>
                </a:moveTo>
                <a:lnTo>
                  <a:pt x="1428630" y="0"/>
                </a:lnTo>
                <a:cubicBezTo>
                  <a:pt x="1389066" y="112712"/>
                  <a:pt x="1368152" y="233934"/>
                  <a:pt x="1368152" y="360040"/>
                </a:cubicBezTo>
                <a:cubicBezTo>
                  <a:pt x="1368152" y="486147"/>
                  <a:pt x="1389066" y="607368"/>
                  <a:pt x="1428630" y="720080"/>
                </a:cubicBezTo>
                <a:lnTo>
                  <a:pt x="360040" y="720080"/>
                </a:lnTo>
                <a:cubicBezTo>
                  <a:pt x="161195" y="720080"/>
                  <a:pt x="0" y="558885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800673" y="1872336"/>
            <a:ext cx="1611520" cy="1611520"/>
            <a:chOff x="3686373" y="2075063"/>
            <a:chExt cx="1611520" cy="1611520"/>
          </a:xfrm>
        </p:grpSpPr>
        <p:sp>
          <p:nvSpPr>
            <p:cNvPr id="11" name="椭圆 10"/>
            <p:cNvSpPr/>
            <p:nvPr/>
          </p:nvSpPr>
          <p:spPr>
            <a:xfrm rot="2700000">
              <a:off x="3686373" y="2075063"/>
              <a:ext cx="1611520" cy="1611520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6"/>
            <p:cNvSpPr>
              <a:spLocks noEditPoints="1"/>
            </p:cNvSpPr>
            <p:nvPr/>
          </p:nvSpPr>
          <p:spPr bwMode="auto">
            <a:xfrm>
              <a:off x="4259311" y="2435302"/>
              <a:ext cx="465644" cy="464505"/>
            </a:xfrm>
            <a:custGeom>
              <a:avLst/>
              <a:gdLst>
                <a:gd name="T0" fmla="*/ 60 w 99"/>
                <a:gd name="T1" fmla="*/ 9 h 99"/>
                <a:gd name="T2" fmla="*/ 81 w 99"/>
                <a:gd name="T3" fmla="*/ 10 h 99"/>
                <a:gd name="T4" fmla="*/ 79 w 99"/>
                <a:gd name="T5" fmla="*/ 20 h 99"/>
                <a:gd name="T6" fmla="*/ 96 w 99"/>
                <a:gd name="T7" fmla="*/ 31 h 99"/>
                <a:gd name="T8" fmla="*/ 90 w 99"/>
                <a:gd name="T9" fmla="*/ 38 h 99"/>
                <a:gd name="T10" fmla="*/ 99 w 99"/>
                <a:gd name="T11" fmla="*/ 57 h 99"/>
                <a:gd name="T12" fmla="*/ 90 w 99"/>
                <a:gd name="T13" fmla="*/ 60 h 99"/>
                <a:gd name="T14" fmla="*/ 89 w 99"/>
                <a:gd name="T15" fmla="*/ 81 h 99"/>
                <a:gd name="T16" fmla="*/ 80 w 99"/>
                <a:gd name="T17" fmla="*/ 79 h 99"/>
                <a:gd name="T18" fmla="*/ 68 w 99"/>
                <a:gd name="T19" fmla="*/ 97 h 99"/>
                <a:gd name="T20" fmla="*/ 61 w 99"/>
                <a:gd name="T21" fmla="*/ 90 h 99"/>
                <a:gd name="T22" fmla="*/ 42 w 99"/>
                <a:gd name="T23" fmla="*/ 99 h 99"/>
                <a:gd name="T24" fmla="*/ 39 w 99"/>
                <a:gd name="T25" fmla="*/ 91 h 99"/>
                <a:gd name="T26" fmla="*/ 18 w 99"/>
                <a:gd name="T27" fmla="*/ 89 h 99"/>
                <a:gd name="T28" fmla="*/ 20 w 99"/>
                <a:gd name="T29" fmla="*/ 80 h 99"/>
                <a:gd name="T30" fmla="*/ 3 w 99"/>
                <a:gd name="T31" fmla="*/ 68 h 99"/>
                <a:gd name="T32" fmla="*/ 9 w 99"/>
                <a:gd name="T33" fmla="*/ 61 h 99"/>
                <a:gd name="T34" fmla="*/ 0 w 99"/>
                <a:gd name="T35" fmla="*/ 42 h 99"/>
                <a:gd name="T36" fmla="*/ 9 w 99"/>
                <a:gd name="T37" fmla="*/ 39 h 99"/>
                <a:gd name="T38" fmla="*/ 10 w 99"/>
                <a:gd name="T39" fmla="*/ 18 h 99"/>
                <a:gd name="T40" fmla="*/ 19 w 99"/>
                <a:gd name="T41" fmla="*/ 20 h 99"/>
                <a:gd name="T42" fmla="*/ 31 w 99"/>
                <a:gd name="T43" fmla="*/ 3 h 99"/>
                <a:gd name="T44" fmla="*/ 38 w 99"/>
                <a:gd name="T45" fmla="*/ 9 h 99"/>
                <a:gd name="T46" fmla="*/ 57 w 99"/>
                <a:gd name="T47" fmla="*/ 0 h 99"/>
                <a:gd name="T48" fmla="*/ 36 w 99"/>
                <a:gd name="T49" fmla="*/ 58 h 99"/>
                <a:gd name="T50" fmla="*/ 45 w 99"/>
                <a:gd name="T51" fmla="*/ 47 h 99"/>
                <a:gd name="T52" fmla="*/ 58 w 99"/>
                <a:gd name="T53" fmla="*/ 55 h 99"/>
                <a:gd name="T54" fmla="*/ 64 w 99"/>
                <a:gd name="T55" fmla="*/ 56 h 99"/>
                <a:gd name="T56" fmla="*/ 54 w 99"/>
                <a:gd name="T57" fmla="*/ 54 h 99"/>
                <a:gd name="T58" fmla="*/ 58 w 99"/>
                <a:gd name="T59" fmla="*/ 69 h 99"/>
                <a:gd name="T60" fmla="*/ 71 w 99"/>
                <a:gd name="T61" fmla="*/ 71 h 99"/>
                <a:gd name="T62" fmla="*/ 71 w 99"/>
                <a:gd name="T63" fmla="*/ 28 h 99"/>
                <a:gd name="T64" fmla="*/ 28 w 99"/>
                <a:gd name="T65" fmla="*/ 28 h 99"/>
                <a:gd name="T66" fmla="*/ 28 w 99"/>
                <a:gd name="T67" fmla="*/ 71 h 99"/>
                <a:gd name="T68" fmla="*/ 55 w 99"/>
                <a:gd name="T69" fmla="*/ 79 h 99"/>
                <a:gd name="T70" fmla="*/ 48 w 99"/>
                <a:gd name="T71" fmla="*/ 66 h 99"/>
                <a:gd name="T72" fmla="*/ 35 w 99"/>
                <a:gd name="T73" fmla="*/ 75 h 99"/>
                <a:gd name="T74" fmla="*/ 42 w 99"/>
                <a:gd name="T75" fmla="*/ 71 h 99"/>
                <a:gd name="T76" fmla="*/ 45 w 99"/>
                <a:gd name="T77" fmla="*/ 52 h 99"/>
                <a:gd name="T78" fmla="*/ 38 w 99"/>
                <a:gd name="T79" fmla="*/ 59 h 99"/>
                <a:gd name="T80" fmla="*/ 51 w 99"/>
                <a:gd name="T81" fmla="*/ 37 h 99"/>
                <a:gd name="T82" fmla="*/ 51 w 99"/>
                <a:gd name="T83" fmla="*/ 46 h 99"/>
                <a:gd name="T84" fmla="*/ 51 w 99"/>
                <a:gd name="T85" fmla="*/ 3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9" h="99">
                  <a:moveTo>
                    <a:pt x="59" y="8"/>
                  </a:moveTo>
                  <a:cubicBezTo>
                    <a:pt x="59" y="9"/>
                    <a:pt x="60" y="9"/>
                    <a:pt x="60" y="9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9"/>
                    <a:pt x="79" y="19"/>
                    <a:pt x="79" y="20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1" y="59"/>
                    <a:pt x="91" y="59"/>
                    <a:pt x="91" y="59"/>
                  </a:cubicBezTo>
                  <a:cubicBezTo>
                    <a:pt x="91" y="59"/>
                    <a:pt x="90" y="60"/>
                    <a:pt x="90" y="60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0" y="78"/>
                    <a:pt x="80" y="78"/>
                    <a:pt x="80" y="78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82" y="88"/>
                    <a:pt x="82" y="88"/>
                    <a:pt x="82" y="88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2" y="90"/>
                    <a:pt x="62" y="90"/>
                    <a:pt x="62" y="90"/>
                  </a:cubicBezTo>
                  <a:cubicBezTo>
                    <a:pt x="62" y="90"/>
                    <a:pt x="61" y="90"/>
                    <a:pt x="61" y="9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40" y="91"/>
                    <a:pt x="40" y="91"/>
                    <a:pt x="40" y="91"/>
                  </a:cubicBezTo>
                  <a:cubicBezTo>
                    <a:pt x="40" y="91"/>
                    <a:pt x="39" y="91"/>
                    <a:pt x="39" y="91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1"/>
                    <a:pt x="9" y="6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0"/>
                    <a:pt x="8" y="39"/>
                    <a:pt x="9" y="39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0"/>
                    <a:pt x="19" y="2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8" y="9"/>
                    <a:pt x="38" y="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36" y="58"/>
                  </a:moveTo>
                  <a:cubicBezTo>
                    <a:pt x="37" y="52"/>
                    <a:pt x="37" y="52"/>
                    <a:pt x="37" y="52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63" y="77"/>
                    <a:pt x="67" y="74"/>
                    <a:pt x="71" y="71"/>
                  </a:cubicBezTo>
                  <a:cubicBezTo>
                    <a:pt x="76" y="66"/>
                    <a:pt x="80" y="58"/>
                    <a:pt x="80" y="50"/>
                  </a:cubicBezTo>
                  <a:cubicBezTo>
                    <a:pt x="80" y="41"/>
                    <a:pt x="76" y="34"/>
                    <a:pt x="71" y="28"/>
                  </a:cubicBezTo>
                  <a:cubicBezTo>
                    <a:pt x="65" y="23"/>
                    <a:pt x="58" y="19"/>
                    <a:pt x="49" y="19"/>
                  </a:cubicBezTo>
                  <a:cubicBezTo>
                    <a:pt x="41" y="19"/>
                    <a:pt x="34" y="23"/>
                    <a:pt x="28" y="28"/>
                  </a:cubicBezTo>
                  <a:cubicBezTo>
                    <a:pt x="23" y="34"/>
                    <a:pt x="19" y="41"/>
                    <a:pt x="19" y="50"/>
                  </a:cubicBezTo>
                  <a:cubicBezTo>
                    <a:pt x="19" y="58"/>
                    <a:pt x="23" y="66"/>
                    <a:pt x="28" y="71"/>
                  </a:cubicBezTo>
                  <a:cubicBezTo>
                    <a:pt x="34" y="76"/>
                    <a:pt x="41" y="80"/>
                    <a:pt x="49" y="80"/>
                  </a:cubicBezTo>
                  <a:cubicBezTo>
                    <a:pt x="52" y="80"/>
                    <a:pt x="54" y="80"/>
                    <a:pt x="55" y="79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7" y="69"/>
                    <a:pt x="45" y="73"/>
                    <a:pt x="45" y="73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6" y="58"/>
                    <a:pt x="36" y="58"/>
                    <a:pt x="36" y="58"/>
                  </a:cubicBezTo>
                  <a:close/>
                  <a:moveTo>
                    <a:pt x="51" y="37"/>
                  </a:moveTo>
                  <a:cubicBezTo>
                    <a:pt x="48" y="37"/>
                    <a:pt x="46" y="39"/>
                    <a:pt x="46" y="41"/>
                  </a:cubicBezTo>
                  <a:cubicBezTo>
                    <a:pt x="46" y="44"/>
                    <a:pt x="48" y="46"/>
                    <a:pt x="51" y="46"/>
                  </a:cubicBezTo>
                  <a:cubicBezTo>
                    <a:pt x="53" y="46"/>
                    <a:pt x="55" y="44"/>
                    <a:pt x="55" y="41"/>
                  </a:cubicBezTo>
                  <a:cubicBezTo>
                    <a:pt x="55" y="39"/>
                    <a:pt x="53" y="37"/>
                    <a:pt x="51" y="3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809628" y="3003798"/>
              <a:ext cx="1415772" cy="369332"/>
            </a:xfrm>
            <a:prstGeom prst="rect">
              <a:avLst/>
            </a:prstGeom>
            <a:noFill/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KEY WORD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234191" y="1341245"/>
            <a:ext cx="453970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65278" y="1261580"/>
            <a:ext cx="201601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47819" y="1341245"/>
            <a:ext cx="453970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209592" y="1261580"/>
            <a:ext cx="201601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47819" y="3632947"/>
            <a:ext cx="453970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209592" y="3540614"/>
            <a:ext cx="201601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51953" y="3632947"/>
            <a:ext cx="453970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65278" y="3540614"/>
            <a:ext cx="201601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</a:p>
        </p:txBody>
      </p:sp>
    </p:spTree>
    <p:extLst>
      <p:ext uri="{BB962C8B-B14F-4D97-AF65-F5344CB8AC3E}">
        <p14:creationId xmlns:p14="http://schemas.microsoft.com/office/powerpoint/2010/main" val="116093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45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1" dur="1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2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3" dur="1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3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550"/>
                                </p:stCondLst>
                                <p:childTnLst>
                                  <p:par>
                                    <p:cTn id="41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43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44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52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5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5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5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63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6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66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450"/>
                                </p:stCondLst>
                                <p:childTnLst>
                                  <p:par>
                                    <p:cTn id="6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5950"/>
                                </p:stCondLst>
                                <p:childTnLst>
                                  <p:par>
                                    <p:cTn id="74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76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77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/>
          <p:bldP spid="54" grpId="1"/>
          <p:bldP spid="55" grpId="0"/>
          <p:bldP spid="8" grpId="0" animBg="1"/>
          <p:bldP spid="8" grpId="1" animBg="1"/>
          <p:bldP spid="9" grpId="0" animBg="1"/>
          <p:bldP spid="9" grpId="1" animBg="1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45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1" dur="1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2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3" dur="1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3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550"/>
                                </p:stCondLst>
                                <p:childTnLst>
                                  <p:par>
                                    <p:cTn id="4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5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5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6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450"/>
                                </p:stCondLst>
                                <p:childTnLst>
                                  <p:par>
                                    <p:cTn id="6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5950"/>
                                </p:stCondLst>
                                <p:childTnLst>
                                  <p:par>
                                    <p:cTn id="7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/>
          <p:bldP spid="54" grpId="1"/>
          <p:bldP spid="55" grpId="0"/>
          <p:bldP spid="8" grpId="0" animBg="1"/>
          <p:bldP spid="8" grpId="1" animBg="1"/>
          <p:bldP spid="9" grpId="0" animBg="1"/>
          <p:bldP spid="9" grpId="1" animBg="1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04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8" name="Straight Connector 13"/>
          <p:cNvCxnSpPr/>
          <p:nvPr/>
        </p:nvCxnSpPr>
        <p:spPr>
          <a:xfrm rot="5400000">
            <a:off x="1072364" y="2928940"/>
            <a:ext cx="271464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14"/>
          <p:cNvCxnSpPr/>
          <p:nvPr/>
        </p:nvCxnSpPr>
        <p:spPr>
          <a:xfrm rot="5400000">
            <a:off x="3286942" y="2928940"/>
            <a:ext cx="271464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15"/>
          <p:cNvCxnSpPr/>
          <p:nvPr/>
        </p:nvCxnSpPr>
        <p:spPr>
          <a:xfrm rot="5400000">
            <a:off x="5501488" y="2928940"/>
            <a:ext cx="271464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KSO_Shape"/>
          <p:cNvSpPr>
            <a:spLocks/>
          </p:cNvSpPr>
          <p:nvPr/>
        </p:nvSpPr>
        <p:spPr bwMode="auto">
          <a:xfrm>
            <a:off x="409387" y="1352101"/>
            <a:ext cx="1455783" cy="1475456"/>
          </a:xfrm>
          <a:custGeom>
            <a:avLst/>
            <a:gdLst>
              <a:gd name="T0" fmla="*/ 2147483646 w 284"/>
              <a:gd name="T1" fmla="*/ 2147483646 h 288"/>
              <a:gd name="T2" fmla="*/ 2147483646 w 284"/>
              <a:gd name="T3" fmla="*/ 2147483646 h 288"/>
              <a:gd name="T4" fmla="*/ 2147483646 w 284"/>
              <a:gd name="T5" fmla="*/ 2147483646 h 288"/>
              <a:gd name="T6" fmla="*/ 2147483646 w 284"/>
              <a:gd name="T7" fmla="*/ 2147483646 h 288"/>
              <a:gd name="T8" fmla="*/ 2147483646 w 284"/>
              <a:gd name="T9" fmla="*/ 2147483646 h 288"/>
              <a:gd name="T10" fmla="*/ 2147483646 w 284"/>
              <a:gd name="T11" fmla="*/ 2147483646 h 288"/>
              <a:gd name="T12" fmla="*/ 2147483646 w 284"/>
              <a:gd name="T13" fmla="*/ 2147483646 h 288"/>
              <a:gd name="T14" fmla="*/ 2147483646 w 284"/>
              <a:gd name="T15" fmla="*/ 2147483646 h 288"/>
              <a:gd name="T16" fmla="*/ 2147483646 w 284"/>
              <a:gd name="T17" fmla="*/ 2147483646 h 288"/>
              <a:gd name="T18" fmla="*/ 2147483646 w 284"/>
              <a:gd name="T19" fmla="*/ 2147483646 h 288"/>
              <a:gd name="T20" fmla="*/ 2147483646 w 284"/>
              <a:gd name="T21" fmla="*/ 2147483646 h 288"/>
              <a:gd name="T22" fmla="*/ 2147483646 w 284"/>
              <a:gd name="T23" fmla="*/ 2147483646 h 288"/>
              <a:gd name="T24" fmla="*/ 2147483646 w 284"/>
              <a:gd name="T25" fmla="*/ 2147483646 h 288"/>
              <a:gd name="T26" fmla="*/ 2147483646 w 284"/>
              <a:gd name="T27" fmla="*/ 2147483646 h 288"/>
              <a:gd name="T28" fmla="*/ 2147483646 w 284"/>
              <a:gd name="T29" fmla="*/ 2147483646 h 288"/>
              <a:gd name="T30" fmla="*/ 2147483646 w 284"/>
              <a:gd name="T31" fmla="*/ 2147483646 h 288"/>
              <a:gd name="T32" fmla="*/ 2147483646 w 284"/>
              <a:gd name="T33" fmla="*/ 2147483646 h 288"/>
              <a:gd name="T34" fmla="*/ 2147483646 w 284"/>
              <a:gd name="T35" fmla="*/ 2147483646 h 288"/>
              <a:gd name="T36" fmla="*/ 2147483646 w 284"/>
              <a:gd name="T37" fmla="*/ 2147483646 h 288"/>
              <a:gd name="T38" fmla="*/ 2147483646 w 284"/>
              <a:gd name="T39" fmla="*/ 2147483646 h 288"/>
              <a:gd name="T40" fmla="*/ 2147483646 w 284"/>
              <a:gd name="T41" fmla="*/ 2147483646 h 288"/>
              <a:gd name="T42" fmla="*/ 2147483646 w 284"/>
              <a:gd name="T43" fmla="*/ 2147483646 h 288"/>
              <a:gd name="T44" fmla="*/ 2147483646 w 284"/>
              <a:gd name="T45" fmla="*/ 2147483646 h 288"/>
              <a:gd name="T46" fmla="*/ 2147483646 w 284"/>
              <a:gd name="T47" fmla="*/ 2147483646 h 288"/>
              <a:gd name="T48" fmla="*/ 2147483646 w 284"/>
              <a:gd name="T49" fmla="*/ 2147483646 h 288"/>
              <a:gd name="T50" fmla="*/ 2147483646 w 284"/>
              <a:gd name="T51" fmla="*/ 2147483646 h 288"/>
              <a:gd name="T52" fmla="*/ 2147483646 w 284"/>
              <a:gd name="T53" fmla="*/ 2147483646 h 288"/>
              <a:gd name="T54" fmla="*/ 2147483646 w 284"/>
              <a:gd name="T55" fmla="*/ 2147483646 h 288"/>
              <a:gd name="T56" fmla="*/ 2147483646 w 284"/>
              <a:gd name="T57" fmla="*/ 2147483646 h 288"/>
              <a:gd name="T58" fmla="*/ 2147483646 w 284"/>
              <a:gd name="T59" fmla="*/ 2147483646 h 288"/>
              <a:gd name="T60" fmla="*/ 2147483646 w 284"/>
              <a:gd name="T61" fmla="*/ 2147483646 h 288"/>
              <a:gd name="T62" fmla="*/ 2147483646 w 284"/>
              <a:gd name="T63" fmla="*/ 2147483646 h 288"/>
              <a:gd name="T64" fmla="*/ 2147483646 w 284"/>
              <a:gd name="T65" fmla="*/ 2147483646 h 288"/>
              <a:gd name="T66" fmla="*/ 2147483646 w 284"/>
              <a:gd name="T67" fmla="*/ 2147483646 h 288"/>
              <a:gd name="T68" fmla="*/ 2147483646 w 284"/>
              <a:gd name="T69" fmla="*/ 2147483646 h 288"/>
              <a:gd name="T70" fmla="*/ 2147483646 w 284"/>
              <a:gd name="T71" fmla="*/ 2147483646 h 288"/>
              <a:gd name="T72" fmla="*/ 2147483646 w 284"/>
              <a:gd name="T73" fmla="*/ 2147483646 h 288"/>
              <a:gd name="T74" fmla="*/ 2147483646 w 284"/>
              <a:gd name="T75" fmla="*/ 2147483646 h 288"/>
              <a:gd name="T76" fmla="*/ 2147483646 w 284"/>
              <a:gd name="T77" fmla="*/ 2147483646 h 288"/>
              <a:gd name="T78" fmla="*/ 2147483646 w 284"/>
              <a:gd name="T79" fmla="*/ 2147483646 h 288"/>
              <a:gd name="T80" fmla="*/ 2147483646 w 284"/>
              <a:gd name="T81" fmla="*/ 2147483646 h 288"/>
              <a:gd name="T82" fmla="*/ 2147483646 w 284"/>
              <a:gd name="T83" fmla="*/ 2147483646 h 288"/>
              <a:gd name="T84" fmla="*/ 2147483646 w 284"/>
              <a:gd name="T85" fmla="*/ 2147483646 h 288"/>
              <a:gd name="T86" fmla="*/ 2147483646 w 284"/>
              <a:gd name="T87" fmla="*/ 2147483646 h 288"/>
              <a:gd name="T88" fmla="*/ 2147483646 w 284"/>
              <a:gd name="T89" fmla="*/ 2147483646 h 288"/>
              <a:gd name="T90" fmla="*/ 2147483646 w 284"/>
              <a:gd name="T91" fmla="*/ 2147483646 h 288"/>
              <a:gd name="T92" fmla="*/ 2147483646 w 284"/>
              <a:gd name="T93" fmla="*/ 2147483646 h 288"/>
              <a:gd name="T94" fmla="*/ 2147483646 w 284"/>
              <a:gd name="T95" fmla="*/ 2147483646 h 288"/>
              <a:gd name="T96" fmla="*/ 2147483646 w 284"/>
              <a:gd name="T97" fmla="*/ 2147483646 h 288"/>
              <a:gd name="T98" fmla="*/ 2147483646 w 284"/>
              <a:gd name="T99" fmla="*/ 2147483646 h 288"/>
              <a:gd name="T100" fmla="*/ 2147483646 w 284"/>
              <a:gd name="T101" fmla="*/ 2147483646 h 288"/>
              <a:gd name="T102" fmla="*/ 2147483646 w 284"/>
              <a:gd name="T103" fmla="*/ 2147483646 h 28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284" h="288">
                <a:moveTo>
                  <a:pt x="284" y="58"/>
                </a:moveTo>
                <a:lnTo>
                  <a:pt x="278" y="44"/>
                </a:lnTo>
                <a:lnTo>
                  <a:pt x="268" y="32"/>
                </a:lnTo>
                <a:lnTo>
                  <a:pt x="260" y="30"/>
                </a:lnTo>
                <a:lnTo>
                  <a:pt x="258" y="30"/>
                </a:lnTo>
                <a:lnTo>
                  <a:pt x="258" y="28"/>
                </a:lnTo>
                <a:lnTo>
                  <a:pt x="250" y="24"/>
                </a:lnTo>
                <a:lnTo>
                  <a:pt x="248" y="24"/>
                </a:lnTo>
                <a:lnTo>
                  <a:pt x="244" y="26"/>
                </a:lnTo>
                <a:lnTo>
                  <a:pt x="234" y="28"/>
                </a:lnTo>
                <a:lnTo>
                  <a:pt x="232" y="26"/>
                </a:lnTo>
                <a:lnTo>
                  <a:pt x="222" y="22"/>
                </a:lnTo>
                <a:lnTo>
                  <a:pt x="220" y="22"/>
                </a:lnTo>
                <a:lnTo>
                  <a:pt x="220" y="20"/>
                </a:lnTo>
                <a:lnTo>
                  <a:pt x="212" y="12"/>
                </a:lnTo>
                <a:lnTo>
                  <a:pt x="204" y="4"/>
                </a:lnTo>
                <a:lnTo>
                  <a:pt x="196" y="0"/>
                </a:lnTo>
                <a:lnTo>
                  <a:pt x="188" y="8"/>
                </a:lnTo>
                <a:lnTo>
                  <a:pt x="176" y="16"/>
                </a:lnTo>
                <a:lnTo>
                  <a:pt x="172" y="40"/>
                </a:lnTo>
                <a:lnTo>
                  <a:pt x="162" y="58"/>
                </a:lnTo>
                <a:lnTo>
                  <a:pt x="162" y="60"/>
                </a:lnTo>
                <a:lnTo>
                  <a:pt x="154" y="68"/>
                </a:lnTo>
                <a:lnTo>
                  <a:pt x="144" y="86"/>
                </a:lnTo>
                <a:lnTo>
                  <a:pt x="144" y="88"/>
                </a:lnTo>
                <a:lnTo>
                  <a:pt x="124" y="104"/>
                </a:lnTo>
                <a:lnTo>
                  <a:pt x="116" y="118"/>
                </a:lnTo>
                <a:lnTo>
                  <a:pt x="114" y="120"/>
                </a:lnTo>
                <a:lnTo>
                  <a:pt x="110" y="124"/>
                </a:lnTo>
                <a:lnTo>
                  <a:pt x="96" y="132"/>
                </a:lnTo>
                <a:lnTo>
                  <a:pt x="88" y="144"/>
                </a:lnTo>
                <a:lnTo>
                  <a:pt x="74" y="164"/>
                </a:lnTo>
                <a:lnTo>
                  <a:pt x="72" y="164"/>
                </a:lnTo>
                <a:lnTo>
                  <a:pt x="8" y="160"/>
                </a:lnTo>
                <a:lnTo>
                  <a:pt x="0" y="168"/>
                </a:lnTo>
                <a:lnTo>
                  <a:pt x="0" y="180"/>
                </a:lnTo>
                <a:lnTo>
                  <a:pt x="6" y="208"/>
                </a:lnTo>
                <a:lnTo>
                  <a:pt x="20" y="226"/>
                </a:lnTo>
                <a:lnTo>
                  <a:pt x="32" y="232"/>
                </a:lnTo>
                <a:lnTo>
                  <a:pt x="32" y="234"/>
                </a:lnTo>
                <a:lnTo>
                  <a:pt x="40" y="244"/>
                </a:lnTo>
                <a:lnTo>
                  <a:pt x="42" y="252"/>
                </a:lnTo>
                <a:lnTo>
                  <a:pt x="42" y="262"/>
                </a:lnTo>
                <a:lnTo>
                  <a:pt x="38" y="266"/>
                </a:lnTo>
                <a:lnTo>
                  <a:pt x="40" y="268"/>
                </a:lnTo>
                <a:lnTo>
                  <a:pt x="44" y="268"/>
                </a:lnTo>
                <a:lnTo>
                  <a:pt x="48" y="258"/>
                </a:lnTo>
                <a:lnTo>
                  <a:pt x="50" y="258"/>
                </a:lnTo>
                <a:lnTo>
                  <a:pt x="62" y="262"/>
                </a:lnTo>
                <a:lnTo>
                  <a:pt x="64" y="266"/>
                </a:lnTo>
                <a:lnTo>
                  <a:pt x="70" y="266"/>
                </a:lnTo>
                <a:lnTo>
                  <a:pt x="68" y="260"/>
                </a:lnTo>
                <a:lnTo>
                  <a:pt x="76" y="246"/>
                </a:lnTo>
                <a:lnTo>
                  <a:pt x="78" y="244"/>
                </a:lnTo>
                <a:lnTo>
                  <a:pt x="80" y="242"/>
                </a:lnTo>
                <a:lnTo>
                  <a:pt x="88" y="242"/>
                </a:lnTo>
                <a:lnTo>
                  <a:pt x="102" y="242"/>
                </a:lnTo>
                <a:lnTo>
                  <a:pt x="110" y="232"/>
                </a:lnTo>
                <a:lnTo>
                  <a:pt x="110" y="222"/>
                </a:lnTo>
                <a:lnTo>
                  <a:pt x="112" y="212"/>
                </a:lnTo>
                <a:lnTo>
                  <a:pt x="114" y="210"/>
                </a:lnTo>
                <a:lnTo>
                  <a:pt x="120" y="206"/>
                </a:lnTo>
                <a:lnTo>
                  <a:pt x="122" y="206"/>
                </a:lnTo>
                <a:lnTo>
                  <a:pt x="134" y="208"/>
                </a:lnTo>
                <a:lnTo>
                  <a:pt x="134" y="210"/>
                </a:lnTo>
                <a:lnTo>
                  <a:pt x="136" y="220"/>
                </a:lnTo>
                <a:lnTo>
                  <a:pt x="136" y="224"/>
                </a:lnTo>
                <a:lnTo>
                  <a:pt x="138" y="232"/>
                </a:lnTo>
                <a:lnTo>
                  <a:pt x="140" y="232"/>
                </a:lnTo>
                <a:lnTo>
                  <a:pt x="144" y="226"/>
                </a:lnTo>
                <a:lnTo>
                  <a:pt x="152" y="216"/>
                </a:lnTo>
                <a:lnTo>
                  <a:pt x="160" y="212"/>
                </a:lnTo>
                <a:lnTo>
                  <a:pt x="162" y="212"/>
                </a:lnTo>
                <a:lnTo>
                  <a:pt x="162" y="210"/>
                </a:lnTo>
                <a:lnTo>
                  <a:pt x="172" y="214"/>
                </a:lnTo>
                <a:lnTo>
                  <a:pt x="174" y="214"/>
                </a:lnTo>
                <a:lnTo>
                  <a:pt x="176" y="214"/>
                </a:lnTo>
                <a:lnTo>
                  <a:pt x="180" y="226"/>
                </a:lnTo>
                <a:lnTo>
                  <a:pt x="180" y="236"/>
                </a:lnTo>
                <a:lnTo>
                  <a:pt x="188" y="252"/>
                </a:lnTo>
                <a:lnTo>
                  <a:pt x="188" y="254"/>
                </a:lnTo>
                <a:lnTo>
                  <a:pt x="188" y="264"/>
                </a:lnTo>
                <a:lnTo>
                  <a:pt x="192" y="270"/>
                </a:lnTo>
                <a:lnTo>
                  <a:pt x="194" y="270"/>
                </a:lnTo>
                <a:lnTo>
                  <a:pt x="196" y="266"/>
                </a:lnTo>
                <a:lnTo>
                  <a:pt x="198" y="264"/>
                </a:lnTo>
                <a:lnTo>
                  <a:pt x="208" y="270"/>
                </a:lnTo>
                <a:lnTo>
                  <a:pt x="208" y="272"/>
                </a:lnTo>
                <a:lnTo>
                  <a:pt x="212" y="286"/>
                </a:lnTo>
                <a:lnTo>
                  <a:pt x="216" y="288"/>
                </a:lnTo>
                <a:lnTo>
                  <a:pt x="216" y="286"/>
                </a:lnTo>
                <a:lnTo>
                  <a:pt x="220" y="276"/>
                </a:lnTo>
                <a:lnTo>
                  <a:pt x="222" y="274"/>
                </a:lnTo>
                <a:lnTo>
                  <a:pt x="224" y="274"/>
                </a:lnTo>
                <a:lnTo>
                  <a:pt x="228" y="270"/>
                </a:lnTo>
                <a:lnTo>
                  <a:pt x="230" y="270"/>
                </a:lnTo>
                <a:lnTo>
                  <a:pt x="236" y="270"/>
                </a:lnTo>
                <a:lnTo>
                  <a:pt x="236" y="266"/>
                </a:lnTo>
                <a:lnTo>
                  <a:pt x="236" y="264"/>
                </a:lnTo>
                <a:lnTo>
                  <a:pt x="232" y="226"/>
                </a:lnTo>
                <a:lnTo>
                  <a:pt x="216" y="202"/>
                </a:lnTo>
                <a:lnTo>
                  <a:pt x="188" y="168"/>
                </a:lnTo>
                <a:lnTo>
                  <a:pt x="186" y="168"/>
                </a:lnTo>
                <a:lnTo>
                  <a:pt x="184" y="146"/>
                </a:lnTo>
                <a:lnTo>
                  <a:pt x="176" y="128"/>
                </a:lnTo>
                <a:lnTo>
                  <a:pt x="174" y="128"/>
                </a:lnTo>
                <a:lnTo>
                  <a:pt x="176" y="126"/>
                </a:lnTo>
                <a:lnTo>
                  <a:pt x="180" y="104"/>
                </a:lnTo>
                <a:lnTo>
                  <a:pt x="182" y="104"/>
                </a:lnTo>
                <a:lnTo>
                  <a:pt x="184" y="104"/>
                </a:lnTo>
                <a:lnTo>
                  <a:pt x="234" y="102"/>
                </a:lnTo>
                <a:lnTo>
                  <a:pt x="260" y="88"/>
                </a:lnTo>
                <a:lnTo>
                  <a:pt x="262" y="86"/>
                </a:lnTo>
                <a:lnTo>
                  <a:pt x="274" y="82"/>
                </a:lnTo>
                <a:lnTo>
                  <a:pt x="278" y="78"/>
                </a:lnTo>
                <a:lnTo>
                  <a:pt x="280" y="76"/>
                </a:lnTo>
                <a:lnTo>
                  <a:pt x="282" y="68"/>
                </a:lnTo>
                <a:lnTo>
                  <a:pt x="284" y="58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KSO_Shape"/>
          <p:cNvSpPr>
            <a:spLocks/>
          </p:cNvSpPr>
          <p:nvPr/>
        </p:nvSpPr>
        <p:spPr bwMode="auto">
          <a:xfrm>
            <a:off x="2627784" y="1346820"/>
            <a:ext cx="1585778" cy="1223692"/>
          </a:xfrm>
          <a:custGeom>
            <a:avLst/>
            <a:gdLst>
              <a:gd name="T0" fmla="*/ 2147483646 w 378"/>
              <a:gd name="T1" fmla="*/ 2147483646 h 292"/>
              <a:gd name="T2" fmla="*/ 2147483646 w 378"/>
              <a:gd name="T3" fmla="*/ 2147483646 h 292"/>
              <a:gd name="T4" fmla="*/ 2147483646 w 378"/>
              <a:gd name="T5" fmla="*/ 2147483646 h 292"/>
              <a:gd name="T6" fmla="*/ 2147483646 w 378"/>
              <a:gd name="T7" fmla="*/ 2147483646 h 292"/>
              <a:gd name="T8" fmla="*/ 2147483646 w 378"/>
              <a:gd name="T9" fmla="*/ 2147483646 h 292"/>
              <a:gd name="T10" fmla="*/ 2147483646 w 378"/>
              <a:gd name="T11" fmla="*/ 0 h 292"/>
              <a:gd name="T12" fmla="*/ 2147483646 w 378"/>
              <a:gd name="T13" fmla="*/ 2147483646 h 292"/>
              <a:gd name="T14" fmla="*/ 2147483646 w 378"/>
              <a:gd name="T15" fmla="*/ 2147483646 h 292"/>
              <a:gd name="T16" fmla="*/ 2147483646 w 378"/>
              <a:gd name="T17" fmla="*/ 2147483646 h 292"/>
              <a:gd name="T18" fmla="*/ 2147483646 w 378"/>
              <a:gd name="T19" fmla="*/ 2147483646 h 292"/>
              <a:gd name="T20" fmla="*/ 2147483646 w 378"/>
              <a:gd name="T21" fmla="*/ 2147483646 h 292"/>
              <a:gd name="T22" fmla="*/ 2147483646 w 378"/>
              <a:gd name="T23" fmla="*/ 2147483646 h 292"/>
              <a:gd name="T24" fmla="*/ 2147483646 w 378"/>
              <a:gd name="T25" fmla="*/ 2147483646 h 292"/>
              <a:gd name="T26" fmla="*/ 2147483646 w 378"/>
              <a:gd name="T27" fmla="*/ 2147483646 h 292"/>
              <a:gd name="T28" fmla="*/ 2147483646 w 378"/>
              <a:gd name="T29" fmla="*/ 2147483646 h 292"/>
              <a:gd name="T30" fmla="*/ 2147483646 w 378"/>
              <a:gd name="T31" fmla="*/ 2147483646 h 292"/>
              <a:gd name="T32" fmla="*/ 2147483646 w 378"/>
              <a:gd name="T33" fmla="*/ 2147483646 h 292"/>
              <a:gd name="T34" fmla="*/ 2147483646 w 378"/>
              <a:gd name="T35" fmla="*/ 2147483646 h 292"/>
              <a:gd name="T36" fmla="*/ 2147483646 w 378"/>
              <a:gd name="T37" fmla="*/ 2147483646 h 292"/>
              <a:gd name="T38" fmla="*/ 2147483646 w 378"/>
              <a:gd name="T39" fmla="*/ 2147483646 h 292"/>
              <a:gd name="T40" fmla="*/ 2147483646 w 378"/>
              <a:gd name="T41" fmla="*/ 2147483646 h 292"/>
              <a:gd name="T42" fmla="*/ 2147483646 w 378"/>
              <a:gd name="T43" fmla="*/ 2147483646 h 292"/>
              <a:gd name="T44" fmla="*/ 2147483646 w 378"/>
              <a:gd name="T45" fmla="*/ 2147483646 h 292"/>
              <a:gd name="T46" fmla="*/ 2147483646 w 378"/>
              <a:gd name="T47" fmla="*/ 2147483646 h 292"/>
              <a:gd name="T48" fmla="*/ 2147483646 w 378"/>
              <a:gd name="T49" fmla="*/ 2147483646 h 292"/>
              <a:gd name="T50" fmla="*/ 2147483646 w 378"/>
              <a:gd name="T51" fmla="*/ 2147483646 h 292"/>
              <a:gd name="T52" fmla="*/ 2147483646 w 378"/>
              <a:gd name="T53" fmla="*/ 2147483646 h 292"/>
              <a:gd name="T54" fmla="*/ 2147483646 w 378"/>
              <a:gd name="T55" fmla="*/ 2147483646 h 292"/>
              <a:gd name="T56" fmla="*/ 2147483646 w 378"/>
              <a:gd name="T57" fmla="*/ 2147483646 h 292"/>
              <a:gd name="T58" fmla="*/ 2147483646 w 378"/>
              <a:gd name="T59" fmla="*/ 2147483646 h 292"/>
              <a:gd name="T60" fmla="*/ 2147483646 w 378"/>
              <a:gd name="T61" fmla="*/ 2147483646 h 292"/>
              <a:gd name="T62" fmla="*/ 2147483646 w 378"/>
              <a:gd name="T63" fmla="*/ 2147483646 h 292"/>
              <a:gd name="T64" fmla="*/ 2147483646 w 378"/>
              <a:gd name="T65" fmla="*/ 2147483646 h 292"/>
              <a:gd name="T66" fmla="*/ 2147483646 w 378"/>
              <a:gd name="T67" fmla="*/ 2147483646 h 292"/>
              <a:gd name="T68" fmla="*/ 2147483646 w 378"/>
              <a:gd name="T69" fmla="*/ 2147483646 h 292"/>
              <a:gd name="T70" fmla="*/ 2147483646 w 378"/>
              <a:gd name="T71" fmla="*/ 2147483646 h 292"/>
              <a:gd name="T72" fmla="*/ 2147483646 w 378"/>
              <a:gd name="T73" fmla="*/ 2147483646 h 292"/>
              <a:gd name="T74" fmla="*/ 2147483646 w 378"/>
              <a:gd name="T75" fmla="*/ 2147483646 h 292"/>
              <a:gd name="T76" fmla="*/ 2147483646 w 378"/>
              <a:gd name="T77" fmla="*/ 2147483646 h 292"/>
              <a:gd name="T78" fmla="*/ 2147483646 w 378"/>
              <a:gd name="T79" fmla="*/ 2147483646 h 292"/>
              <a:gd name="T80" fmla="*/ 2147483646 w 378"/>
              <a:gd name="T81" fmla="*/ 2147483646 h 292"/>
              <a:gd name="T82" fmla="*/ 2147483646 w 378"/>
              <a:gd name="T83" fmla="*/ 2147483646 h 292"/>
              <a:gd name="T84" fmla="*/ 2147483646 w 378"/>
              <a:gd name="T85" fmla="*/ 2147483646 h 292"/>
              <a:gd name="T86" fmla="*/ 2147483646 w 378"/>
              <a:gd name="T87" fmla="*/ 2147483646 h 292"/>
              <a:gd name="T88" fmla="*/ 2147483646 w 378"/>
              <a:gd name="T89" fmla="*/ 2147483646 h 292"/>
              <a:gd name="T90" fmla="*/ 2147483646 w 378"/>
              <a:gd name="T91" fmla="*/ 2147483646 h 292"/>
              <a:gd name="T92" fmla="*/ 2147483646 w 378"/>
              <a:gd name="T93" fmla="*/ 2147483646 h 292"/>
              <a:gd name="T94" fmla="*/ 2147483646 w 378"/>
              <a:gd name="T95" fmla="*/ 2147483646 h 292"/>
              <a:gd name="T96" fmla="*/ 2147483646 w 378"/>
              <a:gd name="T97" fmla="*/ 2147483646 h 292"/>
              <a:gd name="T98" fmla="*/ 2147483646 w 378"/>
              <a:gd name="T99" fmla="*/ 2147483646 h 292"/>
              <a:gd name="T100" fmla="*/ 2147483646 w 378"/>
              <a:gd name="T101" fmla="*/ 2147483646 h 29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378" h="292">
                <a:moveTo>
                  <a:pt x="264" y="86"/>
                </a:moveTo>
                <a:lnTo>
                  <a:pt x="264" y="86"/>
                </a:lnTo>
                <a:lnTo>
                  <a:pt x="258" y="78"/>
                </a:lnTo>
                <a:lnTo>
                  <a:pt x="252" y="70"/>
                </a:lnTo>
                <a:lnTo>
                  <a:pt x="240" y="46"/>
                </a:lnTo>
                <a:lnTo>
                  <a:pt x="226" y="44"/>
                </a:lnTo>
                <a:lnTo>
                  <a:pt x="214" y="42"/>
                </a:lnTo>
                <a:lnTo>
                  <a:pt x="204" y="38"/>
                </a:lnTo>
                <a:lnTo>
                  <a:pt x="198" y="34"/>
                </a:lnTo>
                <a:lnTo>
                  <a:pt x="194" y="28"/>
                </a:lnTo>
                <a:lnTo>
                  <a:pt x="188" y="24"/>
                </a:lnTo>
                <a:lnTo>
                  <a:pt x="170" y="18"/>
                </a:lnTo>
                <a:lnTo>
                  <a:pt x="166" y="16"/>
                </a:lnTo>
                <a:lnTo>
                  <a:pt x="170" y="2"/>
                </a:lnTo>
                <a:lnTo>
                  <a:pt x="168" y="2"/>
                </a:lnTo>
                <a:lnTo>
                  <a:pt x="164" y="0"/>
                </a:lnTo>
                <a:lnTo>
                  <a:pt x="152" y="8"/>
                </a:lnTo>
                <a:lnTo>
                  <a:pt x="148" y="12"/>
                </a:lnTo>
                <a:lnTo>
                  <a:pt x="144" y="16"/>
                </a:lnTo>
                <a:lnTo>
                  <a:pt x="140" y="26"/>
                </a:lnTo>
                <a:lnTo>
                  <a:pt x="132" y="32"/>
                </a:lnTo>
                <a:lnTo>
                  <a:pt x="126" y="46"/>
                </a:lnTo>
                <a:lnTo>
                  <a:pt x="124" y="50"/>
                </a:lnTo>
                <a:lnTo>
                  <a:pt x="120" y="52"/>
                </a:lnTo>
                <a:lnTo>
                  <a:pt x="118" y="52"/>
                </a:lnTo>
                <a:lnTo>
                  <a:pt x="116" y="48"/>
                </a:lnTo>
                <a:lnTo>
                  <a:pt x="108" y="42"/>
                </a:lnTo>
                <a:lnTo>
                  <a:pt x="102" y="40"/>
                </a:lnTo>
                <a:lnTo>
                  <a:pt x="96" y="38"/>
                </a:lnTo>
                <a:lnTo>
                  <a:pt x="88" y="40"/>
                </a:lnTo>
                <a:lnTo>
                  <a:pt x="76" y="46"/>
                </a:lnTo>
                <a:lnTo>
                  <a:pt x="62" y="50"/>
                </a:lnTo>
                <a:lnTo>
                  <a:pt x="32" y="50"/>
                </a:lnTo>
                <a:lnTo>
                  <a:pt x="26" y="44"/>
                </a:lnTo>
                <a:lnTo>
                  <a:pt x="22" y="38"/>
                </a:lnTo>
                <a:lnTo>
                  <a:pt x="20" y="32"/>
                </a:lnTo>
                <a:lnTo>
                  <a:pt x="20" y="22"/>
                </a:lnTo>
                <a:lnTo>
                  <a:pt x="8" y="18"/>
                </a:lnTo>
                <a:lnTo>
                  <a:pt x="4" y="34"/>
                </a:lnTo>
                <a:lnTo>
                  <a:pt x="4" y="36"/>
                </a:lnTo>
                <a:lnTo>
                  <a:pt x="2" y="36"/>
                </a:lnTo>
                <a:lnTo>
                  <a:pt x="0" y="40"/>
                </a:lnTo>
                <a:lnTo>
                  <a:pt x="8" y="42"/>
                </a:lnTo>
                <a:lnTo>
                  <a:pt x="10" y="42"/>
                </a:lnTo>
                <a:lnTo>
                  <a:pt x="28" y="66"/>
                </a:lnTo>
                <a:lnTo>
                  <a:pt x="40" y="76"/>
                </a:lnTo>
                <a:lnTo>
                  <a:pt x="68" y="86"/>
                </a:lnTo>
                <a:lnTo>
                  <a:pt x="98" y="96"/>
                </a:lnTo>
                <a:lnTo>
                  <a:pt x="104" y="102"/>
                </a:lnTo>
                <a:lnTo>
                  <a:pt x="112" y="112"/>
                </a:lnTo>
                <a:lnTo>
                  <a:pt x="118" y="128"/>
                </a:lnTo>
                <a:lnTo>
                  <a:pt x="124" y="150"/>
                </a:lnTo>
                <a:lnTo>
                  <a:pt x="140" y="158"/>
                </a:lnTo>
                <a:lnTo>
                  <a:pt x="146" y="162"/>
                </a:lnTo>
                <a:lnTo>
                  <a:pt x="152" y="162"/>
                </a:lnTo>
                <a:lnTo>
                  <a:pt x="180" y="144"/>
                </a:lnTo>
                <a:lnTo>
                  <a:pt x="182" y="142"/>
                </a:lnTo>
                <a:lnTo>
                  <a:pt x="184" y="144"/>
                </a:lnTo>
                <a:lnTo>
                  <a:pt x="198" y="146"/>
                </a:lnTo>
                <a:lnTo>
                  <a:pt x="200" y="146"/>
                </a:lnTo>
                <a:lnTo>
                  <a:pt x="200" y="150"/>
                </a:lnTo>
                <a:lnTo>
                  <a:pt x="198" y="152"/>
                </a:lnTo>
                <a:lnTo>
                  <a:pt x="192" y="174"/>
                </a:lnTo>
                <a:lnTo>
                  <a:pt x="186" y="186"/>
                </a:lnTo>
                <a:lnTo>
                  <a:pt x="168" y="186"/>
                </a:lnTo>
                <a:lnTo>
                  <a:pt x="166" y="194"/>
                </a:lnTo>
                <a:lnTo>
                  <a:pt x="164" y="202"/>
                </a:lnTo>
                <a:lnTo>
                  <a:pt x="152" y="222"/>
                </a:lnTo>
                <a:lnTo>
                  <a:pt x="148" y="228"/>
                </a:lnTo>
                <a:lnTo>
                  <a:pt x="148" y="234"/>
                </a:lnTo>
                <a:lnTo>
                  <a:pt x="166" y="246"/>
                </a:lnTo>
                <a:lnTo>
                  <a:pt x="172" y="252"/>
                </a:lnTo>
                <a:lnTo>
                  <a:pt x="178" y="254"/>
                </a:lnTo>
                <a:lnTo>
                  <a:pt x="182" y="254"/>
                </a:lnTo>
                <a:lnTo>
                  <a:pt x="186" y="266"/>
                </a:lnTo>
                <a:lnTo>
                  <a:pt x="194" y="270"/>
                </a:lnTo>
                <a:lnTo>
                  <a:pt x="200" y="266"/>
                </a:lnTo>
                <a:lnTo>
                  <a:pt x="204" y="262"/>
                </a:lnTo>
                <a:lnTo>
                  <a:pt x="208" y="262"/>
                </a:lnTo>
                <a:lnTo>
                  <a:pt x="214" y="264"/>
                </a:lnTo>
                <a:lnTo>
                  <a:pt x="218" y="266"/>
                </a:lnTo>
                <a:lnTo>
                  <a:pt x="224" y="270"/>
                </a:lnTo>
                <a:lnTo>
                  <a:pt x="230" y="278"/>
                </a:lnTo>
                <a:lnTo>
                  <a:pt x="236" y="286"/>
                </a:lnTo>
                <a:lnTo>
                  <a:pt x="238" y="286"/>
                </a:lnTo>
                <a:lnTo>
                  <a:pt x="242" y="284"/>
                </a:lnTo>
                <a:lnTo>
                  <a:pt x="248" y="284"/>
                </a:lnTo>
                <a:lnTo>
                  <a:pt x="264" y="288"/>
                </a:lnTo>
                <a:lnTo>
                  <a:pt x="284" y="292"/>
                </a:lnTo>
                <a:lnTo>
                  <a:pt x="304" y="286"/>
                </a:lnTo>
                <a:lnTo>
                  <a:pt x="312" y="282"/>
                </a:lnTo>
                <a:lnTo>
                  <a:pt x="318" y="278"/>
                </a:lnTo>
                <a:lnTo>
                  <a:pt x="312" y="272"/>
                </a:lnTo>
                <a:lnTo>
                  <a:pt x="312" y="268"/>
                </a:lnTo>
                <a:lnTo>
                  <a:pt x="316" y="262"/>
                </a:lnTo>
                <a:lnTo>
                  <a:pt x="322" y="256"/>
                </a:lnTo>
                <a:lnTo>
                  <a:pt x="324" y="248"/>
                </a:lnTo>
                <a:lnTo>
                  <a:pt x="324" y="238"/>
                </a:lnTo>
                <a:lnTo>
                  <a:pt x="324" y="232"/>
                </a:lnTo>
                <a:lnTo>
                  <a:pt x="326" y="230"/>
                </a:lnTo>
                <a:lnTo>
                  <a:pt x="330" y="226"/>
                </a:lnTo>
                <a:lnTo>
                  <a:pt x="340" y="222"/>
                </a:lnTo>
                <a:lnTo>
                  <a:pt x="348" y="222"/>
                </a:lnTo>
                <a:lnTo>
                  <a:pt x="356" y="226"/>
                </a:lnTo>
                <a:lnTo>
                  <a:pt x="366" y="230"/>
                </a:lnTo>
                <a:lnTo>
                  <a:pt x="378" y="238"/>
                </a:lnTo>
                <a:lnTo>
                  <a:pt x="372" y="222"/>
                </a:lnTo>
                <a:lnTo>
                  <a:pt x="364" y="210"/>
                </a:lnTo>
                <a:lnTo>
                  <a:pt x="362" y="196"/>
                </a:lnTo>
                <a:lnTo>
                  <a:pt x="348" y="194"/>
                </a:lnTo>
                <a:lnTo>
                  <a:pt x="312" y="172"/>
                </a:lnTo>
                <a:lnTo>
                  <a:pt x="294" y="170"/>
                </a:lnTo>
                <a:lnTo>
                  <a:pt x="294" y="166"/>
                </a:lnTo>
                <a:lnTo>
                  <a:pt x="292" y="146"/>
                </a:lnTo>
                <a:lnTo>
                  <a:pt x="276" y="106"/>
                </a:lnTo>
                <a:lnTo>
                  <a:pt x="270" y="94"/>
                </a:lnTo>
                <a:lnTo>
                  <a:pt x="264" y="86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KSO_Shape"/>
          <p:cNvSpPr>
            <a:spLocks/>
          </p:cNvSpPr>
          <p:nvPr/>
        </p:nvSpPr>
        <p:spPr bwMode="auto">
          <a:xfrm>
            <a:off x="4952401" y="1660485"/>
            <a:ext cx="1668090" cy="1045336"/>
          </a:xfrm>
          <a:custGeom>
            <a:avLst/>
            <a:gdLst>
              <a:gd name="T0" fmla="*/ 2147483646 w 434"/>
              <a:gd name="T1" fmla="*/ 2147483646 h 272"/>
              <a:gd name="T2" fmla="*/ 2147483646 w 434"/>
              <a:gd name="T3" fmla="*/ 2147483646 h 272"/>
              <a:gd name="T4" fmla="*/ 2147483646 w 434"/>
              <a:gd name="T5" fmla="*/ 0 h 272"/>
              <a:gd name="T6" fmla="*/ 2147483646 w 434"/>
              <a:gd name="T7" fmla="*/ 2147483646 h 272"/>
              <a:gd name="T8" fmla="*/ 2147483646 w 434"/>
              <a:gd name="T9" fmla="*/ 2147483646 h 272"/>
              <a:gd name="T10" fmla="*/ 2147483646 w 434"/>
              <a:gd name="T11" fmla="*/ 2147483646 h 272"/>
              <a:gd name="T12" fmla="*/ 2147483646 w 434"/>
              <a:gd name="T13" fmla="*/ 2147483646 h 272"/>
              <a:gd name="T14" fmla="*/ 2147483646 w 434"/>
              <a:gd name="T15" fmla="*/ 2147483646 h 272"/>
              <a:gd name="T16" fmla="*/ 2147483646 w 434"/>
              <a:gd name="T17" fmla="*/ 0 h 272"/>
              <a:gd name="T18" fmla="*/ 2147483646 w 434"/>
              <a:gd name="T19" fmla="*/ 2147483646 h 272"/>
              <a:gd name="T20" fmla="*/ 2147483646 w 434"/>
              <a:gd name="T21" fmla="*/ 2147483646 h 272"/>
              <a:gd name="T22" fmla="*/ 2147483646 w 434"/>
              <a:gd name="T23" fmla="*/ 2147483646 h 272"/>
              <a:gd name="T24" fmla="*/ 2147483646 w 434"/>
              <a:gd name="T25" fmla="*/ 2147483646 h 272"/>
              <a:gd name="T26" fmla="*/ 2147483646 w 434"/>
              <a:gd name="T27" fmla="*/ 2147483646 h 272"/>
              <a:gd name="T28" fmla="*/ 2147483646 w 434"/>
              <a:gd name="T29" fmla="*/ 2147483646 h 272"/>
              <a:gd name="T30" fmla="*/ 2147483646 w 434"/>
              <a:gd name="T31" fmla="*/ 2147483646 h 272"/>
              <a:gd name="T32" fmla="*/ 0 w 434"/>
              <a:gd name="T33" fmla="*/ 2147483646 h 272"/>
              <a:gd name="T34" fmla="*/ 2147483646 w 434"/>
              <a:gd name="T35" fmla="*/ 2147483646 h 272"/>
              <a:gd name="T36" fmla="*/ 2147483646 w 434"/>
              <a:gd name="T37" fmla="*/ 2147483646 h 272"/>
              <a:gd name="T38" fmla="*/ 2147483646 w 434"/>
              <a:gd name="T39" fmla="*/ 2147483646 h 272"/>
              <a:gd name="T40" fmla="*/ 2147483646 w 434"/>
              <a:gd name="T41" fmla="*/ 2147483646 h 272"/>
              <a:gd name="T42" fmla="*/ 2147483646 w 434"/>
              <a:gd name="T43" fmla="*/ 2147483646 h 272"/>
              <a:gd name="T44" fmla="*/ 2147483646 w 434"/>
              <a:gd name="T45" fmla="*/ 2147483646 h 272"/>
              <a:gd name="T46" fmla="*/ 2147483646 w 434"/>
              <a:gd name="T47" fmla="*/ 2147483646 h 272"/>
              <a:gd name="T48" fmla="*/ 2147483646 w 434"/>
              <a:gd name="T49" fmla="*/ 2147483646 h 272"/>
              <a:gd name="T50" fmla="*/ 2147483646 w 434"/>
              <a:gd name="T51" fmla="*/ 2147483646 h 272"/>
              <a:gd name="T52" fmla="*/ 2147483646 w 434"/>
              <a:gd name="T53" fmla="*/ 2147483646 h 272"/>
              <a:gd name="T54" fmla="*/ 2147483646 w 434"/>
              <a:gd name="T55" fmla="*/ 2147483646 h 272"/>
              <a:gd name="T56" fmla="*/ 2147483646 w 434"/>
              <a:gd name="T57" fmla="*/ 2147483646 h 272"/>
              <a:gd name="T58" fmla="*/ 2147483646 w 434"/>
              <a:gd name="T59" fmla="*/ 2147483646 h 272"/>
              <a:gd name="T60" fmla="*/ 2147483646 w 434"/>
              <a:gd name="T61" fmla="*/ 2147483646 h 272"/>
              <a:gd name="T62" fmla="*/ 2147483646 w 434"/>
              <a:gd name="T63" fmla="*/ 2147483646 h 272"/>
              <a:gd name="T64" fmla="*/ 2147483646 w 434"/>
              <a:gd name="T65" fmla="*/ 2147483646 h 272"/>
              <a:gd name="T66" fmla="*/ 2147483646 w 434"/>
              <a:gd name="T67" fmla="*/ 2147483646 h 272"/>
              <a:gd name="T68" fmla="*/ 2147483646 w 434"/>
              <a:gd name="T69" fmla="*/ 2147483646 h 272"/>
              <a:gd name="T70" fmla="*/ 2147483646 w 434"/>
              <a:gd name="T71" fmla="*/ 2147483646 h 272"/>
              <a:gd name="T72" fmla="*/ 2147483646 w 434"/>
              <a:gd name="T73" fmla="*/ 2147483646 h 272"/>
              <a:gd name="T74" fmla="*/ 2147483646 w 434"/>
              <a:gd name="T75" fmla="*/ 2147483646 h 272"/>
              <a:gd name="T76" fmla="*/ 2147483646 w 434"/>
              <a:gd name="T77" fmla="*/ 2147483646 h 272"/>
              <a:gd name="T78" fmla="*/ 2147483646 w 434"/>
              <a:gd name="T79" fmla="*/ 2147483646 h 272"/>
              <a:gd name="T80" fmla="*/ 2147483646 w 434"/>
              <a:gd name="T81" fmla="*/ 2147483646 h 272"/>
              <a:gd name="T82" fmla="*/ 2147483646 w 434"/>
              <a:gd name="T83" fmla="*/ 2147483646 h 272"/>
              <a:gd name="T84" fmla="*/ 2147483646 w 434"/>
              <a:gd name="T85" fmla="*/ 2147483646 h 272"/>
              <a:gd name="T86" fmla="*/ 2147483646 w 434"/>
              <a:gd name="T87" fmla="*/ 2147483646 h 272"/>
              <a:gd name="T88" fmla="*/ 2147483646 w 434"/>
              <a:gd name="T89" fmla="*/ 2147483646 h 272"/>
              <a:gd name="T90" fmla="*/ 2147483646 w 434"/>
              <a:gd name="T91" fmla="*/ 2147483646 h 272"/>
              <a:gd name="T92" fmla="*/ 2147483646 w 434"/>
              <a:gd name="T93" fmla="*/ 2147483646 h 272"/>
              <a:gd name="T94" fmla="*/ 2147483646 w 434"/>
              <a:gd name="T95" fmla="*/ 2147483646 h 272"/>
              <a:gd name="T96" fmla="*/ 2147483646 w 434"/>
              <a:gd name="T97" fmla="*/ 2147483646 h 272"/>
              <a:gd name="T98" fmla="*/ 2147483646 w 434"/>
              <a:gd name="T99" fmla="*/ 2147483646 h 272"/>
              <a:gd name="T100" fmla="*/ 2147483646 w 434"/>
              <a:gd name="T101" fmla="*/ 2147483646 h 27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434" h="272">
                <a:moveTo>
                  <a:pt x="396" y="8"/>
                </a:moveTo>
                <a:lnTo>
                  <a:pt x="396" y="8"/>
                </a:lnTo>
                <a:lnTo>
                  <a:pt x="394" y="12"/>
                </a:lnTo>
                <a:lnTo>
                  <a:pt x="388" y="14"/>
                </a:lnTo>
                <a:lnTo>
                  <a:pt x="358" y="12"/>
                </a:lnTo>
                <a:lnTo>
                  <a:pt x="330" y="6"/>
                </a:lnTo>
                <a:lnTo>
                  <a:pt x="314" y="0"/>
                </a:lnTo>
                <a:lnTo>
                  <a:pt x="270" y="42"/>
                </a:lnTo>
                <a:lnTo>
                  <a:pt x="272" y="60"/>
                </a:lnTo>
                <a:lnTo>
                  <a:pt x="268" y="62"/>
                </a:lnTo>
                <a:lnTo>
                  <a:pt x="246" y="64"/>
                </a:lnTo>
                <a:lnTo>
                  <a:pt x="228" y="62"/>
                </a:lnTo>
                <a:lnTo>
                  <a:pt x="222" y="62"/>
                </a:lnTo>
                <a:lnTo>
                  <a:pt x="218" y="60"/>
                </a:lnTo>
                <a:lnTo>
                  <a:pt x="214" y="56"/>
                </a:lnTo>
                <a:lnTo>
                  <a:pt x="212" y="52"/>
                </a:lnTo>
                <a:lnTo>
                  <a:pt x="208" y="2"/>
                </a:lnTo>
                <a:lnTo>
                  <a:pt x="168" y="0"/>
                </a:lnTo>
                <a:lnTo>
                  <a:pt x="152" y="36"/>
                </a:lnTo>
                <a:lnTo>
                  <a:pt x="150" y="20"/>
                </a:lnTo>
                <a:lnTo>
                  <a:pt x="148" y="6"/>
                </a:lnTo>
                <a:lnTo>
                  <a:pt x="144" y="0"/>
                </a:lnTo>
                <a:lnTo>
                  <a:pt x="128" y="8"/>
                </a:lnTo>
                <a:lnTo>
                  <a:pt x="120" y="18"/>
                </a:lnTo>
                <a:lnTo>
                  <a:pt x="118" y="20"/>
                </a:lnTo>
                <a:lnTo>
                  <a:pt x="102" y="24"/>
                </a:lnTo>
                <a:lnTo>
                  <a:pt x="78" y="48"/>
                </a:lnTo>
                <a:lnTo>
                  <a:pt x="56" y="70"/>
                </a:lnTo>
                <a:lnTo>
                  <a:pt x="12" y="128"/>
                </a:lnTo>
                <a:lnTo>
                  <a:pt x="22" y="148"/>
                </a:lnTo>
                <a:lnTo>
                  <a:pt x="22" y="152"/>
                </a:lnTo>
                <a:lnTo>
                  <a:pt x="20" y="152"/>
                </a:lnTo>
                <a:lnTo>
                  <a:pt x="20" y="156"/>
                </a:lnTo>
                <a:lnTo>
                  <a:pt x="20" y="160"/>
                </a:lnTo>
                <a:lnTo>
                  <a:pt x="24" y="172"/>
                </a:lnTo>
                <a:lnTo>
                  <a:pt x="32" y="188"/>
                </a:lnTo>
                <a:lnTo>
                  <a:pt x="34" y="198"/>
                </a:lnTo>
                <a:lnTo>
                  <a:pt x="34" y="206"/>
                </a:lnTo>
                <a:lnTo>
                  <a:pt x="34" y="208"/>
                </a:lnTo>
                <a:lnTo>
                  <a:pt x="0" y="228"/>
                </a:lnTo>
                <a:lnTo>
                  <a:pt x="0" y="236"/>
                </a:lnTo>
                <a:lnTo>
                  <a:pt x="16" y="244"/>
                </a:lnTo>
                <a:lnTo>
                  <a:pt x="18" y="248"/>
                </a:lnTo>
                <a:lnTo>
                  <a:pt x="18" y="252"/>
                </a:lnTo>
                <a:lnTo>
                  <a:pt x="22" y="256"/>
                </a:lnTo>
                <a:lnTo>
                  <a:pt x="36" y="264"/>
                </a:lnTo>
                <a:lnTo>
                  <a:pt x="64" y="272"/>
                </a:lnTo>
                <a:lnTo>
                  <a:pt x="74" y="266"/>
                </a:lnTo>
                <a:lnTo>
                  <a:pt x="84" y="252"/>
                </a:lnTo>
                <a:lnTo>
                  <a:pt x="92" y="230"/>
                </a:lnTo>
                <a:lnTo>
                  <a:pt x="114" y="238"/>
                </a:lnTo>
                <a:lnTo>
                  <a:pt x="118" y="240"/>
                </a:lnTo>
                <a:lnTo>
                  <a:pt x="118" y="242"/>
                </a:lnTo>
                <a:lnTo>
                  <a:pt x="118" y="244"/>
                </a:lnTo>
                <a:lnTo>
                  <a:pt x="116" y="250"/>
                </a:lnTo>
                <a:lnTo>
                  <a:pt x="116" y="256"/>
                </a:lnTo>
                <a:lnTo>
                  <a:pt x="118" y="260"/>
                </a:lnTo>
                <a:lnTo>
                  <a:pt x="124" y="264"/>
                </a:lnTo>
                <a:lnTo>
                  <a:pt x="148" y="264"/>
                </a:lnTo>
                <a:lnTo>
                  <a:pt x="160" y="260"/>
                </a:lnTo>
                <a:lnTo>
                  <a:pt x="170" y="256"/>
                </a:lnTo>
                <a:lnTo>
                  <a:pt x="172" y="252"/>
                </a:lnTo>
                <a:lnTo>
                  <a:pt x="176" y="252"/>
                </a:lnTo>
                <a:lnTo>
                  <a:pt x="184" y="252"/>
                </a:lnTo>
                <a:lnTo>
                  <a:pt x="198" y="256"/>
                </a:lnTo>
                <a:lnTo>
                  <a:pt x="202" y="258"/>
                </a:lnTo>
                <a:lnTo>
                  <a:pt x="208" y="264"/>
                </a:lnTo>
                <a:lnTo>
                  <a:pt x="212" y="250"/>
                </a:lnTo>
                <a:lnTo>
                  <a:pt x="214" y="248"/>
                </a:lnTo>
                <a:lnTo>
                  <a:pt x="216" y="248"/>
                </a:lnTo>
                <a:lnTo>
                  <a:pt x="220" y="242"/>
                </a:lnTo>
                <a:lnTo>
                  <a:pt x="224" y="236"/>
                </a:lnTo>
                <a:lnTo>
                  <a:pt x="230" y="228"/>
                </a:lnTo>
                <a:lnTo>
                  <a:pt x="238" y="220"/>
                </a:lnTo>
                <a:lnTo>
                  <a:pt x="248" y="214"/>
                </a:lnTo>
                <a:lnTo>
                  <a:pt x="250" y="212"/>
                </a:lnTo>
                <a:lnTo>
                  <a:pt x="250" y="214"/>
                </a:lnTo>
                <a:lnTo>
                  <a:pt x="252" y="214"/>
                </a:lnTo>
                <a:lnTo>
                  <a:pt x="258" y="216"/>
                </a:lnTo>
                <a:lnTo>
                  <a:pt x="260" y="216"/>
                </a:lnTo>
                <a:lnTo>
                  <a:pt x="268" y="176"/>
                </a:lnTo>
                <a:lnTo>
                  <a:pt x="280" y="172"/>
                </a:lnTo>
                <a:lnTo>
                  <a:pt x="290" y="166"/>
                </a:lnTo>
                <a:lnTo>
                  <a:pt x="296" y="160"/>
                </a:lnTo>
                <a:lnTo>
                  <a:pt x="298" y="156"/>
                </a:lnTo>
                <a:lnTo>
                  <a:pt x="300" y="150"/>
                </a:lnTo>
                <a:lnTo>
                  <a:pt x="296" y="138"/>
                </a:lnTo>
                <a:lnTo>
                  <a:pt x="294" y="128"/>
                </a:lnTo>
                <a:lnTo>
                  <a:pt x="296" y="122"/>
                </a:lnTo>
                <a:lnTo>
                  <a:pt x="298" y="120"/>
                </a:lnTo>
                <a:lnTo>
                  <a:pt x="302" y="120"/>
                </a:lnTo>
                <a:lnTo>
                  <a:pt x="310" y="120"/>
                </a:lnTo>
                <a:lnTo>
                  <a:pt x="320" y="124"/>
                </a:lnTo>
                <a:lnTo>
                  <a:pt x="322" y="112"/>
                </a:lnTo>
                <a:lnTo>
                  <a:pt x="322" y="110"/>
                </a:lnTo>
                <a:lnTo>
                  <a:pt x="322" y="108"/>
                </a:lnTo>
                <a:lnTo>
                  <a:pt x="336" y="102"/>
                </a:lnTo>
                <a:lnTo>
                  <a:pt x="338" y="96"/>
                </a:lnTo>
                <a:lnTo>
                  <a:pt x="330" y="96"/>
                </a:lnTo>
                <a:lnTo>
                  <a:pt x="328" y="94"/>
                </a:lnTo>
                <a:lnTo>
                  <a:pt x="328" y="90"/>
                </a:lnTo>
                <a:lnTo>
                  <a:pt x="328" y="88"/>
                </a:lnTo>
                <a:lnTo>
                  <a:pt x="330" y="86"/>
                </a:lnTo>
                <a:lnTo>
                  <a:pt x="332" y="86"/>
                </a:lnTo>
                <a:lnTo>
                  <a:pt x="334" y="86"/>
                </a:lnTo>
                <a:lnTo>
                  <a:pt x="342" y="84"/>
                </a:lnTo>
                <a:lnTo>
                  <a:pt x="352" y="76"/>
                </a:lnTo>
                <a:lnTo>
                  <a:pt x="404" y="40"/>
                </a:lnTo>
                <a:lnTo>
                  <a:pt x="420" y="48"/>
                </a:lnTo>
                <a:lnTo>
                  <a:pt x="428" y="48"/>
                </a:lnTo>
                <a:lnTo>
                  <a:pt x="424" y="30"/>
                </a:lnTo>
                <a:lnTo>
                  <a:pt x="424" y="28"/>
                </a:lnTo>
                <a:lnTo>
                  <a:pt x="434" y="12"/>
                </a:lnTo>
                <a:lnTo>
                  <a:pt x="432" y="12"/>
                </a:lnTo>
                <a:lnTo>
                  <a:pt x="426" y="12"/>
                </a:lnTo>
                <a:lnTo>
                  <a:pt x="426" y="14"/>
                </a:lnTo>
                <a:lnTo>
                  <a:pt x="424" y="14"/>
                </a:lnTo>
                <a:lnTo>
                  <a:pt x="408" y="16"/>
                </a:lnTo>
                <a:lnTo>
                  <a:pt x="404" y="16"/>
                </a:lnTo>
                <a:lnTo>
                  <a:pt x="404" y="12"/>
                </a:lnTo>
                <a:lnTo>
                  <a:pt x="400" y="8"/>
                </a:lnTo>
                <a:lnTo>
                  <a:pt x="396" y="8"/>
                </a:ln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KSO_Shape"/>
          <p:cNvSpPr>
            <a:spLocks/>
          </p:cNvSpPr>
          <p:nvPr/>
        </p:nvSpPr>
        <p:spPr bwMode="auto">
          <a:xfrm>
            <a:off x="7287142" y="1429867"/>
            <a:ext cx="1209002" cy="1397690"/>
          </a:xfrm>
          <a:custGeom>
            <a:avLst/>
            <a:gdLst>
              <a:gd name="T0" fmla="*/ 2147483646 w 242"/>
              <a:gd name="T1" fmla="*/ 2147483646 h 280"/>
              <a:gd name="T2" fmla="*/ 2147483646 w 242"/>
              <a:gd name="T3" fmla="*/ 2147483646 h 280"/>
              <a:gd name="T4" fmla="*/ 2147483646 w 242"/>
              <a:gd name="T5" fmla="*/ 2147483646 h 280"/>
              <a:gd name="T6" fmla="*/ 2147483646 w 242"/>
              <a:gd name="T7" fmla="*/ 2147483646 h 280"/>
              <a:gd name="T8" fmla="*/ 2147483646 w 242"/>
              <a:gd name="T9" fmla="*/ 2147483646 h 280"/>
              <a:gd name="T10" fmla="*/ 2147483646 w 242"/>
              <a:gd name="T11" fmla="*/ 2147483646 h 280"/>
              <a:gd name="T12" fmla="*/ 2147483646 w 242"/>
              <a:gd name="T13" fmla="*/ 2147483646 h 280"/>
              <a:gd name="T14" fmla="*/ 2147483646 w 242"/>
              <a:gd name="T15" fmla="*/ 2147483646 h 280"/>
              <a:gd name="T16" fmla="*/ 2147483646 w 242"/>
              <a:gd name="T17" fmla="*/ 2147483646 h 280"/>
              <a:gd name="T18" fmla="*/ 0 w 242"/>
              <a:gd name="T19" fmla="*/ 2147483646 h 280"/>
              <a:gd name="T20" fmla="*/ 2147483646 w 242"/>
              <a:gd name="T21" fmla="*/ 2147483646 h 280"/>
              <a:gd name="T22" fmla="*/ 2147483646 w 242"/>
              <a:gd name="T23" fmla="*/ 2147483646 h 280"/>
              <a:gd name="T24" fmla="*/ 2147483646 w 242"/>
              <a:gd name="T25" fmla="*/ 2147483646 h 280"/>
              <a:gd name="T26" fmla="*/ 2147483646 w 242"/>
              <a:gd name="T27" fmla="*/ 2147483646 h 280"/>
              <a:gd name="T28" fmla="*/ 2147483646 w 242"/>
              <a:gd name="T29" fmla="*/ 2147483646 h 280"/>
              <a:gd name="T30" fmla="*/ 2147483646 w 242"/>
              <a:gd name="T31" fmla="*/ 2147483646 h 280"/>
              <a:gd name="T32" fmla="*/ 2147483646 w 242"/>
              <a:gd name="T33" fmla="*/ 2147483646 h 280"/>
              <a:gd name="T34" fmla="*/ 2147483646 w 242"/>
              <a:gd name="T35" fmla="*/ 2147483646 h 280"/>
              <a:gd name="T36" fmla="*/ 2147483646 w 242"/>
              <a:gd name="T37" fmla="*/ 2147483646 h 280"/>
              <a:gd name="T38" fmla="*/ 2147483646 w 242"/>
              <a:gd name="T39" fmla="*/ 2147483646 h 280"/>
              <a:gd name="T40" fmla="*/ 2147483646 w 242"/>
              <a:gd name="T41" fmla="*/ 2147483646 h 280"/>
              <a:gd name="T42" fmla="*/ 2147483646 w 242"/>
              <a:gd name="T43" fmla="*/ 2147483646 h 280"/>
              <a:gd name="T44" fmla="*/ 2147483646 w 242"/>
              <a:gd name="T45" fmla="*/ 2147483646 h 280"/>
              <a:gd name="T46" fmla="*/ 2147483646 w 242"/>
              <a:gd name="T47" fmla="*/ 2147483646 h 280"/>
              <a:gd name="T48" fmla="*/ 2147483646 w 242"/>
              <a:gd name="T49" fmla="*/ 2147483646 h 280"/>
              <a:gd name="T50" fmla="*/ 2147483646 w 242"/>
              <a:gd name="T51" fmla="*/ 2147483646 h 280"/>
              <a:gd name="T52" fmla="*/ 2147483646 w 242"/>
              <a:gd name="T53" fmla="*/ 2147483646 h 280"/>
              <a:gd name="T54" fmla="*/ 2147483646 w 242"/>
              <a:gd name="T55" fmla="*/ 2147483646 h 280"/>
              <a:gd name="T56" fmla="*/ 2147483646 w 242"/>
              <a:gd name="T57" fmla="*/ 2147483646 h 280"/>
              <a:gd name="T58" fmla="*/ 2147483646 w 242"/>
              <a:gd name="T59" fmla="*/ 2147483646 h 280"/>
              <a:gd name="T60" fmla="*/ 2147483646 w 242"/>
              <a:gd name="T61" fmla="*/ 2147483646 h 280"/>
              <a:gd name="T62" fmla="*/ 2147483646 w 242"/>
              <a:gd name="T63" fmla="*/ 2147483646 h 280"/>
              <a:gd name="T64" fmla="*/ 2147483646 w 242"/>
              <a:gd name="T65" fmla="*/ 2147483646 h 280"/>
              <a:gd name="T66" fmla="*/ 2147483646 w 242"/>
              <a:gd name="T67" fmla="*/ 2147483646 h 280"/>
              <a:gd name="T68" fmla="*/ 2147483646 w 242"/>
              <a:gd name="T69" fmla="*/ 2147483646 h 280"/>
              <a:gd name="T70" fmla="*/ 2147483646 w 242"/>
              <a:gd name="T71" fmla="*/ 2147483646 h 280"/>
              <a:gd name="T72" fmla="*/ 2147483646 w 242"/>
              <a:gd name="T73" fmla="*/ 2147483646 h 280"/>
              <a:gd name="T74" fmla="*/ 2147483646 w 242"/>
              <a:gd name="T75" fmla="*/ 2147483646 h 280"/>
              <a:gd name="T76" fmla="*/ 2147483646 w 242"/>
              <a:gd name="T77" fmla="*/ 2147483646 h 280"/>
              <a:gd name="T78" fmla="*/ 2147483646 w 242"/>
              <a:gd name="T79" fmla="*/ 2147483646 h 280"/>
              <a:gd name="T80" fmla="*/ 2147483646 w 242"/>
              <a:gd name="T81" fmla="*/ 2147483646 h 280"/>
              <a:gd name="T82" fmla="*/ 2147483646 w 242"/>
              <a:gd name="T83" fmla="*/ 2147483646 h 280"/>
              <a:gd name="T84" fmla="*/ 2147483646 w 242"/>
              <a:gd name="T85" fmla="*/ 2147483646 h 280"/>
              <a:gd name="T86" fmla="*/ 2147483646 w 242"/>
              <a:gd name="T87" fmla="*/ 2147483646 h 280"/>
              <a:gd name="T88" fmla="*/ 2147483646 w 242"/>
              <a:gd name="T89" fmla="*/ 2147483646 h 280"/>
              <a:gd name="T90" fmla="*/ 2147483646 w 242"/>
              <a:gd name="T91" fmla="*/ 2147483646 h 28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80101" y="3047840"/>
            <a:ext cx="1447393" cy="269551"/>
            <a:chOff x="928662" y="3910468"/>
            <a:chExt cx="2028878" cy="377842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46" name="Group 299"/>
            <p:cNvGrpSpPr/>
            <p:nvPr/>
          </p:nvGrpSpPr>
          <p:grpSpPr>
            <a:xfrm>
              <a:off x="9286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10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7" name="Group 299"/>
            <p:cNvGrpSpPr/>
            <p:nvPr/>
          </p:nvGrpSpPr>
          <p:grpSpPr>
            <a:xfrm>
              <a:off x="11375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08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8" name="Group 299"/>
            <p:cNvGrpSpPr/>
            <p:nvPr/>
          </p:nvGrpSpPr>
          <p:grpSpPr>
            <a:xfrm>
              <a:off x="13465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06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9" name="Group 299"/>
            <p:cNvGrpSpPr/>
            <p:nvPr/>
          </p:nvGrpSpPr>
          <p:grpSpPr>
            <a:xfrm>
              <a:off x="15554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04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6" name="Group 299"/>
            <p:cNvGrpSpPr/>
            <p:nvPr/>
          </p:nvGrpSpPr>
          <p:grpSpPr>
            <a:xfrm>
              <a:off x="17643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02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7" name="Group 299"/>
            <p:cNvGrpSpPr/>
            <p:nvPr/>
          </p:nvGrpSpPr>
          <p:grpSpPr>
            <a:xfrm>
              <a:off x="19732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00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8" name="Group 299"/>
            <p:cNvGrpSpPr/>
            <p:nvPr/>
          </p:nvGrpSpPr>
          <p:grpSpPr>
            <a:xfrm>
              <a:off x="21822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8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9" name="Group 299"/>
            <p:cNvGrpSpPr/>
            <p:nvPr/>
          </p:nvGrpSpPr>
          <p:grpSpPr>
            <a:xfrm>
              <a:off x="23911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6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0" name="Group 299"/>
            <p:cNvGrpSpPr/>
            <p:nvPr/>
          </p:nvGrpSpPr>
          <p:grpSpPr>
            <a:xfrm>
              <a:off x="26000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4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1" name="Group 299"/>
            <p:cNvGrpSpPr/>
            <p:nvPr/>
          </p:nvGrpSpPr>
          <p:grpSpPr>
            <a:xfrm>
              <a:off x="2808988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62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12" name="Rectangle 146"/>
          <p:cNvSpPr/>
          <p:nvPr/>
        </p:nvSpPr>
        <p:spPr>
          <a:xfrm>
            <a:off x="1723554" y="3033986"/>
            <a:ext cx="5565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90%</a:t>
            </a:r>
          </a:p>
        </p:txBody>
      </p:sp>
      <p:grpSp>
        <p:nvGrpSpPr>
          <p:cNvPr id="113" name="组合 112"/>
          <p:cNvGrpSpPr/>
          <p:nvPr/>
        </p:nvGrpSpPr>
        <p:grpSpPr>
          <a:xfrm>
            <a:off x="2532597" y="3057582"/>
            <a:ext cx="1447393" cy="269551"/>
            <a:chOff x="928662" y="3910468"/>
            <a:chExt cx="2028878" cy="377842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114" name="Group 299"/>
            <p:cNvGrpSpPr/>
            <p:nvPr/>
          </p:nvGrpSpPr>
          <p:grpSpPr>
            <a:xfrm>
              <a:off x="9286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42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3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5" name="Group 299"/>
            <p:cNvGrpSpPr/>
            <p:nvPr/>
          </p:nvGrpSpPr>
          <p:grpSpPr>
            <a:xfrm>
              <a:off x="11375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40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6" name="Group 299"/>
            <p:cNvGrpSpPr/>
            <p:nvPr/>
          </p:nvGrpSpPr>
          <p:grpSpPr>
            <a:xfrm>
              <a:off x="13465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38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7" name="Group 299"/>
            <p:cNvGrpSpPr/>
            <p:nvPr/>
          </p:nvGrpSpPr>
          <p:grpSpPr>
            <a:xfrm>
              <a:off x="15554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36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7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8" name="Group 299"/>
            <p:cNvGrpSpPr/>
            <p:nvPr/>
          </p:nvGrpSpPr>
          <p:grpSpPr>
            <a:xfrm>
              <a:off x="17643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34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9" name="Group 299"/>
            <p:cNvGrpSpPr/>
            <p:nvPr/>
          </p:nvGrpSpPr>
          <p:grpSpPr>
            <a:xfrm>
              <a:off x="19732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32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0" name="Group 299"/>
            <p:cNvGrpSpPr/>
            <p:nvPr/>
          </p:nvGrpSpPr>
          <p:grpSpPr>
            <a:xfrm>
              <a:off x="21822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30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1" name="Group 299"/>
            <p:cNvGrpSpPr/>
            <p:nvPr/>
          </p:nvGrpSpPr>
          <p:grpSpPr>
            <a:xfrm>
              <a:off x="23911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28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2" name="Group 299"/>
            <p:cNvGrpSpPr/>
            <p:nvPr/>
          </p:nvGrpSpPr>
          <p:grpSpPr>
            <a:xfrm>
              <a:off x="26000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26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7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3" name="Group 299"/>
            <p:cNvGrpSpPr/>
            <p:nvPr/>
          </p:nvGrpSpPr>
          <p:grpSpPr>
            <a:xfrm>
              <a:off x="2808988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24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44" name="Rectangle 146"/>
          <p:cNvSpPr/>
          <p:nvPr/>
        </p:nvSpPr>
        <p:spPr>
          <a:xfrm>
            <a:off x="3995444" y="3043728"/>
            <a:ext cx="6623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100%</a:t>
            </a:r>
          </a:p>
        </p:txBody>
      </p:sp>
      <p:grpSp>
        <p:nvGrpSpPr>
          <p:cNvPr id="145" name="组合 144"/>
          <p:cNvGrpSpPr/>
          <p:nvPr/>
        </p:nvGrpSpPr>
        <p:grpSpPr>
          <a:xfrm>
            <a:off x="4747143" y="3061694"/>
            <a:ext cx="1447393" cy="269551"/>
            <a:chOff x="4747143" y="3061694"/>
            <a:chExt cx="1447393" cy="269551"/>
          </a:xfr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146" name="Group 299"/>
            <p:cNvGrpSpPr/>
            <p:nvPr/>
          </p:nvGrpSpPr>
          <p:grpSpPr>
            <a:xfrm>
              <a:off x="4747143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74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7" name="Group 299"/>
            <p:cNvGrpSpPr/>
            <p:nvPr/>
          </p:nvGrpSpPr>
          <p:grpSpPr>
            <a:xfrm>
              <a:off x="4896189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72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3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8" name="Group 299"/>
            <p:cNvGrpSpPr/>
            <p:nvPr/>
          </p:nvGrpSpPr>
          <p:grpSpPr>
            <a:xfrm>
              <a:off x="5045235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70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9" name="Group 299"/>
            <p:cNvGrpSpPr/>
            <p:nvPr/>
          </p:nvGrpSpPr>
          <p:grpSpPr>
            <a:xfrm>
              <a:off x="5194282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68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0" name="Group 299"/>
            <p:cNvGrpSpPr/>
            <p:nvPr/>
          </p:nvGrpSpPr>
          <p:grpSpPr>
            <a:xfrm>
              <a:off x="5343328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66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7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1" name="Group 299"/>
            <p:cNvGrpSpPr/>
            <p:nvPr/>
          </p:nvGrpSpPr>
          <p:grpSpPr>
            <a:xfrm>
              <a:off x="5492374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64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2" name="Group 299"/>
            <p:cNvGrpSpPr/>
            <p:nvPr/>
          </p:nvGrpSpPr>
          <p:grpSpPr>
            <a:xfrm>
              <a:off x="5641420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62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3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3" name="Group 299"/>
            <p:cNvGrpSpPr/>
            <p:nvPr/>
          </p:nvGrpSpPr>
          <p:grpSpPr>
            <a:xfrm>
              <a:off x="5790466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60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4" name="Group 299"/>
            <p:cNvGrpSpPr/>
            <p:nvPr/>
          </p:nvGrpSpPr>
          <p:grpSpPr>
            <a:xfrm>
              <a:off x="5939513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58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5" name="Group 299"/>
            <p:cNvGrpSpPr/>
            <p:nvPr/>
          </p:nvGrpSpPr>
          <p:grpSpPr>
            <a:xfrm>
              <a:off x="6088560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56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7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76" name="Rectangle 146"/>
          <p:cNvSpPr/>
          <p:nvPr/>
        </p:nvSpPr>
        <p:spPr>
          <a:xfrm>
            <a:off x="6209990" y="3047840"/>
            <a:ext cx="6623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100%</a:t>
            </a:r>
          </a:p>
        </p:txBody>
      </p:sp>
      <p:grpSp>
        <p:nvGrpSpPr>
          <p:cNvPr id="177" name="组合 176"/>
          <p:cNvGrpSpPr/>
          <p:nvPr/>
        </p:nvGrpSpPr>
        <p:grpSpPr>
          <a:xfrm>
            <a:off x="7015090" y="3075548"/>
            <a:ext cx="1447393" cy="269551"/>
            <a:chOff x="7015090" y="3075548"/>
            <a:chExt cx="1447393" cy="269551"/>
          </a:xfr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178" name="Group 299"/>
            <p:cNvGrpSpPr/>
            <p:nvPr/>
          </p:nvGrpSpPr>
          <p:grpSpPr>
            <a:xfrm>
              <a:off x="7015090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06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7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9" name="Group 299"/>
            <p:cNvGrpSpPr/>
            <p:nvPr/>
          </p:nvGrpSpPr>
          <p:grpSpPr>
            <a:xfrm>
              <a:off x="7164136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04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0" name="Group 299"/>
            <p:cNvGrpSpPr/>
            <p:nvPr/>
          </p:nvGrpSpPr>
          <p:grpSpPr>
            <a:xfrm>
              <a:off x="7313182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02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3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1" name="Group 299"/>
            <p:cNvGrpSpPr/>
            <p:nvPr/>
          </p:nvGrpSpPr>
          <p:grpSpPr>
            <a:xfrm>
              <a:off x="7462229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00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2" name="Group 299"/>
            <p:cNvGrpSpPr/>
            <p:nvPr/>
          </p:nvGrpSpPr>
          <p:grpSpPr>
            <a:xfrm>
              <a:off x="7611275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98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3" name="Group 299"/>
            <p:cNvGrpSpPr/>
            <p:nvPr/>
          </p:nvGrpSpPr>
          <p:grpSpPr>
            <a:xfrm>
              <a:off x="7760321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96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7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4" name="Group 299"/>
            <p:cNvGrpSpPr/>
            <p:nvPr/>
          </p:nvGrpSpPr>
          <p:grpSpPr>
            <a:xfrm>
              <a:off x="7909367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94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5" name="Group 299"/>
            <p:cNvGrpSpPr/>
            <p:nvPr/>
          </p:nvGrpSpPr>
          <p:grpSpPr>
            <a:xfrm>
              <a:off x="8058413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92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3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6" name="Group 299"/>
            <p:cNvGrpSpPr/>
            <p:nvPr/>
          </p:nvGrpSpPr>
          <p:grpSpPr>
            <a:xfrm>
              <a:off x="8207460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90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7" name="Group 299"/>
            <p:cNvGrpSpPr/>
            <p:nvPr/>
          </p:nvGrpSpPr>
          <p:grpSpPr>
            <a:xfrm>
              <a:off x="8356507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88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08" name="Rectangle 146"/>
          <p:cNvSpPr/>
          <p:nvPr/>
        </p:nvSpPr>
        <p:spPr>
          <a:xfrm>
            <a:off x="8477937" y="3061694"/>
            <a:ext cx="6623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100%</a:t>
            </a:r>
          </a:p>
        </p:txBody>
      </p:sp>
      <p:sp>
        <p:nvSpPr>
          <p:cNvPr id="209" name="Rectangle 364"/>
          <p:cNvSpPr/>
          <p:nvPr/>
        </p:nvSpPr>
        <p:spPr>
          <a:xfrm>
            <a:off x="289700" y="3611459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重庆</a:t>
            </a:r>
            <a:endParaRPr 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210" name="Rectangle 373"/>
          <p:cNvSpPr/>
          <p:nvPr/>
        </p:nvSpPr>
        <p:spPr>
          <a:xfrm>
            <a:off x="212355" y="3912125"/>
            <a:ext cx="211441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itchFamily="34" charset="0"/>
            </a:endParaRPr>
          </a:p>
        </p:txBody>
      </p:sp>
      <p:sp>
        <p:nvSpPr>
          <p:cNvPr id="211" name="Rectangle 364"/>
          <p:cNvSpPr/>
          <p:nvPr/>
        </p:nvSpPr>
        <p:spPr>
          <a:xfrm>
            <a:off x="2609942" y="3567676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江苏</a:t>
            </a:r>
            <a:endParaRPr 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212" name="Rectangle 373"/>
          <p:cNvSpPr/>
          <p:nvPr/>
        </p:nvSpPr>
        <p:spPr>
          <a:xfrm>
            <a:off x="2532597" y="3868342"/>
            <a:ext cx="211441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itchFamily="34" charset="0"/>
            </a:endParaRPr>
          </a:p>
        </p:txBody>
      </p:sp>
      <p:sp>
        <p:nvSpPr>
          <p:cNvPr id="213" name="Rectangle 364"/>
          <p:cNvSpPr/>
          <p:nvPr/>
        </p:nvSpPr>
        <p:spPr>
          <a:xfrm>
            <a:off x="4735854" y="3557911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江西</a:t>
            </a:r>
            <a:endParaRPr 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214" name="Rectangle 373"/>
          <p:cNvSpPr/>
          <p:nvPr/>
        </p:nvSpPr>
        <p:spPr>
          <a:xfrm>
            <a:off x="4658509" y="3858577"/>
            <a:ext cx="211441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itchFamily="34" charset="0"/>
            </a:endParaRPr>
          </a:p>
        </p:txBody>
      </p:sp>
      <p:sp>
        <p:nvSpPr>
          <p:cNvPr id="215" name="Rectangle 364"/>
          <p:cNvSpPr/>
          <p:nvPr/>
        </p:nvSpPr>
        <p:spPr>
          <a:xfrm>
            <a:off x="6927618" y="3555051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浙江</a:t>
            </a:r>
            <a:endParaRPr 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216" name="Rectangle 373"/>
          <p:cNvSpPr/>
          <p:nvPr/>
        </p:nvSpPr>
        <p:spPr>
          <a:xfrm>
            <a:off x="6850273" y="3855717"/>
            <a:ext cx="211441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479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41" grpId="0" animBg="1"/>
      <p:bldP spid="42" grpId="0" animBg="1"/>
      <p:bldP spid="43" grpId="0" animBg="1"/>
      <p:bldP spid="44" grpId="0" animBg="1"/>
      <p:bldP spid="112" grpId="0"/>
      <p:bldP spid="144" grpId="0"/>
      <p:bldP spid="176" grpId="0"/>
      <p:bldP spid="208" grpId="0"/>
      <p:bldP spid="209" grpId="0"/>
      <p:bldP spid="210" grpId="0"/>
      <p:bldP spid="211" grpId="0"/>
      <p:bldP spid="212" grpId="0"/>
      <p:bldP spid="213" grpId="0"/>
      <p:bldP spid="214" grpId="0"/>
      <p:bldP spid="215" grpId="0"/>
      <p:bldP spid="2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itchFamily="34" charset="0"/>
                <a:ea typeface="宋体" pitchFamily="2" charset="-122"/>
                <a:cs typeface="宋体" pitchFamily="2" charset="-122"/>
              </a:rPr>
              <a:t>04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Rectangle 9"/>
          <p:cNvSpPr/>
          <p:nvPr/>
        </p:nvSpPr>
        <p:spPr>
          <a:xfrm>
            <a:off x="642910" y="4166272"/>
            <a:ext cx="7772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lnSpc>
                <a:spcPct val="15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/>
              </a:rPr>
              <a:t>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，并选择只保留文字；</a:t>
            </a:r>
            <a:endParaRPr lang="id-ID" altLang="zh-CN" sz="1000" dirty="0">
              <a:solidFill>
                <a:srgbClr val="FFFFFF"/>
              </a:solidFill>
              <a:latin typeface="Arial"/>
              <a:ea typeface="Open Sans Light" pitchFamily="34" charset="0"/>
              <a:cs typeface="Open Sans Light" pitchFamily="34" charset="0"/>
            </a:endParaRPr>
          </a:p>
          <a:p>
            <a:pPr algn="ctr" defTabSz="685800">
              <a:lnSpc>
                <a:spcPct val="15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/>
              </a:rPr>
              <a:t>您的内容打在这里，或者通过复制您的文本后，在此框中选择粘贴，并选择只保留文字</a:t>
            </a:r>
            <a:endParaRPr lang="id-ID" altLang="zh-CN" sz="1000" dirty="0">
              <a:solidFill>
                <a:srgbClr val="FFFFFF"/>
              </a:solidFill>
              <a:latin typeface="Arial"/>
              <a:ea typeface="Open Sans Light" pitchFamily="34" charset="0"/>
              <a:cs typeface="Open Sans Light" pitchFamily="34" charset="0"/>
            </a:endParaRPr>
          </a:p>
          <a:p>
            <a:pPr algn="ctr" defTabSz="685800">
              <a:lnSpc>
                <a:spcPct val="150000"/>
              </a:lnSpc>
            </a:pPr>
            <a:endParaRPr lang="id-ID" altLang="zh-CN" sz="1000" dirty="0">
              <a:solidFill>
                <a:srgbClr val="FFFFFF"/>
              </a:solidFill>
              <a:latin typeface="Arial"/>
              <a:ea typeface="Open Sans Light" pitchFamily="34" charset="0"/>
              <a:cs typeface="Open Sans Light" pitchFamily="34" charset="0"/>
            </a:endParaRPr>
          </a:p>
        </p:txBody>
      </p:sp>
      <p:grpSp>
        <p:nvGrpSpPr>
          <p:cNvPr id="29" name="Group 16"/>
          <p:cNvGrpSpPr/>
          <p:nvPr/>
        </p:nvGrpSpPr>
        <p:grpSpPr>
          <a:xfrm>
            <a:off x="5072066" y="1428742"/>
            <a:ext cx="3643338" cy="1989055"/>
            <a:chOff x="5072066" y="1428742"/>
            <a:chExt cx="3643338" cy="1989055"/>
          </a:xfrm>
        </p:grpSpPr>
        <p:sp>
          <p:nvSpPr>
            <p:cNvPr id="30" name="Rectangle 2"/>
            <p:cNvSpPr/>
            <p:nvPr/>
          </p:nvSpPr>
          <p:spPr>
            <a:xfrm>
              <a:off x="5072066" y="1857370"/>
              <a:ext cx="3429024" cy="15604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56616" indent="-356616" defTabSz="685800">
                <a:spcBef>
                  <a:spcPts val="250"/>
                </a:spcBef>
              </a:pPr>
              <a:endParaRPr lang="id-ID" sz="900" dirty="0">
                <a:solidFill>
                  <a:srgbClr val="FFFFFF"/>
                </a:solidFill>
                <a:latin typeface="Arial"/>
                <a:ea typeface="微软雅黑"/>
                <a:cs typeface="Open Sans Light" pitchFamily="34" charset="0"/>
              </a:endParaRPr>
            </a:p>
            <a:p>
              <a:pPr marL="171450" indent="-171450" defTabSz="68580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rgbClr val="FFFFFF"/>
                  </a:solidFill>
                  <a:latin typeface="微软雅黑" pitchFamily="34" charset="-122"/>
                  <a:ea typeface="微软雅黑"/>
                </a:rPr>
                <a:t>您的内容打在这里，或者通过复制您的文本后，在此框中选择粘贴，并选择只保留文字；</a:t>
              </a:r>
              <a:endParaRPr lang="en-US" altLang="zh-CN" sz="900" dirty="0">
                <a:solidFill>
                  <a:srgbClr val="FFFFFF"/>
                </a:solidFill>
                <a:latin typeface="微软雅黑" pitchFamily="34" charset="-122"/>
                <a:ea typeface="微软雅黑"/>
              </a:endParaRPr>
            </a:p>
            <a:p>
              <a:pPr marL="171450" indent="-171450" defTabSz="68580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endParaRPr lang="id-ID" sz="900" dirty="0">
                <a:solidFill>
                  <a:srgbClr val="FFFFFF"/>
                </a:solidFill>
                <a:latin typeface="Arial"/>
                <a:ea typeface="微软雅黑"/>
                <a:cs typeface="Open Sans Light" pitchFamily="34" charset="0"/>
              </a:endParaRPr>
            </a:p>
            <a:p>
              <a:pPr marL="171450" indent="-171450" defTabSz="68580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rgbClr val="FFFFFF"/>
                  </a:solidFill>
                  <a:latin typeface="微软雅黑" pitchFamily="34" charset="-122"/>
                  <a:ea typeface="微软雅黑"/>
                </a:rPr>
                <a:t>您的内容打在这里，或者通过复制您的文本后，在此框中选择粘贴，并选择只保留文字；</a:t>
              </a:r>
              <a:endParaRPr lang="en-US" altLang="zh-CN" sz="900" dirty="0">
                <a:solidFill>
                  <a:srgbClr val="FFFFFF"/>
                </a:solidFill>
                <a:latin typeface="微软雅黑" pitchFamily="34" charset="-122"/>
                <a:ea typeface="微软雅黑"/>
              </a:endParaRPr>
            </a:p>
            <a:p>
              <a:pPr marL="171450" indent="-171450" defTabSz="68580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endParaRPr lang="id-ID" altLang="zh-CN" sz="900" dirty="0">
                <a:solidFill>
                  <a:srgbClr val="FFFFFF"/>
                </a:solidFill>
                <a:latin typeface="Arial"/>
                <a:ea typeface="Open Sans Light" pitchFamily="34" charset="0"/>
                <a:cs typeface="Open Sans Light" pitchFamily="34" charset="0"/>
              </a:endParaRPr>
            </a:p>
            <a:p>
              <a:pPr marL="171450" indent="-171450" defTabSz="68580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rgbClr val="FFFFFF"/>
                  </a:solidFill>
                  <a:latin typeface="微软雅黑" pitchFamily="34" charset="-122"/>
                  <a:ea typeface="微软雅黑"/>
                </a:rPr>
                <a:t>您的内容打在这里，或者通过复制您的文本后，在此框中选择粘贴，并选择只保留文字；</a:t>
              </a:r>
              <a:endParaRPr lang="id-ID" altLang="zh-CN" sz="900" dirty="0">
                <a:solidFill>
                  <a:srgbClr val="FFFFFF"/>
                </a:solidFill>
                <a:latin typeface="Arial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31" name="Rectangle 15"/>
            <p:cNvSpPr/>
            <p:nvPr/>
          </p:nvSpPr>
          <p:spPr>
            <a:xfrm>
              <a:off x="5072066" y="1428742"/>
              <a:ext cx="364333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FFFFFF"/>
                  </a:solidFill>
                  <a:latin typeface="微软雅黑" pitchFamily="34" charset="-122"/>
                  <a:ea typeface="微软雅黑"/>
                </a:rPr>
                <a:t>您的内容打在这里，或者通过复制您的文本后，在此框中选择粘贴，并选择只保留文字</a:t>
              </a:r>
              <a:endParaRPr lang="id-ID" altLang="zh-CN" sz="1000" dirty="0">
                <a:solidFill>
                  <a:srgbClr val="FFFFFF"/>
                </a:solidFill>
                <a:latin typeface="Arial"/>
                <a:ea typeface="Open Sans Light" pitchFamily="34" charset="0"/>
                <a:cs typeface="Open Sans Light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09849" y="1315301"/>
            <a:ext cx="4231670" cy="2707234"/>
            <a:chOff x="409849" y="1315301"/>
            <a:chExt cx="4231670" cy="2707234"/>
          </a:xfrm>
        </p:grpSpPr>
        <p:grpSp>
          <p:nvGrpSpPr>
            <p:cNvPr id="33" name="组合 32"/>
            <p:cNvGrpSpPr/>
            <p:nvPr/>
          </p:nvGrpSpPr>
          <p:grpSpPr>
            <a:xfrm>
              <a:off x="774529" y="3714758"/>
              <a:ext cx="3450988" cy="307777"/>
              <a:chOff x="774529" y="3714758"/>
              <a:chExt cx="3450988" cy="307777"/>
            </a:xfrm>
          </p:grpSpPr>
          <p:sp>
            <p:nvSpPr>
              <p:cNvPr id="44" name="Rectangle 11"/>
              <p:cNvSpPr/>
              <p:nvPr/>
            </p:nvSpPr>
            <p:spPr>
              <a:xfrm>
                <a:off x="774529" y="3714758"/>
                <a:ext cx="58221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Open Sans" pitchFamily="34" charset="0"/>
                    <a:cs typeface="Open Sans" pitchFamily="34" charset="0"/>
                  </a:rPr>
                  <a:t>201</a:t>
                </a:r>
                <a:r>
                  <a:rPr kumimoji="0" lang="en-US" altLang="zh-CN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Open Sans" pitchFamily="34" charset="0"/>
                    <a:cs typeface="Open Sans" pitchFamily="34" charset="0"/>
                  </a:rPr>
                  <a:t>5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Open Sans" pitchFamily="34" charset="0"/>
                  <a:cs typeface="Open Sans" pitchFamily="34" charset="0"/>
                </a:endParaRPr>
              </a:p>
            </p:txBody>
          </p:sp>
          <p:sp>
            <p:nvSpPr>
              <p:cNvPr id="45" name="Rectangle 12"/>
              <p:cNvSpPr/>
              <p:nvPr/>
            </p:nvSpPr>
            <p:spPr>
              <a:xfrm>
                <a:off x="1774661" y="3714758"/>
                <a:ext cx="58221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Open Sans" pitchFamily="34" charset="0"/>
                    <a:cs typeface="Open Sans" pitchFamily="34" charset="0"/>
                  </a:rPr>
                  <a:t>201</a:t>
                </a:r>
                <a:r>
                  <a:rPr kumimoji="0" lang="en-US" altLang="zh-CN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Open Sans" pitchFamily="34" charset="0"/>
                    <a:cs typeface="Open Sans" pitchFamily="34" charset="0"/>
                  </a:rPr>
                  <a:t>6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Open Sans" pitchFamily="34" charset="0"/>
                  <a:cs typeface="Open Sans" pitchFamily="34" charset="0"/>
                </a:endParaRPr>
              </a:p>
            </p:txBody>
          </p:sp>
          <p:sp>
            <p:nvSpPr>
              <p:cNvPr id="46" name="Rectangle 13"/>
              <p:cNvSpPr/>
              <p:nvPr/>
            </p:nvSpPr>
            <p:spPr>
              <a:xfrm>
                <a:off x="2643174" y="3714758"/>
                <a:ext cx="58221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Open Sans" pitchFamily="34" charset="0"/>
                    <a:cs typeface="Open Sans" pitchFamily="34" charset="0"/>
                  </a:rPr>
                  <a:t>201</a:t>
                </a:r>
                <a:r>
                  <a:rPr kumimoji="0" lang="en-US" altLang="zh-CN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Open Sans" pitchFamily="34" charset="0"/>
                    <a:cs typeface="Open Sans" pitchFamily="34" charset="0"/>
                  </a:rPr>
                  <a:t>7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Open Sans" pitchFamily="34" charset="0"/>
                  <a:cs typeface="Open Sans" pitchFamily="34" charset="0"/>
                </a:endParaRPr>
              </a:p>
            </p:txBody>
          </p:sp>
          <p:sp>
            <p:nvSpPr>
              <p:cNvPr id="47" name="Rectangle 14"/>
              <p:cNvSpPr/>
              <p:nvPr/>
            </p:nvSpPr>
            <p:spPr>
              <a:xfrm>
                <a:off x="3643306" y="3714758"/>
                <a:ext cx="58221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Open Sans" pitchFamily="34" charset="0"/>
                    <a:cs typeface="Open Sans" pitchFamily="34" charset="0"/>
                  </a:rPr>
                  <a:t>201</a:t>
                </a:r>
                <a:r>
                  <a:rPr kumimoji="0" lang="en-US" altLang="zh-CN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Open Sans" pitchFamily="34" charset="0"/>
                    <a:cs typeface="Open Sans" pitchFamily="34" charset="0"/>
                  </a:rPr>
                  <a:t>8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Open Sans" pitchFamily="34" charset="0"/>
                  <a:cs typeface="Open Sans" pitchFamily="34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409849" y="1315301"/>
              <a:ext cx="4231670" cy="2293571"/>
              <a:chOff x="1184565" y="1248617"/>
              <a:chExt cx="3780000" cy="2048765"/>
            </a:xfrm>
          </p:grpSpPr>
          <p:sp>
            <p:nvSpPr>
              <p:cNvPr id="35" name="Freeform 5"/>
              <p:cNvSpPr>
                <a:spLocks/>
              </p:cNvSpPr>
              <p:nvPr/>
            </p:nvSpPr>
            <p:spPr bwMode="auto">
              <a:xfrm>
                <a:off x="2159574" y="1920932"/>
                <a:ext cx="551051" cy="1362295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rgbClr val="FC838C">
                  <a:alpha val="9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13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</a:endParaRPr>
              </a:p>
            </p:txBody>
          </p:sp>
          <p:sp>
            <p:nvSpPr>
              <p:cNvPr id="36" name="Freeform 6"/>
              <p:cNvSpPr>
                <a:spLocks/>
              </p:cNvSpPr>
              <p:nvPr/>
            </p:nvSpPr>
            <p:spPr bwMode="auto">
              <a:xfrm>
                <a:off x="2710625" y="1920932"/>
                <a:ext cx="551051" cy="1362295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838C">
                  <a:alpha val="8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13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</a:endParaRPr>
              </a:p>
            </p:txBody>
          </p:sp>
          <p:sp>
            <p:nvSpPr>
              <p:cNvPr id="37" name="Freeform 5"/>
              <p:cNvSpPr>
                <a:spLocks/>
              </p:cNvSpPr>
              <p:nvPr/>
            </p:nvSpPr>
            <p:spPr bwMode="auto">
              <a:xfrm>
                <a:off x="2986152" y="1248617"/>
                <a:ext cx="551051" cy="2034610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rgbClr val="8AE0D4">
                  <a:alpha val="9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13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</a:endParaRPr>
              </a:p>
            </p:txBody>
          </p:sp>
          <p:sp>
            <p:nvSpPr>
              <p:cNvPr id="38" name="Freeform 6"/>
              <p:cNvSpPr>
                <a:spLocks/>
              </p:cNvSpPr>
              <p:nvPr/>
            </p:nvSpPr>
            <p:spPr bwMode="auto">
              <a:xfrm>
                <a:off x="3537203" y="1248617"/>
                <a:ext cx="551051" cy="2034610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AE0D4">
                  <a:alpha val="8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13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</a:endParaRPr>
              </a:p>
            </p:txBody>
          </p:sp>
          <p:sp>
            <p:nvSpPr>
              <p:cNvPr id="39" name="Freeform 5"/>
              <p:cNvSpPr>
                <a:spLocks/>
              </p:cNvSpPr>
              <p:nvPr/>
            </p:nvSpPr>
            <p:spPr bwMode="auto">
              <a:xfrm>
                <a:off x="1332996" y="2545900"/>
                <a:ext cx="551051" cy="737327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rgbClr val="FFA9F8">
                  <a:alpha val="9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13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</a:endParaRPr>
              </a:p>
            </p:txBody>
          </p:sp>
          <p:sp>
            <p:nvSpPr>
              <p:cNvPr id="40" name="Freeform 6"/>
              <p:cNvSpPr>
                <a:spLocks/>
              </p:cNvSpPr>
              <p:nvPr/>
            </p:nvSpPr>
            <p:spPr bwMode="auto">
              <a:xfrm>
                <a:off x="1884048" y="2545900"/>
                <a:ext cx="551051" cy="737327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A9F8">
                  <a:alpha val="8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13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</a:endParaRPr>
              </a:p>
            </p:txBody>
          </p:sp>
          <p:sp>
            <p:nvSpPr>
              <p:cNvPr id="41" name="Freeform 5"/>
              <p:cNvSpPr>
                <a:spLocks/>
              </p:cNvSpPr>
              <p:nvPr/>
            </p:nvSpPr>
            <p:spPr bwMode="auto">
              <a:xfrm>
                <a:off x="3812728" y="2181123"/>
                <a:ext cx="551051" cy="1102103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rgbClr val="FBFA9A">
                  <a:alpha val="9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13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</a:endParaRPr>
              </a:p>
            </p:txBody>
          </p:sp>
          <p:sp>
            <p:nvSpPr>
              <p:cNvPr id="42" name="Freeform 6"/>
              <p:cNvSpPr>
                <a:spLocks/>
              </p:cNvSpPr>
              <p:nvPr/>
            </p:nvSpPr>
            <p:spPr bwMode="auto">
              <a:xfrm>
                <a:off x="4363780" y="2181123"/>
                <a:ext cx="551051" cy="1102103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BFA9A">
                  <a:alpha val="8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13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</a:endParaRPr>
              </a:p>
            </p:txBody>
          </p:sp>
          <p:sp>
            <p:nvSpPr>
              <p:cNvPr id="43" name="Rectangle 95"/>
              <p:cNvSpPr/>
              <p:nvPr/>
            </p:nvSpPr>
            <p:spPr>
              <a:xfrm>
                <a:off x="1184565" y="3271941"/>
                <a:ext cx="3780000" cy="25441"/>
              </a:xfrm>
              <a:prstGeom prst="rect">
                <a:avLst/>
              </a:prstGeom>
              <a:solidFill>
                <a:srgbClr val="FFFFFF">
                  <a:lumMod val="8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13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6093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2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ChangeArrowheads="1"/>
          </p:cNvSpPr>
          <p:nvPr/>
        </p:nvSpPr>
        <p:spPr bwMode="auto">
          <a:xfrm>
            <a:off x="971600" y="1778868"/>
            <a:ext cx="7776864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7200" b="1" dirty="0" smtClean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 批评指导</a:t>
            </a:r>
            <a:endParaRPr lang="en-US" altLang="zh-CN" sz="72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8149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0">
        <p14:gallery dir="l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彩色手绘教师公开课件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0.9|1.2|0.9|0.6|0.7|0.7|0.6|0.7|0.6|0.6|0.8|0.8|0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1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1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1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0.8|0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0.7|1|0.9|0.7|0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3170</Words>
  <Application>Microsoft Office PowerPoint</Application>
  <PresentationFormat>自定义</PresentationFormat>
  <Paragraphs>366</Paragraphs>
  <Slides>32</Slides>
  <Notes>32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3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彩色手绘教师公开课件</dc:title>
  <dc:creator/>
  <cp:lastModifiedBy/>
  <cp:revision>1</cp:revision>
  <dcterms:created xsi:type="dcterms:W3CDTF">2017-03-26T02:09:46Z</dcterms:created>
  <dcterms:modified xsi:type="dcterms:W3CDTF">2018-01-29T02:30:15Z</dcterms:modified>
</cp:coreProperties>
</file>